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0" r:id="rId4"/>
    <p:sldId id="259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98F84-10A3-461B-B030-E484D6E17E3B}" type="datetimeFigureOut">
              <a:rPr lang="es-ES" smtClean="0"/>
              <a:t>10/03/2025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2B580-891A-4403-A5BC-3EFC40A5A1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80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2B580-891A-4403-A5BC-3EFC40A5A1E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75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BAC8-67B4-0769-1B2C-F786EB119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082CFF-3584-A330-7646-0FB510D29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8086F-8167-DA17-1080-50B6146C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88B20-5B29-C818-C0F8-2404DC7B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E779F-E56E-6909-DAAD-65DAEC60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44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642C-2398-965C-E821-84B25E19B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63729-C521-0BA2-5E0C-1D4D91BF3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AB596-99D8-4BD6-B7D8-75905C16F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640A2-F591-3536-7576-D68D8566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74A56-6051-CE7D-DFC6-3E8F0251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31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706587-B566-F726-DAA1-CE36C2AE77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EB777-4C8C-9139-8A67-D26F89398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36A9D-B033-3224-8D13-880D81D3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36AA9-1D66-3BEE-E895-A1CE9AD3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05284-A817-0F58-3466-F7684519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61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C353B-CDBF-551D-E117-D1938655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17CE1-FC4D-E3A6-A5DE-A51D869D7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23CFE-BEEF-EBEA-8513-DB50E9B2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7A85C-9CAD-826F-8FAF-00163113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DAB4-22E6-CEA0-7E64-82127E94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72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57B1-12E7-6CAE-5A9E-7F3EAA42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AC578-0896-C90B-9810-F0ADD0D39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C192C-7FAF-7713-2877-78B95B89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8022B-BE6B-05CC-DC97-694B4DD7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00A3A-708E-8CCF-D032-8A90C255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91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5A570-CB11-3F75-B4B7-7FD23A56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ED673-5288-5B82-0554-EE16618EC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56856-5BCE-A667-AC3C-25EC73251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8FBEA-2F8F-A03E-FD24-C8EF2BCD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AA671-13ED-6B62-872B-2F0871B3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0002A-82D5-B0EC-DD09-965237E4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8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EAB7-F166-CB28-50F1-330679C8C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3D263-EE5B-D30C-8E91-19A14D6CD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42F9B-7AD1-F634-D952-AE9125E7D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5AB65-AB74-878A-EDAF-FB7393EEE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2D4C0-81CA-6003-92AF-800B916D0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32C5-1027-4603-B01C-2F552DC28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C74F7-4F60-095C-DC36-8B53F842F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59CEB-E7A7-A568-18FF-C6DA3579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D671-4A22-851E-5183-D55E5A57C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C4021-6BC3-86D4-6F0D-1ECE6C34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5AF3A-9536-F3E4-0B8A-F126A1CD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19197-0A2F-7637-729E-5D68B9AF3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8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CCA7A-17EC-1862-003E-565F175E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17B7D-56F9-83FE-A321-9A0982BC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B0F64-D2A3-17D6-A737-3C23B207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1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3B0F-7DA0-4B6E-A94F-A94845CA6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729E0-ABEB-D12A-EE28-6B6B939E0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467E2-4DFC-8FD0-BC7F-785376D97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A12EB-4ABC-AA84-FCE6-B0B48C0E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8467E-259F-147C-2475-9B9E70B24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F358A-30CB-D15F-C01E-7DB2F70D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1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24303-25E3-98CF-F698-A75E58F6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D200D-A581-942F-3BD0-66BEC09ADE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34958-FD64-1CDA-794E-018C021FE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053AF-A148-B110-9830-F9160E4C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0A732-6E2B-CDAF-F1AE-AB45C44D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C4C78-2745-6774-524E-26D91FCD5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36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15CCD3-B150-DC42-7812-3ABFD909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FE00A-8B50-865A-DD53-899B6F355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D056F-8A63-E143-44D3-EA8BA76B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813D8A-41C5-4E42-A847-F9EEF8FC1114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D6A0F-43FA-A8FF-D3C9-D88B24E9A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547FA-6F18-3B9D-FD48-61987C755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26EEA0-A3B1-4D8E-989F-7AAAF818AF4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59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grande, tabla, vidrio, cerca&#10;&#10;El contenido generado por IA puede ser incorrecto.">
            <a:extLst>
              <a:ext uri="{FF2B5EF4-FFF2-40B4-BE49-F238E27FC236}">
                <a16:creationId xmlns:a16="http://schemas.microsoft.com/office/drawing/2014/main" id="{C1DD610C-1777-A4A2-9ADE-C8F6C0ECC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55720-973B-BCD8-C62D-4BE0BD21ED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Sweat Matters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B35A5-DF12-95EA-DC34-C896F10A96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Turning sweat into innovation via human-centered design.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4367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653D-C0A4-3036-5189-9CBF44F1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Context: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BCA27-D7D5-68B8-4EEC-27461E1E7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Sweat has been a constant challenge in my life due to my hyperhidrosis condition, something I’ve always tried to hide or control. Now, I want to shift my perspective and give it value, exploring its potential rather than avoiding it. </a:t>
            </a:r>
          </a:p>
          <a:p>
            <a:r>
              <a:rPr lang="en-US" dirty="0"/>
              <a:t>The more I research, the more I realize how unexplored and fascinating sweat is, with unique properties and untapped applications. </a:t>
            </a:r>
          </a:p>
          <a:p>
            <a:r>
              <a:rPr lang="en-US" dirty="0"/>
              <a:t>It’s deeply human, and through the lens of human sensing, I see it as a material for experimentation and innovation.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53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DE10D-FA87-53B5-9F64-A5152275A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B80AEB-9ECD-1EE2-2C25-CE922C15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Project Purpose: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CD7BAC3-70A0-A085-8C4E-89C93D7A62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1005" b="11005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A394EA-1E18-62DB-1EAF-EF824F3A8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22646"/>
            <a:ext cx="3932237" cy="3811588"/>
          </a:xfrm>
        </p:spPr>
        <p:txBody>
          <a:bodyPr/>
          <a:lstStyle/>
          <a:p>
            <a:r>
              <a:rPr lang="en-US" b="1" dirty="0"/>
              <a:t>Why:</a:t>
            </a:r>
            <a:r>
              <a:rPr lang="en-US" dirty="0"/>
              <a:t> Challenging the stigma around sweat and revealing its potential to foster acceptance and innovation.</a:t>
            </a:r>
          </a:p>
          <a:p>
            <a:r>
              <a:rPr lang="en-US" b="1" dirty="0"/>
              <a:t>How:</a:t>
            </a:r>
            <a:r>
              <a:rPr lang="en-US" dirty="0"/>
              <a:t> Through hands-on experimentation with pH-sensitive materials, biomaterials, and conductivity to transform its perception.</a:t>
            </a:r>
          </a:p>
          <a:p>
            <a:r>
              <a:rPr lang="en-US" b="1" dirty="0"/>
              <a:t>What:</a:t>
            </a:r>
            <a:r>
              <a:rPr lang="en-US" dirty="0"/>
              <a:t> Sweat-responsive wearables and experimental kits that merge practicality and creativity, redefining how we use and experience sweat.</a:t>
            </a:r>
          </a:p>
        </p:txBody>
      </p:sp>
      <p:pic>
        <p:nvPicPr>
          <p:cNvPr id="7" name="Imagen 6" descr="Texto, Carta&#10;&#10;El contenido generado por IA puede ser incorrecto.">
            <a:extLst>
              <a:ext uri="{FF2B5EF4-FFF2-40B4-BE49-F238E27FC236}">
                <a16:creationId xmlns:a16="http://schemas.microsoft.com/office/drawing/2014/main" id="{96C5757E-788A-FD5C-8F6A-54296F7D8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82" y="1704162"/>
            <a:ext cx="3190916" cy="2393187"/>
          </a:xfrm>
          <a:prstGeom prst="rect">
            <a:avLst/>
          </a:prstGeom>
        </p:spPr>
      </p:pic>
      <p:pic>
        <p:nvPicPr>
          <p:cNvPr id="10" name="Imagen 9" descr="Un hombre con una playera de color naranja en la mano&#10;&#10;El contenido generado por IA puede ser incorrecto.">
            <a:extLst>
              <a:ext uri="{FF2B5EF4-FFF2-40B4-BE49-F238E27FC236}">
                <a16:creationId xmlns:a16="http://schemas.microsoft.com/office/drawing/2014/main" id="{6501BC4E-2815-8C84-AC19-6DA476EF8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89" y="3525927"/>
            <a:ext cx="2224212" cy="2965616"/>
          </a:xfrm>
          <a:prstGeom prst="rect">
            <a:avLst/>
          </a:prstGeom>
        </p:spPr>
      </p:pic>
      <p:pic>
        <p:nvPicPr>
          <p:cNvPr id="12" name="Imagen 11" descr="Imagen que contiene edificio, azul, piedra, pájaro&#10;&#10;El contenido generado por IA puede ser incorrecto.">
            <a:extLst>
              <a:ext uri="{FF2B5EF4-FFF2-40B4-BE49-F238E27FC236}">
                <a16:creationId xmlns:a16="http://schemas.microsoft.com/office/drawing/2014/main" id="{2E42C10E-99B7-C516-6BD8-6A58F78C1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99100" y="0"/>
            <a:ext cx="2150669" cy="28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6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F277B-E219-A998-9226-B842493B7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48E3D6-DA6C-1F63-6BF5-AE9C9318B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Main Stakeholders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76AC215-65CA-1AAC-E3B2-9F1EFBCE46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33" r="2533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5BB291-8839-BBA9-3815-53FB29781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938"/>
            <a:ext cx="3932237" cy="381158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 </a:t>
            </a:r>
            <a:r>
              <a:rPr lang="es-ES" dirty="0"/>
              <a:t>Alice </a:t>
            </a:r>
            <a:r>
              <a:rPr lang="es-ES" dirty="0" err="1"/>
              <a:t>Potts</a:t>
            </a:r>
            <a:r>
              <a:rPr lang="es-E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 Sónar Festival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 </a:t>
            </a:r>
            <a:r>
              <a:rPr lang="es-ES" dirty="0" err="1"/>
              <a:t>Psytrance</a:t>
            </a:r>
            <a:r>
              <a:rPr lang="es-ES" dirty="0"/>
              <a:t> </a:t>
            </a:r>
            <a:r>
              <a:rPr lang="es-ES" dirty="0" err="1"/>
              <a:t>Community</a:t>
            </a:r>
            <a:r>
              <a:rPr lang="es-ES" dirty="0"/>
              <a:t> BCN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 IMDEA </a:t>
            </a:r>
            <a:r>
              <a:rPr lang="es-ES" dirty="0" err="1"/>
              <a:t>Materials</a:t>
            </a:r>
            <a:r>
              <a:rPr lang="es-E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 LAMAQUINA / </a:t>
            </a:r>
            <a:r>
              <a:rPr lang="es-ES" dirty="0" err="1"/>
              <a:t>Noumena</a:t>
            </a:r>
            <a:r>
              <a:rPr lang="es-E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 Gatorade / Aquarius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 Putxet Sport (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gym</a:t>
            </a:r>
            <a:r>
              <a:rPr lang="es-ES" dirty="0"/>
              <a:t>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 </a:t>
            </a:r>
            <a:r>
              <a:rPr lang="es-ES" dirty="0" err="1"/>
              <a:t>Cyborg</a:t>
            </a:r>
            <a:r>
              <a:rPr lang="es-ES" dirty="0"/>
              <a:t> </a:t>
            </a:r>
            <a:r>
              <a:rPr lang="es-ES" dirty="0" err="1"/>
              <a:t>Foundation</a:t>
            </a:r>
            <a:r>
              <a:rPr lang="es-ES" dirty="0"/>
              <a:t> (Barcelona)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CD365F1-5AC1-590D-B089-50C5FB8F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051" y="643738"/>
            <a:ext cx="7663504" cy="56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992725E0-BBF0-B522-D3E9-44550EB6D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18" y="4213411"/>
            <a:ext cx="3059925" cy="22385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593CF09-BCDD-6FAB-B5FA-B074D2DB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2919"/>
            <a:ext cx="3932237" cy="1600200"/>
          </a:xfrm>
        </p:spPr>
        <p:txBody>
          <a:bodyPr/>
          <a:lstStyle/>
          <a:p>
            <a:r>
              <a:rPr lang="en-US" noProof="0" dirty="0"/>
              <a:t>Project Definition:</a:t>
            </a:r>
          </a:p>
        </p:txBody>
      </p:sp>
      <p:pic>
        <p:nvPicPr>
          <p:cNvPr id="3" name="Marcador de posición de imagen 2" descr="Un hombre con tatuaje en el brazo de una persona&#10;&#10;El contenido generado por IA puede ser incorrecto.">
            <a:extLst>
              <a:ext uri="{FF2B5EF4-FFF2-40B4-BE49-F238E27FC236}">
                <a16:creationId xmlns:a16="http://schemas.microsoft.com/office/drawing/2014/main" id="{D1733CEA-9E92-C034-7E56-81D2226A14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" b="2508"/>
          <a:stretch>
            <a:fillRect/>
          </a:stretch>
        </p:blipFill>
        <p:spPr>
          <a:xfrm rot="16200000">
            <a:off x="6669088" y="-657086"/>
            <a:ext cx="4873625" cy="61722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C2A2E0-10B3-C9E9-EB45-1E6468DB8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74518"/>
            <a:ext cx="3932237" cy="3811588"/>
          </a:xfrm>
        </p:spPr>
        <p:txBody>
          <a:bodyPr/>
          <a:lstStyle/>
          <a:p>
            <a:r>
              <a:rPr lang="en-US" dirty="0"/>
              <a:t>Transforming sweat from an embarrassing byproduct into a valuable resource, my project explores its unique properties to foster acceptance, creativity, and innovation through wearable design, biomaterials, and human-centered experimentation.</a:t>
            </a:r>
            <a:endParaRPr lang="en-US" noProof="0" dirty="0"/>
          </a:p>
        </p:txBody>
      </p:sp>
      <p:pic>
        <p:nvPicPr>
          <p:cNvPr id="8" name="Imagen 7" descr="Imagen que contiene edificio, naranja, puerta, sucio&#10;&#10;El contenido generado por IA puede ser incorrecto.">
            <a:extLst>
              <a:ext uri="{FF2B5EF4-FFF2-40B4-BE49-F238E27FC236}">
                <a16:creationId xmlns:a16="http://schemas.microsoft.com/office/drawing/2014/main" id="{0560CC3E-1527-89AD-944A-95080139E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35" y="2571291"/>
            <a:ext cx="2685136" cy="3580181"/>
          </a:xfrm>
          <a:prstGeom prst="rect">
            <a:avLst/>
          </a:prstGeom>
        </p:spPr>
      </p:pic>
      <p:pic>
        <p:nvPicPr>
          <p:cNvPr id="10" name="Imagen 9" descr="Imagen que contiene tabla, viejo, horno, verde&#10;&#10;El contenido generado por IA puede ser incorrecto.">
            <a:extLst>
              <a:ext uri="{FF2B5EF4-FFF2-40B4-BE49-F238E27FC236}">
                <a16:creationId xmlns:a16="http://schemas.microsoft.com/office/drawing/2014/main" id="{2B1F7551-560B-19DA-6F7D-D348E313F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525" y="3302812"/>
            <a:ext cx="2490826" cy="332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3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B5F68-3DAE-308C-C8B7-E73EAC085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93E224-4AEC-E3AE-B07E-1FE0CEA3C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Communication Matrix: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64E3FAC-FC2B-8A0E-9BE8-49BE78204C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741" b="2741"/>
          <a:stretch/>
        </p:blipFill>
        <p:spPr/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243853-4E3D-8E8B-4E47-43B5A006C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188" y="2601567"/>
            <a:ext cx="5828199" cy="31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240</Words>
  <Application>Microsoft Office PowerPoint</Application>
  <PresentationFormat>Panorámica</PresentationFormat>
  <Paragraphs>23</Paragraphs>
  <Slides>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Sweat Matters</vt:lpstr>
      <vt:lpstr>Context:</vt:lpstr>
      <vt:lpstr>Project Purpose:</vt:lpstr>
      <vt:lpstr>Main Stakeholders</vt:lpstr>
      <vt:lpstr>Project Definition:</vt:lpstr>
      <vt:lpstr>Communication Matrix: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Zuloaga Betancourt</dc:creator>
  <cp:lastModifiedBy>JAVIER SERRA ALONSO</cp:lastModifiedBy>
  <cp:revision>3</cp:revision>
  <dcterms:created xsi:type="dcterms:W3CDTF">2025-03-10T09:34:52Z</dcterms:created>
  <dcterms:modified xsi:type="dcterms:W3CDTF">2025-03-10T16:14:38Z</dcterms:modified>
</cp:coreProperties>
</file>