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notesMasterIdLst>
    <p:notesMasterId r:id="rId10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-1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-2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-3-1.png"/><Relationship Id="rId2" Type="http://schemas.openxmlformats.org/officeDocument/2006/relationships/image" Target="../media/image-3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-4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-5-1.png"/><Relationship Id="rId2" Type="http://schemas.openxmlformats.org/officeDocument/2006/relationships/image" Target="../media/image-5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-6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-7-1.png"/><Relationship Id="rId2" Type="http://schemas.openxmlformats.org/officeDocument/2006/relationships/image" Target="../media/image-7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-8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1B1C2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4000" b="1" dirty="0">
                <a:solidFill>
                  <a:srgbClr val="FFFFFF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New Report</a:t>
            </a:r>
            <a:endParaRPr lang="en-US" sz="4000" dirty="0"/>
          </a:p>
        </p:txBody>
      </p:sp>
      <p:pic>
        <p:nvPicPr>
          <p:cNvPr id="3" name="Image 0" descr="/nannyml-logo-icon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229600" y="257175"/>
            <a:ext cx="640080" cy="5143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1B1C2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257175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2000" b="1" dirty="0">
                <a:solidFill>
                  <a:srgbClr val="FFFFFF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Perfomance header</a:t>
            </a:r>
            <a:endParaRPr lang="en-US" sz="2000" dirty="0"/>
          </a:p>
        </p:txBody>
      </p:sp>
      <p:pic>
        <p:nvPicPr>
          <p:cNvPr id="3" name="Image 0" descr="/nannyml-logo-icon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229600" y="257175"/>
            <a:ext cx="640080" cy="51435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914400" y="1543050"/>
            <a:ext cx="6400800" cy="25717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000" dirty="0">
                <a:solidFill>
                  <a:srgbClr val="FFFFFF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Useful information about the performance of the model</a:t>
            </a:r>
            <a:endParaRPr lang="en-US" sz="2000" dirty="0"/>
          </a:p>
          <a:p>
            <a:pPr indent="0" marL="0">
              <a:buNone/>
            </a:pPr>
            <a:endParaRPr lang="en-US" sz="2000" dirty="0"/>
          </a:p>
          <a:p>
            <a:pPr indent="0" marL="0">
              <a:buNone/>
            </a:pPr>
            <a:endParaRPr lang="en-US" sz="2000" dirty="0"/>
          </a:p>
          <a:p>
            <a:pPr indent="0" marL="0">
              <a:buNone/>
            </a:pPr>
            <a:r>
              <a:rPr lang="en-US" sz="2000" dirty="0">
                <a:solidFill>
                  <a:srgbClr val="FFFFFF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See the performance plots below.</a:t>
            </a:r>
            <a:endParaRPr lang="en-US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1B1C2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257175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2000" b="1" dirty="0">
                <a:solidFill>
                  <a:srgbClr val="FFFFFF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Perfomance header</a:t>
            </a:r>
            <a:endParaRPr lang="en-US" sz="2000" dirty="0"/>
          </a:p>
        </p:txBody>
      </p:sp>
      <p:pic>
        <p:nvPicPr>
          <p:cNvPr id="3" name="Image 0" descr="/nannyml-logo-icon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229600" y="257175"/>
            <a:ext cx="640080" cy="51435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914400" y="1543050"/>
            <a:ext cx="6858000" cy="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500" dirty="0">
                <a:solidFill>
                  <a:srgbClr val="FFFFFF"/>
                </a:solidFill>
              </a:rPr>
              <a:t>F1 Estimated performance (PAPE)</a:t>
            </a:r>
            <a:endParaRPr lang="en-US" sz="1500" dirty="0"/>
          </a:p>
        </p:txBody>
      </p:sp>
      <p:pic>
        <p:nvPicPr>
          <p:cNvPr id="5" name="Image 1" descr="preencoded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800225"/>
            <a:ext cx="7315200" cy="257175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1B1C2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257175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2000" b="1" dirty="0">
                <a:solidFill>
                  <a:srgbClr val="FFFFFF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Perfomance header</a:t>
            </a:r>
            <a:endParaRPr lang="en-US" sz="2000" dirty="0"/>
          </a:p>
        </p:txBody>
      </p:sp>
      <p:pic>
        <p:nvPicPr>
          <p:cNvPr id="3" name="Image 0" descr="/nannyml-logo-icon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229600" y="257175"/>
            <a:ext cx="640080" cy="51435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914400" y="1543050"/>
            <a:ext cx="6400800" cy="25717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000" dirty="0">
                <a:solidFill>
                  <a:srgbClr val="FFFFFF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Full dataset over F1 estimated performance metric</a:t>
            </a:r>
            <a:endParaRPr lang="en-US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1B1C2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257175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2000" b="1" dirty="0">
                <a:solidFill>
                  <a:srgbClr val="FFFFFF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Perfomance header</a:t>
            </a:r>
            <a:endParaRPr lang="en-US" sz="2000" dirty="0"/>
          </a:p>
        </p:txBody>
      </p:sp>
      <p:pic>
        <p:nvPicPr>
          <p:cNvPr id="3" name="Image 0" descr="/nannyml-logo-icon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229600" y="257175"/>
            <a:ext cx="640080" cy="51435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914400" y="1543050"/>
            <a:ext cx="6858000" cy="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500" dirty="0">
                <a:solidFill>
                  <a:srgbClr val="FFFFFF"/>
                </a:solidFill>
              </a:rPr>
              <a:t>F1 Estimated performance (PAPE)</a:t>
            </a:r>
            <a:endParaRPr lang="en-US" sz="1500" dirty="0"/>
          </a:p>
        </p:txBody>
      </p:sp>
      <p:pic>
        <p:nvPicPr>
          <p:cNvPr id="5" name="Image 1" descr="preencoded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800225"/>
            <a:ext cx="7315200" cy="257175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1B1C2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257175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2000" b="1" dirty="0">
                <a:solidFill>
                  <a:srgbClr val="FFFFFF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Perfomance header</a:t>
            </a:r>
            <a:endParaRPr lang="en-US" sz="2000" dirty="0"/>
          </a:p>
        </p:txBody>
      </p:sp>
      <p:pic>
        <p:nvPicPr>
          <p:cNvPr id="3" name="Image 0" descr="/nannyml-logo-icon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229600" y="257175"/>
            <a:ext cx="640080" cy="51435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914400" y="1543050"/>
            <a:ext cx="6400800" cy="25717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000" dirty="0">
                <a:solidFill>
                  <a:srgbClr val="FFFFFF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Zoom over the period from March 3rd to May 19th when a drop in performance was noted</a:t>
            </a:r>
            <a:endParaRPr lang="en-US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1B1C2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257175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2000" b="1" dirty="0">
                <a:solidFill>
                  <a:srgbClr val="FFFFFF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Perfomance header</a:t>
            </a:r>
            <a:endParaRPr lang="en-US" sz="2000" dirty="0"/>
          </a:p>
        </p:txBody>
      </p:sp>
      <p:pic>
        <p:nvPicPr>
          <p:cNvPr id="3" name="Image 0" descr="/nannyml-logo-icon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229600" y="257175"/>
            <a:ext cx="640080" cy="51435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914400" y="1543050"/>
            <a:ext cx="6858000" cy="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500" dirty="0">
                <a:solidFill>
                  <a:srgbClr val="FFFFFF"/>
                </a:solidFill>
              </a:rPr>
              <a:t>F1 Estimated performance (PAPE)</a:t>
            </a:r>
            <a:endParaRPr lang="en-US" sz="1500" dirty="0"/>
          </a:p>
        </p:txBody>
      </p:sp>
      <p:pic>
        <p:nvPicPr>
          <p:cNvPr id="5" name="Image 1" descr="preencoded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800225"/>
            <a:ext cx="7315200" cy="257175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1B1C2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257175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2000" b="1" dirty="0">
                <a:solidFill>
                  <a:srgbClr val="FFFFFF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Perfomance header</a:t>
            </a:r>
            <a:endParaRPr lang="en-US" sz="2000" dirty="0"/>
          </a:p>
        </p:txBody>
      </p:sp>
      <p:pic>
        <p:nvPicPr>
          <p:cNvPr id="3" name="Image 0" descr="/nannyml-logo-icon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229600" y="257175"/>
            <a:ext cx="640080" cy="51435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914400" y="1543050"/>
            <a:ext cx="6400800" cy="25717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000" dirty="0">
                <a:solidFill>
                  <a:srgbClr val="FFFFFF"/>
                </a:solidFill>
                <a:latin typeface="Helvetica" pitchFamily="34" charset="0"/>
                <a:ea typeface="Helvetica" pitchFamily="34" charset="-122"/>
                <a:cs typeface="Helvetica" pitchFamily="34" charset="-120"/>
              </a:rPr>
              <a:t>The period from November 4th up to April 7th showing the state of the model in the period before the performance drop.</a:t>
            </a:r>
            <a:endParaRPr lang="en-US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2024-10-31T15:41:33Z</dcterms:created>
  <dcterms:modified xsi:type="dcterms:W3CDTF">2024-10-31T15:41:33Z</dcterms:modified>
</cp:coreProperties>
</file>