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pn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pn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pn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000" b="1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New Report</a:t>
            </a:r>
            <a:endParaRPr lang="en-US" sz="4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400800" cy="2571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000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Useful information about the performance of the model</a:t>
            </a:r>
            <a:endParaRPr lang="en-US" sz="2000" dirty="0"/>
          </a:p>
          <a:p>
            <a:pPr indent="0" marL="0">
              <a:buNone/>
            </a:pPr>
            <a:endParaRPr lang="en-US" sz="2000" dirty="0"/>
          </a:p>
          <a:p>
            <a:pPr indent="0" marL="0">
              <a:buNone/>
            </a:pPr>
            <a:endParaRPr lang="en-US" sz="2000" dirty="0"/>
          </a:p>
          <a:p>
            <a:pPr indent="0" marL="0">
              <a:buNone/>
            </a:pPr>
            <a:r>
              <a:rPr lang="en-US" sz="2000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See the performance plots below.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8580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dirty="0">
                <a:solidFill>
                  <a:srgbClr val="1B1C24"/>
                </a:solidFill>
              </a:rPr>
              <a:t>F1 Estimated performance (PAPE)</a:t>
            </a:r>
            <a:endParaRPr lang="en-US" sz="1500" dirty="0"/>
          </a:p>
        </p:txBody>
      </p:sp>
      <p:pic>
        <p:nvPicPr>
          <p:cNvPr id="5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800225"/>
            <a:ext cx="7315200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400800" cy="2571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000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Full dataset over F1 estimated performance metric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8580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dirty="0">
                <a:solidFill>
                  <a:srgbClr val="1B1C24"/>
                </a:solidFill>
              </a:rPr>
              <a:t>F1 Estimated performance (PAPE)</a:t>
            </a:r>
            <a:endParaRPr lang="en-US" sz="1500" dirty="0"/>
          </a:p>
        </p:txBody>
      </p:sp>
      <p:pic>
        <p:nvPicPr>
          <p:cNvPr id="5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800225"/>
            <a:ext cx="7315200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400800" cy="2571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000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Zoom over the period from March 3rd to May 19th when a drop in performance was noted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8580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dirty="0">
                <a:solidFill>
                  <a:srgbClr val="1B1C24"/>
                </a:solidFill>
              </a:rPr>
              <a:t>F1 Estimated performance (PAPE)</a:t>
            </a:r>
            <a:endParaRPr lang="en-US" sz="1500" dirty="0"/>
          </a:p>
        </p:txBody>
      </p:sp>
      <p:pic>
        <p:nvPicPr>
          <p:cNvPr id="5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800225"/>
            <a:ext cx="7315200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400800" cy="2571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000" dirty="0">
                <a:solidFill>
                  <a:srgbClr val="1B1C24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The period from November 4th up to April 7th showing the state of the model in the period before the performance drop.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2024-10-31T15:43:02Z</dcterms:created>
  <dcterms:modified xsi:type="dcterms:W3CDTF">2024-10-31T15:43:02Z</dcterms:modified>
</cp:coreProperties>
</file>