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147483600" r:id="rId2"/>
    <p:sldId id="2147483590" r:id="rId3"/>
    <p:sldId id="2147483591" r:id="rId4"/>
    <p:sldId id="2147483592" r:id="rId5"/>
    <p:sldId id="2147483593" r:id="rId6"/>
    <p:sldId id="2147483594" r:id="rId7"/>
    <p:sldId id="2147483595" r:id="rId8"/>
    <p:sldId id="2147483596" r:id="rId9"/>
    <p:sldId id="2147483597" r:id="rId10"/>
    <p:sldId id="2147483598" r:id="rId11"/>
    <p:sldId id="214748359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345557F1-477F-914F-A314-3C3219312CE4}">
          <p14:sldIdLst>
            <p14:sldId id="2147483600"/>
            <p14:sldId id="2147483590"/>
            <p14:sldId id="2147483591"/>
            <p14:sldId id="2147483592"/>
            <p14:sldId id="2147483593"/>
            <p14:sldId id="2147483594"/>
            <p14:sldId id="2147483595"/>
            <p14:sldId id="2147483596"/>
            <p14:sldId id="2147483597"/>
            <p14:sldId id="2147483598"/>
            <p14:sldId id="21474835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1B8A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71"/>
    <p:restoredTop sz="83151"/>
  </p:normalViewPr>
  <p:slideViewPr>
    <p:cSldViewPr snapToGrid="0">
      <p:cViewPr varScale="1">
        <p:scale>
          <a:sx n="105" d="100"/>
          <a:sy n="105" d="100"/>
        </p:scale>
        <p:origin x="704" y="176"/>
      </p:cViewPr>
      <p:guideLst>
        <p:guide orient="horz" pos="306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4" d="100"/>
          <a:sy n="154" d="100"/>
        </p:scale>
        <p:origin x="523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43E01-C8B9-2407-C335-15773C9DE6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3B3F2-191C-F064-D7CD-EC0D8E8C4D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D1CA9-5377-3746-81A6-A525FA86F9C2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7B8CD-6CC2-55C4-CE64-1B284EF087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248E0-45F8-F269-CA60-B6C0C194F1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D8C88-E602-E24B-BAEA-ECC4BB175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03989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9C2B7-1FCE-0249-8C07-D571E9137F6A}" type="datetimeFigureOut">
              <a:rPr lang="en-GB" smtClean="0"/>
              <a:t>03/11/2025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FC6E8-00AC-9045-A782-A4C0522E2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96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96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4F37D-66E1-0C9F-517E-99E57A3BE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6C4D5-6C35-B0B8-DDDE-36DA1DBCF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05D00-764D-6059-5E83-28BA66C9F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6D56E-0E31-5512-DCF2-B9829CAEB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50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A09E-C985-3EB0-D023-D40BD1614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F9D89-392F-D63D-78E1-9A638BFBA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3C3B07-28F6-45AA-C0F7-E32C72FD0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25812-C888-B5C3-BCBD-D81EAF3E2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106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628F6-BFB6-0374-39BA-FDE622154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739570-EC9C-31B6-1467-C78CC16C0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85F13-A7D9-858B-AA42-0341366AA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FE1CC-F323-5C6D-FCC7-3E5B57C59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733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690EC-EEEE-DD9D-9B9D-FB1C4DEDA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B799BC-856C-BABA-5C99-3CC65686D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AF206-BF50-F48F-A0BC-2328EC9BA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FD729-F4F5-428B-BE11-89D36CA9D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49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82E5C-D521-52D4-C5CD-3C374E381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BA67C-F0F8-2372-0DDF-14470BA01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1E559-EC41-23F5-F27D-1AFF217CA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6FD54-4CF2-AA92-224B-8ECE94E1A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7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A399-F8CC-C834-932B-E99B9D7C8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AD09A-34BE-B308-6A12-E3668A08F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F672CE-1D0E-A03E-7D20-20F75988E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095E8-6501-568B-302C-D52FC6564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06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7231B-94A0-196C-5A72-819A9E07D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37C8B9-B694-AF8C-0ED2-F4BABE7D4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281CD-FA95-26AE-EBC1-9C16C9B647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E8BB3-A2DF-53A5-BD3A-A17C47414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405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8EEA6-4F33-C7F7-DE6A-5E807A28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5737C-5E03-2BCA-AA47-C6CCE25A7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920D3-0E28-AD22-1926-6ED283CB4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15155-2D36-1DB2-50F9-26BF0DE15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FC6E8-00AC-9045-A782-A4C0522E2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92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0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0.sv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goeshere.com/" TargetMode="Externa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5AE9089-5269-A5C6-C902-E716DAAD5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059"/>
            <a:ext cx="9144000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1C32C4-FE73-FBDE-6E28-1D416A24AF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854BF3-3C62-4173-ACC0-A950CABA63A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9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5AE9089-5269-A5C6-C902-E716DAAD5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059"/>
            <a:ext cx="5565169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1C32C4-FE73-FBDE-6E28-1D416A24AF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854BF3-3C62-4173-ACC0-A950CABA63A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E6BFE-F4D7-A57E-4286-A5F66D21935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7132" y="330619"/>
            <a:ext cx="2869524" cy="65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5AE9089-5269-A5C6-C902-E716DAAD5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059"/>
            <a:ext cx="5565169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1C32C4-FE73-FBDE-6E28-1D416A24AF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854BF3-3C62-4173-ACC0-A950CABA63A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Placeholder 6" descr="A planet earth with clouds and water&#10;&#10;AI-generated content may be incorrect.">
            <a:extLst>
              <a:ext uri="{FF2B5EF4-FFF2-40B4-BE49-F238E27FC236}">
                <a16:creationId xmlns:a16="http://schemas.microsoft.com/office/drawing/2014/main" id="{34C57A9B-76DB-DA9E-9F18-0AB5AF670C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082" t="-149" r="-1074" b="-149"/>
          <a:stretch>
            <a:fillRect/>
          </a:stretch>
        </p:blipFill>
        <p:spPr>
          <a:xfrm>
            <a:off x="7247825" y="1416722"/>
            <a:ext cx="4052024" cy="40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4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5AE9089-5269-A5C6-C902-E716DAAD5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059"/>
            <a:ext cx="6448746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1C32C4-FE73-FBDE-6E28-1D416A24AF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854BF3-3C62-4173-ACC0-A950CABA63A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8" name="Picture Placeholder 8" descr="Low angle view of a skyscraper&#10;&#10;AI-generated content may be incorrect.">
            <a:extLst>
              <a:ext uri="{FF2B5EF4-FFF2-40B4-BE49-F238E27FC236}">
                <a16:creationId xmlns:a16="http://schemas.microsoft.com/office/drawing/2014/main" id="{44A379D8-81F8-639F-CA7D-BE841F41CAD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34447" y="1835474"/>
            <a:ext cx="6657553" cy="502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14059"/>
            <a:ext cx="5565169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79854BF3-3C62-4173-ACC0-A950CABA63A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780E0C4-197F-EB12-1884-CCB241A5AB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70730D1-C92E-F0DB-643C-7DBE03F92B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F96F8B-1894-1222-5A77-3EB210D0F5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16412" y="926510"/>
            <a:ext cx="3515129" cy="5354155"/>
          </a:xfrm>
          <a:custGeom>
            <a:avLst/>
            <a:gdLst>
              <a:gd name="connsiteX0" fmla="*/ 3515129 w 3515129"/>
              <a:gd name="connsiteY0" fmla="*/ 0 h 5354155"/>
              <a:gd name="connsiteX1" fmla="*/ 3515129 w 3515129"/>
              <a:gd name="connsiteY1" fmla="*/ 3897715 h 5354155"/>
              <a:gd name="connsiteX2" fmla="*/ 0 w 3515129"/>
              <a:gd name="connsiteY2" fmla="*/ 5354155 h 5354155"/>
              <a:gd name="connsiteX3" fmla="*/ 0 w 3515129"/>
              <a:gd name="connsiteY3" fmla="*/ 1456440 h 535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5129" h="5354155">
                <a:moveTo>
                  <a:pt x="3515129" y="0"/>
                </a:moveTo>
                <a:lnTo>
                  <a:pt x="3515129" y="3897715"/>
                </a:lnTo>
                <a:lnTo>
                  <a:pt x="0" y="5354155"/>
                </a:lnTo>
                <a:lnTo>
                  <a:pt x="0" y="1456440"/>
                </a:lnTo>
                <a:close/>
              </a:path>
            </a:pathLst>
          </a:custGeom>
          <a:pattFill prst="pct10">
            <a:fgClr>
              <a:schemeClr val="bg1"/>
            </a:fgClr>
            <a:bgClr>
              <a:schemeClr val="accent3"/>
            </a:bgClr>
          </a:patt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Segoe UI Light" panose="020B0502040204020203" pitchFamily="34" charset="0"/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195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5AC1985-296E-D79A-DE7D-D9D7F3BC6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664"/>
          <a:stretch>
            <a:fillRect/>
          </a:stretch>
        </p:blipFill>
        <p:spPr>
          <a:xfrm rot="5400000">
            <a:off x="7801938" y="166551"/>
            <a:ext cx="2927838" cy="5852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1628775"/>
            <a:ext cx="5580062" cy="2927838"/>
          </a:xfrm>
        </p:spPr>
        <p:txBody>
          <a:bodyPr anchor="b">
            <a:normAutofit/>
          </a:bodyPr>
          <a:lstStyle>
            <a:lvl1pPr>
              <a:lnSpc>
                <a:spcPct val="70000"/>
              </a:lnSpc>
              <a:defRPr sz="5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0AEC-321D-B9ED-4FFB-E74B66C1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638202"/>
            <a:ext cx="5580062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jdelijke aanduiding voor afbeelding 12">
            <a:extLst>
              <a:ext uri="{FF2B5EF4-FFF2-40B4-BE49-F238E27FC236}">
                <a16:creationId xmlns:a16="http://schemas.microsoft.com/office/drawing/2014/main" id="{F2B3795A-492E-E7DF-EB19-B12496400A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18409" y="947773"/>
            <a:ext cx="3524963" cy="4330048"/>
          </a:xfrm>
          <a:prstGeom prst="roundRect">
            <a:avLst>
              <a:gd name="adj" fmla="val 805"/>
            </a:avLst>
          </a:prstGeom>
          <a:pattFill prst="pct5">
            <a:fgClr>
              <a:schemeClr val="bg1"/>
            </a:fgClr>
            <a:bgClr>
              <a:schemeClr val="accent3"/>
            </a:bgClr>
          </a:patt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9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5AC1985-296E-D79A-DE7D-D9D7F3BC6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664"/>
          <a:stretch>
            <a:fillRect/>
          </a:stretch>
        </p:blipFill>
        <p:spPr>
          <a:xfrm rot="5400000">
            <a:off x="7801938" y="166551"/>
            <a:ext cx="2927838" cy="5852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0000" y="1628775"/>
            <a:ext cx="5580062" cy="2927838"/>
          </a:xfrm>
        </p:spPr>
        <p:txBody>
          <a:bodyPr anchor="b">
            <a:normAutofit/>
          </a:bodyPr>
          <a:lstStyle>
            <a:lvl1pPr>
              <a:lnSpc>
                <a:spcPct val="70000"/>
              </a:lnSpc>
              <a:defRPr sz="58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0AEC-321D-B9ED-4FFB-E74B66C1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638202"/>
            <a:ext cx="5580062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360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_Light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7C99C6B-AD8F-8850-A990-96C038AFBCB1}"/>
              </a:ext>
            </a:extLst>
          </p:cNvPr>
          <p:cNvSpPr/>
          <p:nvPr userDrawn="1"/>
        </p:nvSpPr>
        <p:spPr>
          <a:xfrm>
            <a:off x="10964708" y="-64"/>
            <a:ext cx="1227292" cy="655519"/>
          </a:xfrm>
          <a:prstGeom prst="rect">
            <a:avLst/>
          </a:prstGeom>
          <a:solidFill>
            <a:schemeClr val="tx2"/>
          </a:solidFill>
          <a:ln w="634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4AFB3DE5-DA00-8CC6-E9D5-617844F592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7407" y="1080"/>
            <a:ext cx="6404593" cy="6856920"/>
          </a:xfrm>
          <a:custGeom>
            <a:avLst/>
            <a:gdLst>
              <a:gd name="connsiteX0" fmla="*/ 1711873 w 6404593"/>
              <a:gd name="connsiteY0" fmla="*/ 4866005 h 6856920"/>
              <a:gd name="connsiteX1" fmla="*/ 1964322 w 6404593"/>
              <a:gd name="connsiteY1" fmla="*/ 5475796 h 6856920"/>
              <a:gd name="connsiteX2" fmla="*/ 1711873 w 6404593"/>
              <a:gd name="connsiteY2" fmla="*/ 6085650 h 6856920"/>
              <a:gd name="connsiteX3" fmla="*/ 2029243 w 6404593"/>
              <a:gd name="connsiteY3" fmla="*/ 6085650 h 6856920"/>
              <a:gd name="connsiteX4" fmla="*/ 2281693 w 6404593"/>
              <a:gd name="connsiteY4" fmla="*/ 5475796 h 6856920"/>
              <a:gd name="connsiteX5" fmla="*/ 2029243 w 6404593"/>
              <a:gd name="connsiteY5" fmla="*/ 4866005 h 6856920"/>
              <a:gd name="connsiteX6" fmla="*/ 1711936 w 6404593"/>
              <a:gd name="connsiteY6" fmla="*/ 4866005 h 6856920"/>
              <a:gd name="connsiteX7" fmla="*/ 1141799 w 6404593"/>
              <a:gd name="connsiteY7" fmla="*/ 4866005 h 6856920"/>
              <a:gd name="connsiteX8" fmla="*/ 1394248 w 6404593"/>
              <a:gd name="connsiteY8" fmla="*/ 5475796 h 6856920"/>
              <a:gd name="connsiteX9" fmla="*/ 1141799 w 6404593"/>
              <a:gd name="connsiteY9" fmla="*/ 6085650 h 6856920"/>
              <a:gd name="connsiteX10" fmla="*/ 1459169 w 6404593"/>
              <a:gd name="connsiteY10" fmla="*/ 6085650 h 6856920"/>
              <a:gd name="connsiteX11" fmla="*/ 1711619 w 6404593"/>
              <a:gd name="connsiteY11" fmla="*/ 5475796 h 6856920"/>
              <a:gd name="connsiteX12" fmla="*/ 1459169 w 6404593"/>
              <a:gd name="connsiteY12" fmla="*/ 4866005 h 6856920"/>
              <a:gd name="connsiteX13" fmla="*/ 1141862 w 6404593"/>
              <a:gd name="connsiteY13" fmla="*/ 4866005 h 6856920"/>
              <a:gd name="connsiteX14" fmla="*/ 5562079 w 6404593"/>
              <a:gd name="connsiteY14" fmla="*/ 421068 h 6856920"/>
              <a:gd name="connsiteX15" fmla="*/ 5620273 w 6404593"/>
              <a:gd name="connsiteY15" fmla="*/ 481266 h 6856920"/>
              <a:gd name="connsiteX16" fmla="*/ 5562079 w 6404593"/>
              <a:gd name="connsiteY16" fmla="*/ 541464 h 6856920"/>
              <a:gd name="connsiteX17" fmla="*/ 5503885 w 6404593"/>
              <a:gd name="connsiteY17" fmla="*/ 481647 h 6856920"/>
              <a:gd name="connsiteX18" fmla="*/ 5503885 w 6404593"/>
              <a:gd name="connsiteY18" fmla="*/ 481266 h 6856920"/>
              <a:gd name="connsiteX19" fmla="*/ 5562079 w 6404593"/>
              <a:gd name="connsiteY19" fmla="*/ 421068 h 6856920"/>
              <a:gd name="connsiteX20" fmla="*/ 5562079 w 6404593"/>
              <a:gd name="connsiteY20" fmla="*/ 377571 h 6856920"/>
              <a:gd name="connsiteX21" fmla="*/ 5456923 w 6404593"/>
              <a:gd name="connsiteY21" fmla="*/ 481267 h 6856920"/>
              <a:gd name="connsiteX22" fmla="*/ 5456923 w 6404593"/>
              <a:gd name="connsiteY22" fmla="*/ 481648 h 6856920"/>
              <a:gd name="connsiteX23" fmla="*/ 5562079 w 6404593"/>
              <a:gd name="connsiteY23" fmla="*/ 585724 h 6856920"/>
              <a:gd name="connsiteX24" fmla="*/ 5667298 w 6404593"/>
              <a:gd name="connsiteY24" fmla="*/ 481648 h 6856920"/>
              <a:gd name="connsiteX25" fmla="*/ 5562079 w 6404593"/>
              <a:gd name="connsiteY25" fmla="*/ 377571 h 6856920"/>
              <a:gd name="connsiteX26" fmla="*/ 5346881 w 6404593"/>
              <a:gd name="connsiteY26" fmla="*/ 377317 h 6856920"/>
              <a:gd name="connsiteX27" fmla="*/ 5243312 w 6404593"/>
              <a:gd name="connsiteY27" fmla="*/ 481521 h 6856920"/>
              <a:gd name="connsiteX28" fmla="*/ 5348404 w 6404593"/>
              <a:gd name="connsiteY28" fmla="*/ 586042 h 6856920"/>
              <a:gd name="connsiteX29" fmla="*/ 5440931 w 6404593"/>
              <a:gd name="connsiteY29" fmla="*/ 530606 h 6856920"/>
              <a:gd name="connsiteX30" fmla="*/ 5402347 w 6404593"/>
              <a:gd name="connsiteY30" fmla="*/ 508508 h 6856920"/>
              <a:gd name="connsiteX31" fmla="*/ 5401458 w 6404593"/>
              <a:gd name="connsiteY31" fmla="*/ 508508 h 6856920"/>
              <a:gd name="connsiteX32" fmla="*/ 5348467 w 6404593"/>
              <a:gd name="connsiteY32" fmla="*/ 542163 h 6856920"/>
              <a:gd name="connsiteX33" fmla="*/ 5290591 w 6404593"/>
              <a:gd name="connsiteY33" fmla="*/ 481711 h 6856920"/>
              <a:gd name="connsiteX34" fmla="*/ 5306774 w 6404593"/>
              <a:gd name="connsiteY34" fmla="*/ 438087 h 6856920"/>
              <a:gd name="connsiteX35" fmla="*/ 5348595 w 6404593"/>
              <a:gd name="connsiteY35" fmla="*/ 421259 h 6856920"/>
              <a:gd name="connsiteX36" fmla="*/ 5401522 w 6404593"/>
              <a:gd name="connsiteY36" fmla="*/ 456438 h 6856920"/>
              <a:gd name="connsiteX37" fmla="*/ 5441058 w 6404593"/>
              <a:gd name="connsiteY37" fmla="*/ 433769 h 6856920"/>
              <a:gd name="connsiteX38" fmla="*/ 5346881 w 6404593"/>
              <a:gd name="connsiteY38" fmla="*/ 377317 h 6856920"/>
              <a:gd name="connsiteX39" fmla="*/ 5802471 w 6404593"/>
              <a:gd name="connsiteY39" fmla="*/ 331534 h 6856920"/>
              <a:gd name="connsiteX40" fmla="*/ 5802471 w 6404593"/>
              <a:gd name="connsiteY40" fmla="*/ 530416 h 6856920"/>
              <a:gd name="connsiteX41" fmla="*/ 5802534 w 6404593"/>
              <a:gd name="connsiteY41" fmla="*/ 530416 h 6856920"/>
              <a:gd name="connsiteX42" fmla="*/ 5845498 w 6404593"/>
              <a:gd name="connsiteY42" fmla="*/ 579755 h 6856920"/>
              <a:gd name="connsiteX43" fmla="*/ 5890682 w 6404593"/>
              <a:gd name="connsiteY43" fmla="*/ 579755 h 6856920"/>
              <a:gd name="connsiteX44" fmla="*/ 5890682 w 6404593"/>
              <a:gd name="connsiteY44" fmla="*/ 543052 h 6856920"/>
              <a:gd name="connsiteX45" fmla="*/ 5863521 w 6404593"/>
              <a:gd name="connsiteY45" fmla="*/ 543052 h 6856920"/>
              <a:gd name="connsiteX46" fmla="*/ 5849496 w 6404593"/>
              <a:gd name="connsiteY46" fmla="*/ 531051 h 6856920"/>
              <a:gd name="connsiteX47" fmla="*/ 5849496 w 6404593"/>
              <a:gd name="connsiteY47" fmla="*/ 424942 h 6856920"/>
              <a:gd name="connsiteX48" fmla="*/ 5887255 w 6404593"/>
              <a:gd name="connsiteY48" fmla="*/ 424942 h 6856920"/>
              <a:gd name="connsiteX49" fmla="*/ 5887255 w 6404593"/>
              <a:gd name="connsiteY49" fmla="*/ 388176 h 6856920"/>
              <a:gd name="connsiteX50" fmla="*/ 5849496 w 6404593"/>
              <a:gd name="connsiteY50" fmla="*/ 388176 h 6856920"/>
              <a:gd name="connsiteX51" fmla="*/ 5849496 w 6404593"/>
              <a:gd name="connsiteY51" fmla="*/ 331534 h 6856920"/>
              <a:gd name="connsiteX52" fmla="*/ 5695602 w 6404593"/>
              <a:gd name="connsiteY52" fmla="*/ 331534 h 6856920"/>
              <a:gd name="connsiteX53" fmla="*/ 5695602 w 6404593"/>
              <a:gd name="connsiteY53" fmla="*/ 530416 h 6856920"/>
              <a:gd name="connsiteX54" fmla="*/ 5695665 w 6404593"/>
              <a:gd name="connsiteY54" fmla="*/ 530416 h 6856920"/>
              <a:gd name="connsiteX55" fmla="*/ 5738692 w 6404593"/>
              <a:gd name="connsiteY55" fmla="*/ 579755 h 6856920"/>
              <a:gd name="connsiteX56" fmla="*/ 5776198 w 6404593"/>
              <a:gd name="connsiteY56" fmla="*/ 579755 h 6856920"/>
              <a:gd name="connsiteX57" fmla="*/ 5776198 w 6404593"/>
              <a:gd name="connsiteY57" fmla="*/ 543052 h 6856920"/>
              <a:gd name="connsiteX58" fmla="*/ 5756652 w 6404593"/>
              <a:gd name="connsiteY58" fmla="*/ 543052 h 6856920"/>
              <a:gd name="connsiteX59" fmla="*/ 5742627 w 6404593"/>
              <a:gd name="connsiteY59" fmla="*/ 531051 h 6856920"/>
              <a:gd name="connsiteX60" fmla="*/ 5742627 w 6404593"/>
              <a:gd name="connsiteY60" fmla="*/ 331534 h 6856920"/>
              <a:gd name="connsiteX61" fmla="*/ 0 w 6404593"/>
              <a:gd name="connsiteY61" fmla="*/ 0 h 6856920"/>
              <a:gd name="connsiteX62" fmla="*/ 6404593 w 6404593"/>
              <a:gd name="connsiteY62" fmla="*/ 0 h 6856920"/>
              <a:gd name="connsiteX63" fmla="*/ 6404593 w 6404593"/>
              <a:gd name="connsiteY63" fmla="*/ 6856920 h 6856920"/>
              <a:gd name="connsiteX64" fmla="*/ 0 w 6404593"/>
              <a:gd name="connsiteY64" fmla="*/ 6856920 h 6856920"/>
              <a:gd name="connsiteX65" fmla="*/ 697949 w 6404593"/>
              <a:gd name="connsiteY65" fmla="*/ 5170869 h 6856920"/>
              <a:gd name="connsiteX66" fmla="*/ 697949 w 6404593"/>
              <a:gd name="connsiteY66" fmla="*/ 5170805 h 6856920"/>
              <a:gd name="connsiteX67" fmla="*/ 824174 w 6404593"/>
              <a:gd name="connsiteY67" fmla="*/ 5475732 h 6856920"/>
              <a:gd name="connsiteX68" fmla="*/ 571724 w 6404593"/>
              <a:gd name="connsiteY68" fmla="*/ 6085586 h 6856920"/>
              <a:gd name="connsiteX69" fmla="*/ 889095 w 6404593"/>
              <a:gd name="connsiteY69" fmla="*/ 6085586 h 6856920"/>
              <a:gd name="connsiteX70" fmla="*/ 1141545 w 6404593"/>
              <a:gd name="connsiteY70" fmla="*/ 5475732 h 6856920"/>
              <a:gd name="connsiteX71" fmla="*/ 889095 w 6404593"/>
              <a:gd name="connsiteY71" fmla="*/ 4865942 h 6856920"/>
              <a:gd name="connsiteX72" fmla="*/ 824174 w 6404593"/>
              <a:gd name="connsiteY72" fmla="*/ 4865942 h 6856920"/>
              <a:gd name="connsiteX73" fmla="*/ 1419252 w 6404593"/>
              <a:gd name="connsiteY73" fmla="*/ 3428428 h 685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404593" h="6856920">
                <a:moveTo>
                  <a:pt x="1711873" y="4866005"/>
                </a:moveTo>
                <a:lnTo>
                  <a:pt x="1964322" y="5475796"/>
                </a:lnTo>
                <a:lnTo>
                  <a:pt x="1711873" y="6085650"/>
                </a:lnTo>
                <a:lnTo>
                  <a:pt x="2029243" y="6085650"/>
                </a:lnTo>
                <a:lnTo>
                  <a:pt x="2281693" y="5475796"/>
                </a:lnTo>
                <a:lnTo>
                  <a:pt x="2029243" y="4866005"/>
                </a:lnTo>
                <a:lnTo>
                  <a:pt x="1711936" y="4866005"/>
                </a:lnTo>
                <a:close/>
                <a:moveTo>
                  <a:pt x="1141799" y="4866005"/>
                </a:moveTo>
                <a:lnTo>
                  <a:pt x="1394248" y="5475796"/>
                </a:lnTo>
                <a:lnTo>
                  <a:pt x="1141799" y="6085650"/>
                </a:lnTo>
                <a:lnTo>
                  <a:pt x="1459169" y="6085650"/>
                </a:lnTo>
                <a:lnTo>
                  <a:pt x="1711619" y="5475796"/>
                </a:lnTo>
                <a:lnTo>
                  <a:pt x="1459169" y="4866005"/>
                </a:lnTo>
                <a:lnTo>
                  <a:pt x="1141862" y="4866005"/>
                </a:lnTo>
                <a:close/>
                <a:moveTo>
                  <a:pt x="5562079" y="421068"/>
                </a:moveTo>
                <a:cubicBezTo>
                  <a:pt x="5594254" y="421068"/>
                  <a:pt x="5620273" y="446595"/>
                  <a:pt x="5620273" y="481266"/>
                </a:cubicBezTo>
                <a:cubicBezTo>
                  <a:pt x="5620273" y="515937"/>
                  <a:pt x="5594254" y="541464"/>
                  <a:pt x="5562079" y="541464"/>
                </a:cubicBezTo>
                <a:cubicBezTo>
                  <a:pt x="5529968" y="541464"/>
                  <a:pt x="5503885" y="515937"/>
                  <a:pt x="5503885" y="481647"/>
                </a:cubicBezTo>
                <a:lnTo>
                  <a:pt x="5503885" y="481266"/>
                </a:lnTo>
                <a:cubicBezTo>
                  <a:pt x="5503885" y="446595"/>
                  <a:pt x="5529904" y="421068"/>
                  <a:pt x="5562079" y="421068"/>
                </a:cubicBezTo>
                <a:close/>
                <a:moveTo>
                  <a:pt x="5562079" y="377571"/>
                </a:moveTo>
                <a:cubicBezTo>
                  <a:pt x="5493731" y="377571"/>
                  <a:pt x="5456923" y="430975"/>
                  <a:pt x="5456923" y="481267"/>
                </a:cubicBezTo>
                <a:lnTo>
                  <a:pt x="5456923" y="481648"/>
                </a:lnTo>
                <a:cubicBezTo>
                  <a:pt x="5456923" y="532384"/>
                  <a:pt x="5493604" y="585724"/>
                  <a:pt x="5562079" y="585724"/>
                </a:cubicBezTo>
                <a:cubicBezTo>
                  <a:pt x="5630554" y="585724"/>
                  <a:pt x="5667298" y="532321"/>
                  <a:pt x="5667298" y="481648"/>
                </a:cubicBezTo>
                <a:cubicBezTo>
                  <a:pt x="5667298" y="430975"/>
                  <a:pt x="5630427" y="377571"/>
                  <a:pt x="5562079" y="377571"/>
                </a:cubicBezTo>
                <a:close/>
                <a:moveTo>
                  <a:pt x="5346881" y="377317"/>
                </a:moveTo>
                <a:cubicBezTo>
                  <a:pt x="5287925" y="377317"/>
                  <a:pt x="5243312" y="425260"/>
                  <a:pt x="5243312" y="481521"/>
                </a:cubicBezTo>
                <a:cubicBezTo>
                  <a:pt x="5243312" y="537782"/>
                  <a:pt x="5286402" y="586042"/>
                  <a:pt x="5348404" y="586042"/>
                </a:cubicBezTo>
                <a:cubicBezTo>
                  <a:pt x="5390225" y="586042"/>
                  <a:pt x="5423987" y="562991"/>
                  <a:pt x="5440931" y="530606"/>
                </a:cubicBezTo>
                <a:lnTo>
                  <a:pt x="5402347" y="508508"/>
                </a:lnTo>
                <a:lnTo>
                  <a:pt x="5401458" y="508508"/>
                </a:lnTo>
                <a:cubicBezTo>
                  <a:pt x="5394287" y="524701"/>
                  <a:pt x="5377724" y="542100"/>
                  <a:pt x="5348467" y="542163"/>
                </a:cubicBezTo>
                <a:cubicBezTo>
                  <a:pt x="5315214" y="542163"/>
                  <a:pt x="5290591" y="516890"/>
                  <a:pt x="5290591" y="481711"/>
                </a:cubicBezTo>
                <a:cubicBezTo>
                  <a:pt x="5290591" y="464503"/>
                  <a:pt x="5296747" y="448564"/>
                  <a:pt x="5306774" y="438087"/>
                </a:cubicBezTo>
                <a:cubicBezTo>
                  <a:pt x="5318133" y="426720"/>
                  <a:pt x="5331396" y="420814"/>
                  <a:pt x="5348595" y="421259"/>
                </a:cubicBezTo>
                <a:cubicBezTo>
                  <a:pt x="5374233" y="421132"/>
                  <a:pt x="5393018" y="435737"/>
                  <a:pt x="5401522" y="456438"/>
                </a:cubicBezTo>
                <a:lnTo>
                  <a:pt x="5441058" y="433769"/>
                </a:lnTo>
                <a:cubicBezTo>
                  <a:pt x="5423606" y="399034"/>
                  <a:pt x="5387687" y="377317"/>
                  <a:pt x="5346881" y="377317"/>
                </a:cubicBezTo>
                <a:close/>
                <a:moveTo>
                  <a:pt x="5802471" y="331534"/>
                </a:moveTo>
                <a:lnTo>
                  <a:pt x="5802471" y="530416"/>
                </a:lnTo>
                <a:lnTo>
                  <a:pt x="5802534" y="530416"/>
                </a:lnTo>
                <a:cubicBezTo>
                  <a:pt x="5802534" y="530416"/>
                  <a:pt x="5799742" y="579819"/>
                  <a:pt x="5845498" y="579755"/>
                </a:cubicBezTo>
                <a:lnTo>
                  <a:pt x="5890682" y="579755"/>
                </a:lnTo>
                <a:lnTo>
                  <a:pt x="5890682" y="543052"/>
                </a:lnTo>
                <a:lnTo>
                  <a:pt x="5863521" y="543052"/>
                </a:lnTo>
                <a:cubicBezTo>
                  <a:pt x="5863521" y="543052"/>
                  <a:pt x="5849876" y="543179"/>
                  <a:pt x="5849496" y="531051"/>
                </a:cubicBezTo>
                <a:lnTo>
                  <a:pt x="5849496" y="424942"/>
                </a:lnTo>
                <a:lnTo>
                  <a:pt x="5887255" y="424942"/>
                </a:lnTo>
                <a:lnTo>
                  <a:pt x="5887255" y="388176"/>
                </a:lnTo>
                <a:lnTo>
                  <a:pt x="5849496" y="388176"/>
                </a:lnTo>
                <a:lnTo>
                  <a:pt x="5849496" y="331534"/>
                </a:lnTo>
                <a:close/>
                <a:moveTo>
                  <a:pt x="5695602" y="331534"/>
                </a:moveTo>
                <a:lnTo>
                  <a:pt x="5695602" y="530416"/>
                </a:lnTo>
                <a:lnTo>
                  <a:pt x="5695665" y="530416"/>
                </a:lnTo>
                <a:cubicBezTo>
                  <a:pt x="5695665" y="530416"/>
                  <a:pt x="5692048" y="579755"/>
                  <a:pt x="5738692" y="579755"/>
                </a:cubicBezTo>
                <a:lnTo>
                  <a:pt x="5776198" y="579755"/>
                </a:lnTo>
                <a:lnTo>
                  <a:pt x="5776198" y="543052"/>
                </a:lnTo>
                <a:lnTo>
                  <a:pt x="5756652" y="543052"/>
                </a:lnTo>
                <a:cubicBezTo>
                  <a:pt x="5756652" y="543052"/>
                  <a:pt x="5743008" y="543179"/>
                  <a:pt x="5742627" y="531051"/>
                </a:cubicBezTo>
                <a:lnTo>
                  <a:pt x="5742627" y="331534"/>
                </a:lnTo>
                <a:close/>
                <a:moveTo>
                  <a:pt x="0" y="0"/>
                </a:moveTo>
                <a:lnTo>
                  <a:pt x="6404593" y="0"/>
                </a:lnTo>
                <a:lnTo>
                  <a:pt x="6404593" y="6856920"/>
                </a:lnTo>
                <a:lnTo>
                  <a:pt x="0" y="6856920"/>
                </a:lnTo>
                <a:lnTo>
                  <a:pt x="697949" y="5170869"/>
                </a:lnTo>
                <a:lnTo>
                  <a:pt x="697949" y="5170805"/>
                </a:lnTo>
                <a:lnTo>
                  <a:pt x="824174" y="5475732"/>
                </a:lnTo>
                <a:lnTo>
                  <a:pt x="571724" y="6085586"/>
                </a:lnTo>
                <a:lnTo>
                  <a:pt x="889095" y="6085586"/>
                </a:lnTo>
                <a:lnTo>
                  <a:pt x="1141545" y="5475732"/>
                </a:lnTo>
                <a:lnTo>
                  <a:pt x="889095" y="4865942"/>
                </a:lnTo>
                <a:lnTo>
                  <a:pt x="824174" y="4865942"/>
                </a:lnTo>
                <a:lnTo>
                  <a:pt x="1419252" y="3428428"/>
                </a:lnTo>
                <a:close/>
              </a:path>
            </a:pathLst>
          </a:custGeom>
          <a:pattFill prst="pct10">
            <a:fgClr>
              <a:schemeClr val="accent3"/>
            </a:fgClr>
            <a:bgClr>
              <a:schemeClr val="bg2"/>
            </a:bgClr>
          </a:pattFill>
        </p:spPr>
        <p:txBody>
          <a:bodyPr wrap="square" anchor="ctr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C5ADBA68-B969-9AE6-B5E9-AC5C99B6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71371" t="-126189" r="-32059" b="25517"/>
          <a:stretch>
            <a:fillRect/>
          </a:stretch>
        </p:blipFill>
        <p:spPr>
          <a:xfrm rot="5400000">
            <a:off x="5563837" y="227361"/>
            <a:ext cx="6856858" cy="6402134"/>
          </a:xfrm>
          <a:custGeom>
            <a:avLst/>
            <a:gdLst>
              <a:gd name="connsiteX0" fmla="*/ 0 w 6856858"/>
              <a:gd name="connsiteY0" fmla="*/ 6402134 h 6402134"/>
              <a:gd name="connsiteX1" fmla="*/ 0 w 6856858"/>
              <a:gd name="connsiteY1" fmla="*/ 64 h 6402134"/>
              <a:gd name="connsiteX2" fmla="*/ 6856858 w 6856858"/>
              <a:gd name="connsiteY2" fmla="*/ 0 h 6402134"/>
              <a:gd name="connsiteX3" fmla="*/ 6856857 w 6856858"/>
              <a:gd name="connsiteY3" fmla="*/ 6402134 h 6402134"/>
              <a:gd name="connsiteX4" fmla="*/ 6420207 w 6856858"/>
              <a:gd name="connsiteY4" fmla="*/ 6221445 h 6402134"/>
              <a:gd name="connsiteX5" fmla="*/ 6420208 w 6856858"/>
              <a:gd name="connsiteY5" fmla="*/ 4025879 h 6402134"/>
              <a:gd name="connsiteX6" fmla="*/ 5058179 w 6856858"/>
              <a:gd name="connsiteY6" fmla="*/ 4025879 h 6402134"/>
              <a:gd name="connsiteX7" fmla="*/ 5058178 w 6856858"/>
              <a:gd name="connsiteY7" fmla="*/ 5657828 h 6402134"/>
              <a:gd name="connsiteX8" fmla="*/ 3428428 w 6856858"/>
              <a:gd name="connsiteY8" fmla="*/ 4983427 h 6402134"/>
              <a:gd name="connsiteX9" fmla="*/ 0 w 6856858"/>
              <a:gd name="connsiteY9" fmla="*/ 6402134 h 640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6858" h="6402134">
                <a:moveTo>
                  <a:pt x="0" y="6402134"/>
                </a:moveTo>
                <a:lnTo>
                  <a:pt x="0" y="64"/>
                </a:lnTo>
                <a:lnTo>
                  <a:pt x="6856858" y="0"/>
                </a:lnTo>
                <a:lnTo>
                  <a:pt x="6856857" y="6402134"/>
                </a:lnTo>
                <a:lnTo>
                  <a:pt x="6420207" y="6221445"/>
                </a:lnTo>
                <a:lnTo>
                  <a:pt x="6420208" y="4025879"/>
                </a:lnTo>
                <a:lnTo>
                  <a:pt x="5058179" y="4025879"/>
                </a:lnTo>
                <a:lnTo>
                  <a:pt x="5058178" y="5657828"/>
                </a:lnTo>
                <a:lnTo>
                  <a:pt x="3428428" y="4983427"/>
                </a:lnTo>
                <a:lnTo>
                  <a:pt x="0" y="6402134"/>
                </a:ln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5D957CE-CFBA-107D-AD2C-425D0FE8E52F}"/>
              </a:ext>
            </a:extLst>
          </p:cNvPr>
          <p:cNvGrpSpPr>
            <a:grpSpLocks/>
          </p:cNvGrpSpPr>
          <p:nvPr userDrawn="1"/>
        </p:nvGrpSpPr>
        <p:grpSpPr>
          <a:xfrm>
            <a:off x="5217583" y="4864925"/>
            <a:ext cx="2850116" cy="1219644"/>
            <a:chOff x="5217583" y="4868100"/>
            <a:chExt cx="2850116" cy="1219644"/>
          </a:xfrm>
          <a:noFill/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D72AEAA-85E6-8A65-577B-20374B1D636C}"/>
                </a:ext>
              </a:extLst>
            </p:cNvPr>
            <p:cNvSpPr>
              <a:spLocks/>
            </p:cNvSpPr>
            <p:nvPr userDrawn="1"/>
          </p:nvSpPr>
          <p:spPr>
            <a:xfrm>
              <a:off x="5217583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71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F6953D6-1F10-0229-156C-0248DF6168E6}"/>
                </a:ext>
              </a:extLst>
            </p:cNvPr>
            <p:cNvSpPr>
              <a:spLocks/>
            </p:cNvSpPr>
            <p:nvPr userDrawn="1"/>
          </p:nvSpPr>
          <p:spPr>
            <a:xfrm>
              <a:off x="5787657" y="4868100"/>
              <a:ext cx="569820" cy="1219644"/>
            </a:xfrm>
            <a:custGeom>
              <a:avLst/>
              <a:gdLst>
                <a:gd name="connsiteX0" fmla="*/ 0 w 569820"/>
                <a:gd name="connsiteY0" fmla="*/ 0 h 1219644"/>
                <a:gd name="connsiteX1" fmla="*/ 252450 w 569820"/>
                <a:gd name="connsiteY1" fmla="*/ 609790 h 1219644"/>
                <a:gd name="connsiteX2" fmla="*/ 0 w 569820"/>
                <a:gd name="connsiteY2" fmla="*/ 1219645 h 1219644"/>
                <a:gd name="connsiteX3" fmla="*/ 317371 w 569820"/>
                <a:gd name="connsiteY3" fmla="*/ 1219645 h 1219644"/>
                <a:gd name="connsiteX4" fmla="*/ 569820 w 569820"/>
                <a:gd name="connsiteY4" fmla="*/ 609790 h 1219644"/>
                <a:gd name="connsiteX5" fmla="*/ 317371 w 569820"/>
                <a:gd name="connsiteY5" fmla="*/ 0 h 1219644"/>
                <a:gd name="connsiteX6" fmla="*/ 0 w 569820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820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820" y="609790"/>
                  </a:lnTo>
                  <a:lnTo>
                    <a:pt x="31737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9E32EF8-B332-6150-3A8A-9C2FC59776E9}"/>
                </a:ext>
              </a:extLst>
            </p:cNvPr>
            <p:cNvSpPr>
              <a:spLocks/>
            </p:cNvSpPr>
            <p:nvPr userDrawn="1"/>
          </p:nvSpPr>
          <p:spPr>
            <a:xfrm>
              <a:off x="6357794" y="4868100"/>
              <a:ext cx="569756" cy="1219644"/>
            </a:xfrm>
            <a:custGeom>
              <a:avLst/>
              <a:gdLst>
                <a:gd name="connsiteX0" fmla="*/ 252386 w 569756"/>
                <a:gd name="connsiteY0" fmla="*/ 0 h 1219644"/>
                <a:gd name="connsiteX1" fmla="*/ 0 w 569756"/>
                <a:gd name="connsiteY1" fmla="*/ 0 h 1219644"/>
                <a:gd name="connsiteX2" fmla="*/ 126161 w 569756"/>
                <a:gd name="connsiteY2" fmla="*/ 304864 h 1219644"/>
                <a:gd name="connsiteX3" fmla="*/ 252386 w 569756"/>
                <a:gd name="connsiteY3" fmla="*/ 609790 h 1219644"/>
                <a:gd name="connsiteX4" fmla="*/ 0 w 569756"/>
                <a:gd name="connsiteY4" fmla="*/ 1219645 h 1219644"/>
                <a:gd name="connsiteX5" fmla="*/ 317307 w 569756"/>
                <a:gd name="connsiteY5" fmla="*/ 1219645 h 1219644"/>
                <a:gd name="connsiteX6" fmla="*/ 569757 w 569756"/>
                <a:gd name="connsiteY6" fmla="*/ 609790 h 1219644"/>
                <a:gd name="connsiteX7" fmla="*/ 317307 w 569756"/>
                <a:gd name="connsiteY7" fmla="*/ 0 h 1219644"/>
                <a:gd name="connsiteX8" fmla="*/ 252386 w 569756"/>
                <a:gd name="connsiteY8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9756" h="1219644">
                  <a:moveTo>
                    <a:pt x="252386" y="0"/>
                  </a:moveTo>
                  <a:lnTo>
                    <a:pt x="0" y="0"/>
                  </a:lnTo>
                  <a:lnTo>
                    <a:pt x="126161" y="304864"/>
                  </a:lnTo>
                  <a:lnTo>
                    <a:pt x="252386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252386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CA13069-AB61-DB3C-729D-5E42A2829D04}"/>
                </a:ext>
              </a:extLst>
            </p:cNvPr>
            <p:cNvSpPr>
              <a:spLocks/>
            </p:cNvSpPr>
            <p:nvPr userDrawn="1"/>
          </p:nvSpPr>
          <p:spPr>
            <a:xfrm>
              <a:off x="6927869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07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7422F41-DEE0-E104-A115-50DE227721DF}"/>
                </a:ext>
              </a:extLst>
            </p:cNvPr>
            <p:cNvSpPr>
              <a:spLocks/>
            </p:cNvSpPr>
            <p:nvPr userDrawn="1"/>
          </p:nvSpPr>
          <p:spPr>
            <a:xfrm>
              <a:off x="7497943" y="4868100"/>
              <a:ext cx="569756" cy="1219644"/>
            </a:xfrm>
            <a:custGeom>
              <a:avLst/>
              <a:gdLst>
                <a:gd name="connsiteX0" fmla="*/ 317371 w 569756"/>
                <a:gd name="connsiteY0" fmla="*/ 0 h 1219644"/>
                <a:gd name="connsiteX1" fmla="*/ 0 w 569756"/>
                <a:gd name="connsiteY1" fmla="*/ 0 h 1219644"/>
                <a:gd name="connsiteX2" fmla="*/ 252450 w 569756"/>
                <a:gd name="connsiteY2" fmla="*/ 609790 h 1219644"/>
                <a:gd name="connsiteX3" fmla="*/ 0 w 569756"/>
                <a:gd name="connsiteY3" fmla="*/ 1219645 h 1219644"/>
                <a:gd name="connsiteX4" fmla="*/ 317371 w 569756"/>
                <a:gd name="connsiteY4" fmla="*/ 1219645 h 1219644"/>
                <a:gd name="connsiteX5" fmla="*/ 569757 w 569756"/>
                <a:gd name="connsiteY5" fmla="*/ 609790 h 1219644"/>
                <a:gd name="connsiteX6" fmla="*/ 317371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317371" y="0"/>
                  </a:moveTo>
                  <a:lnTo>
                    <a:pt x="0" y="0"/>
                  </a:ln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71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0A91E7D-307C-0AA4-FCE5-C9D01E3E7DD2}"/>
              </a:ext>
            </a:extLst>
          </p:cNvPr>
          <p:cNvGrpSpPr>
            <a:grpSpLocks/>
          </p:cNvGrpSpPr>
          <p:nvPr userDrawn="1"/>
        </p:nvGrpSpPr>
        <p:grpSpPr>
          <a:xfrm>
            <a:off x="5221936" y="4864925"/>
            <a:ext cx="2850116" cy="1219644"/>
            <a:chOff x="5217583" y="4868100"/>
            <a:chExt cx="2850116" cy="1219644"/>
          </a:xfrm>
          <a:solidFill>
            <a:srgbClr val="FFFFFF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0369902-D3AE-0B02-E577-0661C0E1E4F3}"/>
                </a:ext>
              </a:extLst>
            </p:cNvPr>
            <p:cNvSpPr>
              <a:spLocks/>
            </p:cNvSpPr>
            <p:nvPr userDrawn="1"/>
          </p:nvSpPr>
          <p:spPr>
            <a:xfrm>
              <a:off x="5217583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71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58D3038-7D4B-F218-8D16-49C97FFB3C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787657" y="4868100"/>
              <a:ext cx="569820" cy="1219644"/>
            </a:xfrm>
            <a:custGeom>
              <a:avLst/>
              <a:gdLst>
                <a:gd name="connsiteX0" fmla="*/ 0 w 569820"/>
                <a:gd name="connsiteY0" fmla="*/ 0 h 1219644"/>
                <a:gd name="connsiteX1" fmla="*/ 252450 w 569820"/>
                <a:gd name="connsiteY1" fmla="*/ 609790 h 1219644"/>
                <a:gd name="connsiteX2" fmla="*/ 0 w 569820"/>
                <a:gd name="connsiteY2" fmla="*/ 1219645 h 1219644"/>
                <a:gd name="connsiteX3" fmla="*/ 317371 w 569820"/>
                <a:gd name="connsiteY3" fmla="*/ 1219645 h 1219644"/>
                <a:gd name="connsiteX4" fmla="*/ 569820 w 569820"/>
                <a:gd name="connsiteY4" fmla="*/ 609790 h 1219644"/>
                <a:gd name="connsiteX5" fmla="*/ 317371 w 569820"/>
                <a:gd name="connsiteY5" fmla="*/ 0 h 1219644"/>
                <a:gd name="connsiteX6" fmla="*/ 0 w 569820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820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820" y="609790"/>
                  </a:lnTo>
                  <a:lnTo>
                    <a:pt x="31737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FAF9C32-7DDF-A003-40FA-1A796DB8ACF4}"/>
                </a:ext>
              </a:extLst>
            </p:cNvPr>
            <p:cNvSpPr>
              <a:spLocks/>
            </p:cNvSpPr>
            <p:nvPr userDrawn="1"/>
          </p:nvSpPr>
          <p:spPr>
            <a:xfrm>
              <a:off x="6357794" y="4868100"/>
              <a:ext cx="569756" cy="1219644"/>
            </a:xfrm>
            <a:custGeom>
              <a:avLst/>
              <a:gdLst>
                <a:gd name="connsiteX0" fmla="*/ 252386 w 569756"/>
                <a:gd name="connsiteY0" fmla="*/ 0 h 1219644"/>
                <a:gd name="connsiteX1" fmla="*/ 0 w 569756"/>
                <a:gd name="connsiteY1" fmla="*/ 0 h 1219644"/>
                <a:gd name="connsiteX2" fmla="*/ 126161 w 569756"/>
                <a:gd name="connsiteY2" fmla="*/ 304864 h 1219644"/>
                <a:gd name="connsiteX3" fmla="*/ 252386 w 569756"/>
                <a:gd name="connsiteY3" fmla="*/ 609790 h 1219644"/>
                <a:gd name="connsiteX4" fmla="*/ 0 w 569756"/>
                <a:gd name="connsiteY4" fmla="*/ 1219645 h 1219644"/>
                <a:gd name="connsiteX5" fmla="*/ 317307 w 569756"/>
                <a:gd name="connsiteY5" fmla="*/ 1219645 h 1219644"/>
                <a:gd name="connsiteX6" fmla="*/ 569757 w 569756"/>
                <a:gd name="connsiteY6" fmla="*/ 609790 h 1219644"/>
                <a:gd name="connsiteX7" fmla="*/ 317307 w 569756"/>
                <a:gd name="connsiteY7" fmla="*/ 0 h 1219644"/>
                <a:gd name="connsiteX8" fmla="*/ 252386 w 569756"/>
                <a:gd name="connsiteY8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9756" h="1219644">
                  <a:moveTo>
                    <a:pt x="252386" y="0"/>
                  </a:moveTo>
                  <a:lnTo>
                    <a:pt x="0" y="0"/>
                  </a:lnTo>
                  <a:lnTo>
                    <a:pt x="126161" y="304864"/>
                  </a:lnTo>
                  <a:lnTo>
                    <a:pt x="252386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252386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2B400D1-89E2-3AFE-218B-4D467E0060E1}"/>
                </a:ext>
              </a:extLst>
            </p:cNvPr>
            <p:cNvSpPr>
              <a:spLocks/>
            </p:cNvSpPr>
            <p:nvPr userDrawn="1"/>
          </p:nvSpPr>
          <p:spPr>
            <a:xfrm>
              <a:off x="6927869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07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88DF0B6-5F6B-E317-204E-D806163DEACD}"/>
                </a:ext>
              </a:extLst>
            </p:cNvPr>
            <p:cNvSpPr>
              <a:spLocks/>
            </p:cNvSpPr>
            <p:nvPr userDrawn="1"/>
          </p:nvSpPr>
          <p:spPr>
            <a:xfrm>
              <a:off x="7497943" y="4868100"/>
              <a:ext cx="569756" cy="1219644"/>
            </a:xfrm>
            <a:custGeom>
              <a:avLst/>
              <a:gdLst>
                <a:gd name="connsiteX0" fmla="*/ 317371 w 569756"/>
                <a:gd name="connsiteY0" fmla="*/ 0 h 1219644"/>
                <a:gd name="connsiteX1" fmla="*/ 0 w 569756"/>
                <a:gd name="connsiteY1" fmla="*/ 0 h 1219644"/>
                <a:gd name="connsiteX2" fmla="*/ 252450 w 569756"/>
                <a:gd name="connsiteY2" fmla="*/ 609790 h 1219644"/>
                <a:gd name="connsiteX3" fmla="*/ 0 w 569756"/>
                <a:gd name="connsiteY3" fmla="*/ 1219645 h 1219644"/>
                <a:gd name="connsiteX4" fmla="*/ 317371 w 569756"/>
                <a:gd name="connsiteY4" fmla="*/ 1219645 h 1219644"/>
                <a:gd name="connsiteX5" fmla="*/ 569757 w 569756"/>
                <a:gd name="connsiteY5" fmla="*/ 609790 h 1219644"/>
                <a:gd name="connsiteX6" fmla="*/ 317371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317371" y="0"/>
                  </a:moveTo>
                  <a:lnTo>
                    <a:pt x="0" y="0"/>
                  </a:ln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71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8E197B4-1326-33A4-F708-A9A0F6031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368300"/>
            <a:ext cx="5019675" cy="4438344"/>
          </a:xfrm>
        </p:spPr>
        <p:txBody>
          <a:bodyPr anchor="b">
            <a:normAutofit/>
          </a:bodyPr>
          <a:lstStyle>
            <a:lvl1pPr>
              <a:lnSpc>
                <a:spcPct val="7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F6B874-4DE5-D60B-8F2B-04422CF1E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325" y="4888234"/>
            <a:ext cx="4064272" cy="133646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5719DC-5A37-50BA-06DB-4B572B11A580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F693E2-3083-FC68-CF53-80FDEDED6151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4" name="Picture 3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94704981-54FB-0893-D02C-61AC7E78DE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64015DC-16B0-9E9E-8606-524363137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512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_Dark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7C99C6B-AD8F-8850-A990-96C038AFBCB1}"/>
              </a:ext>
            </a:extLst>
          </p:cNvPr>
          <p:cNvSpPr/>
          <p:nvPr userDrawn="1"/>
        </p:nvSpPr>
        <p:spPr>
          <a:xfrm>
            <a:off x="10971102" y="-64"/>
            <a:ext cx="1220898" cy="655519"/>
          </a:xfrm>
          <a:prstGeom prst="rect">
            <a:avLst/>
          </a:prstGeom>
          <a:solidFill>
            <a:schemeClr val="bg2"/>
          </a:solidFill>
          <a:ln w="634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GB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4AFB3DE5-DA00-8CC6-E9D5-617844F592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2341" y="-1"/>
            <a:ext cx="6404593" cy="6856920"/>
          </a:xfrm>
          <a:custGeom>
            <a:avLst/>
            <a:gdLst>
              <a:gd name="connsiteX0" fmla="*/ 1711873 w 6404593"/>
              <a:gd name="connsiteY0" fmla="*/ 4866005 h 6856920"/>
              <a:gd name="connsiteX1" fmla="*/ 1964322 w 6404593"/>
              <a:gd name="connsiteY1" fmla="*/ 5475796 h 6856920"/>
              <a:gd name="connsiteX2" fmla="*/ 1711873 w 6404593"/>
              <a:gd name="connsiteY2" fmla="*/ 6085650 h 6856920"/>
              <a:gd name="connsiteX3" fmla="*/ 2029243 w 6404593"/>
              <a:gd name="connsiteY3" fmla="*/ 6085650 h 6856920"/>
              <a:gd name="connsiteX4" fmla="*/ 2281693 w 6404593"/>
              <a:gd name="connsiteY4" fmla="*/ 5475796 h 6856920"/>
              <a:gd name="connsiteX5" fmla="*/ 2029243 w 6404593"/>
              <a:gd name="connsiteY5" fmla="*/ 4866005 h 6856920"/>
              <a:gd name="connsiteX6" fmla="*/ 1711936 w 6404593"/>
              <a:gd name="connsiteY6" fmla="*/ 4866005 h 6856920"/>
              <a:gd name="connsiteX7" fmla="*/ 1141799 w 6404593"/>
              <a:gd name="connsiteY7" fmla="*/ 4866005 h 6856920"/>
              <a:gd name="connsiteX8" fmla="*/ 1394248 w 6404593"/>
              <a:gd name="connsiteY8" fmla="*/ 5475796 h 6856920"/>
              <a:gd name="connsiteX9" fmla="*/ 1141799 w 6404593"/>
              <a:gd name="connsiteY9" fmla="*/ 6085650 h 6856920"/>
              <a:gd name="connsiteX10" fmla="*/ 1459169 w 6404593"/>
              <a:gd name="connsiteY10" fmla="*/ 6085650 h 6856920"/>
              <a:gd name="connsiteX11" fmla="*/ 1711619 w 6404593"/>
              <a:gd name="connsiteY11" fmla="*/ 5475796 h 6856920"/>
              <a:gd name="connsiteX12" fmla="*/ 1459169 w 6404593"/>
              <a:gd name="connsiteY12" fmla="*/ 4866005 h 6856920"/>
              <a:gd name="connsiteX13" fmla="*/ 1141862 w 6404593"/>
              <a:gd name="connsiteY13" fmla="*/ 4866005 h 6856920"/>
              <a:gd name="connsiteX14" fmla="*/ 5562079 w 6404593"/>
              <a:gd name="connsiteY14" fmla="*/ 421068 h 6856920"/>
              <a:gd name="connsiteX15" fmla="*/ 5620273 w 6404593"/>
              <a:gd name="connsiteY15" fmla="*/ 481266 h 6856920"/>
              <a:gd name="connsiteX16" fmla="*/ 5562079 w 6404593"/>
              <a:gd name="connsiteY16" fmla="*/ 541464 h 6856920"/>
              <a:gd name="connsiteX17" fmla="*/ 5503885 w 6404593"/>
              <a:gd name="connsiteY17" fmla="*/ 481647 h 6856920"/>
              <a:gd name="connsiteX18" fmla="*/ 5503885 w 6404593"/>
              <a:gd name="connsiteY18" fmla="*/ 481266 h 6856920"/>
              <a:gd name="connsiteX19" fmla="*/ 5562079 w 6404593"/>
              <a:gd name="connsiteY19" fmla="*/ 421068 h 6856920"/>
              <a:gd name="connsiteX20" fmla="*/ 5562079 w 6404593"/>
              <a:gd name="connsiteY20" fmla="*/ 377571 h 6856920"/>
              <a:gd name="connsiteX21" fmla="*/ 5456923 w 6404593"/>
              <a:gd name="connsiteY21" fmla="*/ 481267 h 6856920"/>
              <a:gd name="connsiteX22" fmla="*/ 5456923 w 6404593"/>
              <a:gd name="connsiteY22" fmla="*/ 481648 h 6856920"/>
              <a:gd name="connsiteX23" fmla="*/ 5562079 w 6404593"/>
              <a:gd name="connsiteY23" fmla="*/ 585724 h 6856920"/>
              <a:gd name="connsiteX24" fmla="*/ 5667298 w 6404593"/>
              <a:gd name="connsiteY24" fmla="*/ 481648 h 6856920"/>
              <a:gd name="connsiteX25" fmla="*/ 5562079 w 6404593"/>
              <a:gd name="connsiteY25" fmla="*/ 377571 h 6856920"/>
              <a:gd name="connsiteX26" fmla="*/ 5346881 w 6404593"/>
              <a:gd name="connsiteY26" fmla="*/ 377317 h 6856920"/>
              <a:gd name="connsiteX27" fmla="*/ 5243312 w 6404593"/>
              <a:gd name="connsiteY27" fmla="*/ 481521 h 6856920"/>
              <a:gd name="connsiteX28" fmla="*/ 5348404 w 6404593"/>
              <a:gd name="connsiteY28" fmla="*/ 586042 h 6856920"/>
              <a:gd name="connsiteX29" fmla="*/ 5440931 w 6404593"/>
              <a:gd name="connsiteY29" fmla="*/ 530606 h 6856920"/>
              <a:gd name="connsiteX30" fmla="*/ 5402347 w 6404593"/>
              <a:gd name="connsiteY30" fmla="*/ 508508 h 6856920"/>
              <a:gd name="connsiteX31" fmla="*/ 5401458 w 6404593"/>
              <a:gd name="connsiteY31" fmla="*/ 508508 h 6856920"/>
              <a:gd name="connsiteX32" fmla="*/ 5348467 w 6404593"/>
              <a:gd name="connsiteY32" fmla="*/ 542163 h 6856920"/>
              <a:gd name="connsiteX33" fmla="*/ 5290591 w 6404593"/>
              <a:gd name="connsiteY33" fmla="*/ 481711 h 6856920"/>
              <a:gd name="connsiteX34" fmla="*/ 5306774 w 6404593"/>
              <a:gd name="connsiteY34" fmla="*/ 438087 h 6856920"/>
              <a:gd name="connsiteX35" fmla="*/ 5348595 w 6404593"/>
              <a:gd name="connsiteY35" fmla="*/ 421259 h 6856920"/>
              <a:gd name="connsiteX36" fmla="*/ 5401522 w 6404593"/>
              <a:gd name="connsiteY36" fmla="*/ 456438 h 6856920"/>
              <a:gd name="connsiteX37" fmla="*/ 5441058 w 6404593"/>
              <a:gd name="connsiteY37" fmla="*/ 433769 h 6856920"/>
              <a:gd name="connsiteX38" fmla="*/ 5346881 w 6404593"/>
              <a:gd name="connsiteY38" fmla="*/ 377317 h 6856920"/>
              <a:gd name="connsiteX39" fmla="*/ 5802471 w 6404593"/>
              <a:gd name="connsiteY39" fmla="*/ 331534 h 6856920"/>
              <a:gd name="connsiteX40" fmla="*/ 5802471 w 6404593"/>
              <a:gd name="connsiteY40" fmla="*/ 530416 h 6856920"/>
              <a:gd name="connsiteX41" fmla="*/ 5802534 w 6404593"/>
              <a:gd name="connsiteY41" fmla="*/ 530416 h 6856920"/>
              <a:gd name="connsiteX42" fmla="*/ 5845498 w 6404593"/>
              <a:gd name="connsiteY42" fmla="*/ 579755 h 6856920"/>
              <a:gd name="connsiteX43" fmla="*/ 5890682 w 6404593"/>
              <a:gd name="connsiteY43" fmla="*/ 579755 h 6856920"/>
              <a:gd name="connsiteX44" fmla="*/ 5890682 w 6404593"/>
              <a:gd name="connsiteY44" fmla="*/ 543052 h 6856920"/>
              <a:gd name="connsiteX45" fmla="*/ 5863521 w 6404593"/>
              <a:gd name="connsiteY45" fmla="*/ 543052 h 6856920"/>
              <a:gd name="connsiteX46" fmla="*/ 5849496 w 6404593"/>
              <a:gd name="connsiteY46" fmla="*/ 531051 h 6856920"/>
              <a:gd name="connsiteX47" fmla="*/ 5849496 w 6404593"/>
              <a:gd name="connsiteY47" fmla="*/ 424942 h 6856920"/>
              <a:gd name="connsiteX48" fmla="*/ 5887255 w 6404593"/>
              <a:gd name="connsiteY48" fmla="*/ 424942 h 6856920"/>
              <a:gd name="connsiteX49" fmla="*/ 5887255 w 6404593"/>
              <a:gd name="connsiteY49" fmla="*/ 388176 h 6856920"/>
              <a:gd name="connsiteX50" fmla="*/ 5849496 w 6404593"/>
              <a:gd name="connsiteY50" fmla="*/ 388176 h 6856920"/>
              <a:gd name="connsiteX51" fmla="*/ 5849496 w 6404593"/>
              <a:gd name="connsiteY51" fmla="*/ 331534 h 6856920"/>
              <a:gd name="connsiteX52" fmla="*/ 5695602 w 6404593"/>
              <a:gd name="connsiteY52" fmla="*/ 331534 h 6856920"/>
              <a:gd name="connsiteX53" fmla="*/ 5695602 w 6404593"/>
              <a:gd name="connsiteY53" fmla="*/ 530416 h 6856920"/>
              <a:gd name="connsiteX54" fmla="*/ 5695665 w 6404593"/>
              <a:gd name="connsiteY54" fmla="*/ 530416 h 6856920"/>
              <a:gd name="connsiteX55" fmla="*/ 5738692 w 6404593"/>
              <a:gd name="connsiteY55" fmla="*/ 579755 h 6856920"/>
              <a:gd name="connsiteX56" fmla="*/ 5776198 w 6404593"/>
              <a:gd name="connsiteY56" fmla="*/ 579755 h 6856920"/>
              <a:gd name="connsiteX57" fmla="*/ 5776198 w 6404593"/>
              <a:gd name="connsiteY57" fmla="*/ 543052 h 6856920"/>
              <a:gd name="connsiteX58" fmla="*/ 5756652 w 6404593"/>
              <a:gd name="connsiteY58" fmla="*/ 543052 h 6856920"/>
              <a:gd name="connsiteX59" fmla="*/ 5742627 w 6404593"/>
              <a:gd name="connsiteY59" fmla="*/ 531051 h 6856920"/>
              <a:gd name="connsiteX60" fmla="*/ 5742627 w 6404593"/>
              <a:gd name="connsiteY60" fmla="*/ 331534 h 6856920"/>
              <a:gd name="connsiteX61" fmla="*/ 0 w 6404593"/>
              <a:gd name="connsiteY61" fmla="*/ 0 h 6856920"/>
              <a:gd name="connsiteX62" fmla="*/ 6404593 w 6404593"/>
              <a:gd name="connsiteY62" fmla="*/ 0 h 6856920"/>
              <a:gd name="connsiteX63" fmla="*/ 6404593 w 6404593"/>
              <a:gd name="connsiteY63" fmla="*/ 6856920 h 6856920"/>
              <a:gd name="connsiteX64" fmla="*/ 0 w 6404593"/>
              <a:gd name="connsiteY64" fmla="*/ 6856920 h 6856920"/>
              <a:gd name="connsiteX65" fmla="*/ 697949 w 6404593"/>
              <a:gd name="connsiteY65" fmla="*/ 5170869 h 6856920"/>
              <a:gd name="connsiteX66" fmla="*/ 697949 w 6404593"/>
              <a:gd name="connsiteY66" fmla="*/ 5170805 h 6856920"/>
              <a:gd name="connsiteX67" fmla="*/ 824174 w 6404593"/>
              <a:gd name="connsiteY67" fmla="*/ 5475732 h 6856920"/>
              <a:gd name="connsiteX68" fmla="*/ 571724 w 6404593"/>
              <a:gd name="connsiteY68" fmla="*/ 6085586 h 6856920"/>
              <a:gd name="connsiteX69" fmla="*/ 889095 w 6404593"/>
              <a:gd name="connsiteY69" fmla="*/ 6085586 h 6856920"/>
              <a:gd name="connsiteX70" fmla="*/ 1141545 w 6404593"/>
              <a:gd name="connsiteY70" fmla="*/ 5475732 h 6856920"/>
              <a:gd name="connsiteX71" fmla="*/ 889095 w 6404593"/>
              <a:gd name="connsiteY71" fmla="*/ 4865942 h 6856920"/>
              <a:gd name="connsiteX72" fmla="*/ 824174 w 6404593"/>
              <a:gd name="connsiteY72" fmla="*/ 4865942 h 6856920"/>
              <a:gd name="connsiteX73" fmla="*/ 1419252 w 6404593"/>
              <a:gd name="connsiteY73" fmla="*/ 3428428 h 685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404593" h="6856920">
                <a:moveTo>
                  <a:pt x="1711873" y="4866005"/>
                </a:moveTo>
                <a:lnTo>
                  <a:pt x="1964322" y="5475796"/>
                </a:lnTo>
                <a:lnTo>
                  <a:pt x="1711873" y="6085650"/>
                </a:lnTo>
                <a:lnTo>
                  <a:pt x="2029243" y="6085650"/>
                </a:lnTo>
                <a:lnTo>
                  <a:pt x="2281693" y="5475796"/>
                </a:lnTo>
                <a:lnTo>
                  <a:pt x="2029243" y="4866005"/>
                </a:lnTo>
                <a:lnTo>
                  <a:pt x="1711936" y="4866005"/>
                </a:lnTo>
                <a:close/>
                <a:moveTo>
                  <a:pt x="1141799" y="4866005"/>
                </a:moveTo>
                <a:lnTo>
                  <a:pt x="1394248" y="5475796"/>
                </a:lnTo>
                <a:lnTo>
                  <a:pt x="1141799" y="6085650"/>
                </a:lnTo>
                <a:lnTo>
                  <a:pt x="1459169" y="6085650"/>
                </a:lnTo>
                <a:lnTo>
                  <a:pt x="1711619" y="5475796"/>
                </a:lnTo>
                <a:lnTo>
                  <a:pt x="1459169" y="4866005"/>
                </a:lnTo>
                <a:lnTo>
                  <a:pt x="1141862" y="4866005"/>
                </a:lnTo>
                <a:close/>
                <a:moveTo>
                  <a:pt x="5562079" y="421068"/>
                </a:moveTo>
                <a:cubicBezTo>
                  <a:pt x="5594254" y="421068"/>
                  <a:pt x="5620273" y="446595"/>
                  <a:pt x="5620273" y="481266"/>
                </a:cubicBezTo>
                <a:cubicBezTo>
                  <a:pt x="5620273" y="515937"/>
                  <a:pt x="5594254" y="541464"/>
                  <a:pt x="5562079" y="541464"/>
                </a:cubicBezTo>
                <a:cubicBezTo>
                  <a:pt x="5529968" y="541464"/>
                  <a:pt x="5503885" y="515937"/>
                  <a:pt x="5503885" y="481647"/>
                </a:cubicBezTo>
                <a:lnTo>
                  <a:pt x="5503885" y="481266"/>
                </a:lnTo>
                <a:cubicBezTo>
                  <a:pt x="5503885" y="446595"/>
                  <a:pt x="5529904" y="421068"/>
                  <a:pt x="5562079" y="421068"/>
                </a:cubicBezTo>
                <a:close/>
                <a:moveTo>
                  <a:pt x="5562079" y="377571"/>
                </a:moveTo>
                <a:cubicBezTo>
                  <a:pt x="5493731" y="377571"/>
                  <a:pt x="5456923" y="430975"/>
                  <a:pt x="5456923" y="481267"/>
                </a:cubicBezTo>
                <a:lnTo>
                  <a:pt x="5456923" y="481648"/>
                </a:lnTo>
                <a:cubicBezTo>
                  <a:pt x="5456923" y="532384"/>
                  <a:pt x="5493604" y="585724"/>
                  <a:pt x="5562079" y="585724"/>
                </a:cubicBezTo>
                <a:cubicBezTo>
                  <a:pt x="5630554" y="585724"/>
                  <a:pt x="5667298" y="532321"/>
                  <a:pt x="5667298" y="481648"/>
                </a:cubicBezTo>
                <a:cubicBezTo>
                  <a:pt x="5667298" y="430975"/>
                  <a:pt x="5630427" y="377571"/>
                  <a:pt x="5562079" y="377571"/>
                </a:cubicBezTo>
                <a:close/>
                <a:moveTo>
                  <a:pt x="5346881" y="377317"/>
                </a:moveTo>
                <a:cubicBezTo>
                  <a:pt x="5287925" y="377317"/>
                  <a:pt x="5243312" y="425260"/>
                  <a:pt x="5243312" y="481521"/>
                </a:cubicBezTo>
                <a:cubicBezTo>
                  <a:pt x="5243312" y="537782"/>
                  <a:pt x="5286402" y="586042"/>
                  <a:pt x="5348404" y="586042"/>
                </a:cubicBezTo>
                <a:cubicBezTo>
                  <a:pt x="5390225" y="586042"/>
                  <a:pt x="5423987" y="562991"/>
                  <a:pt x="5440931" y="530606"/>
                </a:cubicBezTo>
                <a:lnTo>
                  <a:pt x="5402347" y="508508"/>
                </a:lnTo>
                <a:lnTo>
                  <a:pt x="5401458" y="508508"/>
                </a:lnTo>
                <a:cubicBezTo>
                  <a:pt x="5394287" y="524701"/>
                  <a:pt x="5377724" y="542100"/>
                  <a:pt x="5348467" y="542163"/>
                </a:cubicBezTo>
                <a:cubicBezTo>
                  <a:pt x="5315214" y="542163"/>
                  <a:pt x="5290591" y="516890"/>
                  <a:pt x="5290591" y="481711"/>
                </a:cubicBezTo>
                <a:cubicBezTo>
                  <a:pt x="5290591" y="464503"/>
                  <a:pt x="5296747" y="448564"/>
                  <a:pt x="5306774" y="438087"/>
                </a:cubicBezTo>
                <a:cubicBezTo>
                  <a:pt x="5318133" y="426720"/>
                  <a:pt x="5331396" y="420814"/>
                  <a:pt x="5348595" y="421259"/>
                </a:cubicBezTo>
                <a:cubicBezTo>
                  <a:pt x="5374233" y="421132"/>
                  <a:pt x="5393018" y="435737"/>
                  <a:pt x="5401522" y="456438"/>
                </a:cubicBezTo>
                <a:lnTo>
                  <a:pt x="5441058" y="433769"/>
                </a:lnTo>
                <a:cubicBezTo>
                  <a:pt x="5423606" y="399034"/>
                  <a:pt x="5387687" y="377317"/>
                  <a:pt x="5346881" y="377317"/>
                </a:cubicBezTo>
                <a:close/>
                <a:moveTo>
                  <a:pt x="5802471" y="331534"/>
                </a:moveTo>
                <a:lnTo>
                  <a:pt x="5802471" y="530416"/>
                </a:lnTo>
                <a:lnTo>
                  <a:pt x="5802534" y="530416"/>
                </a:lnTo>
                <a:cubicBezTo>
                  <a:pt x="5802534" y="530416"/>
                  <a:pt x="5799742" y="579819"/>
                  <a:pt x="5845498" y="579755"/>
                </a:cubicBezTo>
                <a:lnTo>
                  <a:pt x="5890682" y="579755"/>
                </a:lnTo>
                <a:lnTo>
                  <a:pt x="5890682" y="543052"/>
                </a:lnTo>
                <a:lnTo>
                  <a:pt x="5863521" y="543052"/>
                </a:lnTo>
                <a:cubicBezTo>
                  <a:pt x="5863521" y="543052"/>
                  <a:pt x="5849876" y="543179"/>
                  <a:pt x="5849496" y="531051"/>
                </a:cubicBezTo>
                <a:lnTo>
                  <a:pt x="5849496" y="424942"/>
                </a:lnTo>
                <a:lnTo>
                  <a:pt x="5887255" y="424942"/>
                </a:lnTo>
                <a:lnTo>
                  <a:pt x="5887255" y="388176"/>
                </a:lnTo>
                <a:lnTo>
                  <a:pt x="5849496" y="388176"/>
                </a:lnTo>
                <a:lnTo>
                  <a:pt x="5849496" y="331534"/>
                </a:lnTo>
                <a:close/>
                <a:moveTo>
                  <a:pt x="5695602" y="331534"/>
                </a:moveTo>
                <a:lnTo>
                  <a:pt x="5695602" y="530416"/>
                </a:lnTo>
                <a:lnTo>
                  <a:pt x="5695665" y="530416"/>
                </a:lnTo>
                <a:cubicBezTo>
                  <a:pt x="5695665" y="530416"/>
                  <a:pt x="5692048" y="579755"/>
                  <a:pt x="5738692" y="579755"/>
                </a:cubicBezTo>
                <a:lnTo>
                  <a:pt x="5776198" y="579755"/>
                </a:lnTo>
                <a:lnTo>
                  <a:pt x="5776198" y="543052"/>
                </a:lnTo>
                <a:lnTo>
                  <a:pt x="5756652" y="543052"/>
                </a:lnTo>
                <a:cubicBezTo>
                  <a:pt x="5756652" y="543052"/>
                  <a:pt x="5743008" y="543179"/>
                  <a:pt x="5742627" y="531051"/>
                </a:cubicBezTo>
                <a:lnTo>
                  <a:pt x="5742627" y="331534"/>
                </a:lnTo>
                <a:close/>
                <a:moveTo>
                  <a:pt x="0" y="0"/>
                </a:moveTo>
                <a:lnTo>
                  <a:pt x="6404593" y="0"/>
                </a:lnTo>
                <a:lnTo>
                  <a:pt x="6404593" y="6856920"/>
                </a:lnTo>
                <a:lnTo>
                  <a:pt x="0" y="6856920"/>
                </a:lnTo>
                <a:lnTo>
                  <a:pt x="697949" y="5170869"/>
                </a:lnTo>
                <a:lnTo>
                  <a:pt x="697949" y="5170805"/>
                </a:lnTo>
                <a:lnTo>
                  <a:pt x="824174" y="5475732"/>
                </a:lnTo>
                <a:lnTo>
                  <a:pt x="571724" y="6085586"/>
                </a:lnTo>
                <a:lnTo>
                  <a:pt x="889095" y="6085586"/>
                </a:lnTo>
                <a:lnTo>
                  <a:pt x="1141545" y="5475732"/>
                </a:lnTo>
                <a:lnTo>
                  <a:pt x="889095" y="4865942"/>
                </a:lnTo>
                <a:lnTo>
                  <a:pt x="824174" y="4865942"/>
                </a:lnTo>
                <a:lnTo>
                  <a:pt x="1419252" y="3428428"/>
                </a:lnTo>
                <a:close/>
              </a:path>
            </a:pathLst>
          </a:custGeom>
          <a:pattFill prst="pct5">
            <a:fgClr>
              <a:schemeClr val="bg1"/>
            </a:fgClr>
            <a:bgClr>
              <a:schemeClr val="accent3"/>
            </a:bgClr>
          </a:pattFill>
        </p:spPr>
        <p:txBody>
          <a:bodyPr wrap="square" anchor="ctr">
            <a:noAutofit/>
          </a:bodyPr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C5ADBA68-B969-9AE6-B5E9-AC5C99B6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71371" t="-126189" r="-32059" b="25517"/>
          <a:stretch>
            <a:fillRect/>
          </a:stretch>
        </p:blipFill>
        <p:spPr>
          <a:xfrm rot="5400000">
            <a:off x="5563837" y="227361"/>
            <a:ext cx="6856858" cy="6402134"/>
          </a:xfrm>
          <a:custGeom>
            <a:avLst/>
            <a:gdLst>
              <a:gd name="connsiteX0" fmla="*/ 0 w 6856858"/>
              <a:gd name="connsiteY0" fmla="*/ 6402134 h 6402134"/>
              <a:gd name="connsiteX1" fmla="*/ 0 w 6856858"/>
              <a:gd name="connsiteY1" fmla="*/ 64 h 6402134"/>
              <a:gd name="connsiteX2" fmla="*/ 6856858 w 6856858"/>
              <a:gd name="connsiteY2" fmla="*/ 0 h 6402134"/>
              <a:gd name="connsiteX3" fmla="*/ 6856857 w 6856858"/>
              <a:gd name="connsiteY3" fmla="*/ 6402134 h 6402134"/>
              <a:gd name="connsiteX4" fmla="*/ 6420207 w 6856858"/>
              <a:gd name="connsiteY4" fmla="*/ 6221445 h 6402134"/>
              <a:gd name="connsiteX5" fmla="*/ 6420208 w 6856858"/>
              <a:gd name="connsiteY5" fmla="*/ 4025879 h 6402134"/>
              <a:gd name="connsiteX6" fmla="*/ 5058179 w 6856858"/>
              <a:gd name="connsiteY6" fmla="*/ 4025879 h 6402134"/>
              <a:gd name="connsiteX7" fmla="*/ 5058178 w 6856858"/>
              <a:gd name="connsiteY7" fmla="*/ 5657828 h 6402134"/>
              <a:gd name="connsiteX8" fmla="*/ 3428428 w 6856858"/>
              <a:gd name="connsiteY8" fmla="*/ 4983427 h 6402134"/>
              <a:gd name="connsiteX9" fmla="*/ 0 w 6856858"/>
              <a:gd name="connsiteY9" fmla="*/ 6402134 h 640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6858" h="6402134">
                <a:moveTo>
                  <a:pt x="0" y="6402134"/>
                </a:moveTo>
                <a:lnTo>
                  <a:pt x="0" y="64"/>
                </a:lnTo>
                <a:lnTo>
                  <a:pt x="6856858" y="0"/>
                </a:lnTo>
                <a:lnTo>
                  <a:pt x="6856857" y="6402134"/>
                </a:lnTo>
                <a:lnTo>
                  <a:pt x="6420207" y="6221445"/>
                </a:lnTo>
                <a:lnTo>
                  <a:pt x="6420208" y="4025879"/>
                </a:lnTo>
                <a:lnTo>
                  <a:pt x="5058179" y="4025879"/>
                </a:lnTo>
                <a:lnTo>
                  <a:pt x="5058178" y="5657828"/>
                </a:lnTo>
                <a:lnTo>
                  <a:pt x="3428428" y="4983427"/>
                </a:lnTo>
                <a:lnTo>
                  <a:pt x="0" y="6402134"/>
                </a:ln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5D957CE-CFBA-107D-AD2C-425D0FE8E52F}"/>
              </a:ext>
            </a:extLst>
          </p:cNvPr>
          <p:cNvGrpSpPr>
            <a:grpSpLocks/>
          </p:cNvGrpSpPr>
          <p:nvPr userDrawn="1"/>
        </p:nvGrpSpPr>
        <p:grpSpPr>
          <a:xfrm>
            <a:off x="5217583" y="4864925"/>
            <a:ext cx="2850116" cy="1219644"/>
            <a:chOff x="5217583" y="4868100"/>
            <a:chExt cx="2850116" cy="1219644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D72AEAA-85E6-8A65-577B-20374B1D636C}"/>
                </a:ext>
              </a:extLst>
            </p:cNvPr>
            <p:cNvSpPr>
              <a:spLocks/>
            </p:cNvSpPr>
            <p:nvPr userDrawn="1"/>
          </p:nvSpPr>
          <p:spPr>
            <a:xfrm>
              <a:off x="5217583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71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F6953D6-1F10-0229-156C-0248DF6168E6}"/>
                </a:ext>
              </a:extLst>
            </p:cNvPr>
            <p:cNvSpPr>
              <a:spLocks/>
            </p:cNvSpPr>
            <p:nvPr userDrawn="1"/>
          </p:nvSpPr>
          <p:spPr>
            <a:xfrm>
              <a:off x="5787657" y="4868100"/>
              <a:ext cx="569820" cy="1219644"/>
            </a:xfrm>
            <a:custGeom>
              <a:avLst/>
              <a:gdLst>
                <a:gd name="connsiteX0" fmla="*/ 0 w 569820"/>
                <a:gd name="connsiteY0" fmla="*/ 0 h 1219644"/>
                <a:gd name="connsiteX1" fmla="*/ 252450 w 569820"/>
                <a:gd name="connsiteY1" fmla="*/ 609790 h 1219644"/>
                <a:gd name="connsiteX2" fmla="*/ 0 w 569820"/>
                <a:gd name="connsiteY2" fmla="*/ 1219645 h 1219644"/>
                <a:gd name="connsiteX3" fmla="*/ 317371 w 569820"/>
                <a:gd name="connsiteY3" fmla="*/ 1219645 h 1219644"/>
                <a:gd name="connsiteX4" fmla="*/ 569820 w 569820"/>
                <a:gd name="connsiteY4" fmla="*/ 609790 h 1219644"/>
                <a:gd name="connsiteX5" fmla="*/ 317371 w 569820"/>
                <a:gd name="connsiteY5" fmla="*/ 0 h 1219644"/>
                <a:gd name="connsiteX6" fmla="*/ 0 w 569820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820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820" y="609790"/>
                  </a:lnTo>
                  <a:lnTo>
                    <a:pt x="31737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9E32EF8-B332-6150-3A8A-9C2FC59776E9}"/>
                </a:ext>
              </a:extLst>
            </p:cNvPr>
            <p:cNvSpPr>
              <a:spLocks/>
            </p:cNvSpPr>
            <p:nvPr userDrawn="1"/>
          </p:nvSpPr>
          <p:spPr>
            <a:xfrm>
              <a:off x="6357794" y="4868100"/>
              <a:ext cx="569756" cy="1219644"/>
            </a:xfrm>
            <a:custGeom>
              <a:avLst/>
              <a:gdLst>
                <a:gd name="connsiteX0" fmla="*/ 252386 w 569756"/>
                <a:gd name="connsiteY0" fmla="*/ 0 h 1219644"/>
                <a:gd name="connsiteX1" fmla="*/ 0 w 569756"/>
                <a:gd name="connsiteY1" fmla="*/ 0 h 1219644"/>
                <a:gd name="connsiteX2" fmla="*/ 126161 w 569756"/>
                <a:gd name="connsiteY2" fmla="*/ 304864 h 1219644"/>
                <a:gd name="connsiteX3" fmla="*/ 252386 w 569756"/>
                <a:gd name="connsiteY3" fmla="*/ 609790 h 1219644"/>
                <a:gd name="connsiteX4" fmla="*/ 0 w 569756"/>
                <a:gd name="connsiteY4" fmla="*/ 1219645 h 1219644"/>
                <a:gd name="connsiteX5" fmla="*/ 317307 w 569756"/>
                <a:gd name="connsiteY5" fmla="*/ 1219645 h 1219644"/>
                <a:gd name="connsiteX6" fmla="*/ 569757 w 569756"/>
                <a:gd name="connsiteY6" fmla="*/ 609790 h 1219644"/>
                <a:gd name="connsiteX7" fmla="*/ 317307 w 569756"/>
                <a:gd name="connsiteY7" fmla="*/ 0 h 1219644"/>
                <a:gd name="connsiteX8" fmla="*/ 252386 w 569756"/>
                <a:gd name="connsiteY8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9756" h="1219644">
                  <a:moveTo>
                    <a:pt x="252386" y="0"/>
                  </a:moveTo>
                  <a:lnTo>
                    <a:pt x="0" y="0"/>
                  </a:lnTo>
                  <a:lnTo>
                    <a:pt x="126161" y="304864"/>
                  </a:lnTo>
                  <a:lnTo>
                    <a:pt x="252386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252386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CA13069-AB61-DB3C-729D-5E42A2829D04}"/>
                </a:ext>
              </a:extLst>
            </p:cNvPr>
            <p:cNvSpPr>
              <a:spLocks/>
            </p:cNvSpPr>
            <p:nvPr userDrawn="1"/>
          </p:nvSpPr>
          <p:spPr>
            <a:xfrm>
              <a:off x="6927869" y="4868100"/>
              <a:ext cx="569756" cy="1219644"/>
            </a:xfrm>
            <a:custGeom>
              <a:avLst/>
              <a:gdLst>
                <a:gd name="connsiteX0" fmla="*/ 0 w 569756"/>
                <a:gd name="connsiteY0" fmla="*/ 0 h 1219644"/>
                <a:gd name="connsiteX1" fmla="*/ 252450 w 569756"/>
                <a:gd name="connsiteY1" fmla="*/ 609790 h 1219644"/>
                <a:gd name="connsiteX2" fmla="*/ 0 w 569756"/>
                <a:gd name="connsiteY2" fmla="*/ 1219645 h 1219644"/>
                <a:gd name="connsiteX3" fmla="*/ 317307 w 569756"/>
                <a:gd name="connsiteY3" fmla="*/ 1219645 h 1219644"/>
                <a:gd name="connsiteX4" fmla="*/ 569757 w 569756"/>
                <a:gd name="connsiteY4" fmla="*/ 609790 h 1219644"/>
                <a:gd name="connsiteX5" fmla="*/ 317307 w 569756"/>
                <a:gd name="connsiteY5" fmla="*/ 0 h 1219644"/>
                <a:gd name="connsiteX6" fmla="*/ 0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0" y="0"/>
                  </a:moveTo>
                  <a:lnTo>
                    <a:pt x="252450" y="609790"/>
                  </a:lnTo>
                  <a:lnTo>
                    <a:pt x="0" y="1219645"/>
                  </a:lnTo>
                  <a:lnTo>
                    <a:pt x="317307" y="1219645"/>
                  </a:lnTo>
                  <a:lnTo>
                    <a:pt x="569757" y="609790"/>
                  </a:lnTo>
                  <a:lnTo>
                    <a:pt x="317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7422F41-DEE0-E104-A115-50DE227721DF}"/>
                </a:ext>
              </a:extLst>
            </p:cNvPr>
            <p:cNvSpPr>
              <a:spLocks/>
            </p:cNvSpPr>
            <p:nvPr userDrawn="1"/>
          </p:nvSpPr>
          <p:spPr>
            <a:xfrm>
              <a:off x="7497943" y="4868100"/>
              <a:ext cx="569756" cy="1219644"/>
            </a:xfrm>
            <a:custGeom>
              <a:avLst/>
              <a:gdLst>
                <a:gd name="connsiteX0" fmla="*/ 317371 w 569756"/>
                <a:gd name="connsiteY0" fmla="*/ 0 h 1219644"/>
                <a:gd name="connsiteX1" fmla="*/ 0 w 569756"/>
                <a:gd name="connsiteY1" fmla="*/ 0 h 1219644"/>
                <a:gd name="connsiteX2" fmla="*/ 252450 w 569756"/>
                <a:gd name="connsiteY2" fmla="*/ 609790 h 1219644"/>
                <a:gd name="connsiteX3" fmla="*/ 0 w 569756"/>
                <a:gd name="connsiteY3" fmla="*/ 1219645 h 1219644"/>
                <a:gd name="connsiteX4" fmla="*/ 317371 w 569756"/>
                <a:gd name="connsiteY4" fmla="*/ 1219645 h 1219644"/>
                <a:gd name="connsiteX5" fmla="*/ 569757 w 569756"/>
                <a:gd name="connsiteY5" fmla="*/ 609790 h 1219644"/>
                <a:gd name="connsiteX6" fmla="*/ 317371 w 569756"/>
                <a:gd name="connsiteY6" fmla="*/ 0 h 121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756" h="1219644">
                  <a:moveTo>
                    <a:pt x="317371" y="0"/>
                  </a:moveTo>
                  <a:lnTo>
                    <a:pt x="0" y="0"/>
                  </a:lnTo>
                  <a:lnTo>
                    <a:pt x="252450" y="609790"/>
                  </a:lnTo>
                  <a:lnTo>
                    <a:pt x="0" y="1219645"/>
                  </a:lnTo>
                  <a:lnTo>
                    <a:pt x="317371" y="1219645"/>
                  </a:lnTo>
                  <a:lnTo>
                    <a:pt x="569757" y="609790"/>
                  </a:lnTo>
                  <a:lnTo>
                    <a:pt x="317371" y="0"/>
                  </a:lnTo>
                  <a:close/>
                </a:path>
              </a:pathLst>
            </a:custGeom>
            <a:grpFill/>
            <a:ln w="6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9B1BB52-843C-70E1-CA21-61F95DC81723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E5A3FC8-CD9D-ECAD-999F-7E9510E5C006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A772D6BB-5DED-183F-4D48-5458E84F073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CF78E3-C7F9-BBAC-93E4-D5FF9EA70E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F6A995-3C6A-802E-FB05-C9F2E1B54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325" y="4888234"/>
            <a:ext cx="4064272" cy="133646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4F661E-DFBE-0039-0DD3-C7466B081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368300"/>
            <a:ext cx="5019675" cy="4438344"/>
          </a:xfrm>
        </p:spPr>
        <p:txBody>
          <a:bodyPr anchor="b">
            <a:normAutofit/>
          </a:bodyPr>
          <a:lstStyle>
            <a:lvl1pPr>
              <a:lnSpc>
                <a:spcPct val="7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420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ecurit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5AC1985-296E-D79A-DE7D-D9D7F3BC6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27" t="-56" r="10427"/>
          <a:stretch>
            <a:fillRect/>
          </a:stretch>
        </p:blipFill>
        <p:spPr>
          <a:xfrm>
            <a:off x="10138595" y="1300163"/>
            <a:ext cx="1162818" cy="3443287"/>
          </a:xfrm>
          <a:prstGeom prst="rect">
            <a:avLst/>
          </a:prstGeom>
        </p:spPr>
      </p:pic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397AC54-8ACA-F3EB-FA6C-2BC0073B95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84800" y="1628774"/>
            <a:ext cx="6291262" cy="4356101"/>
          </a:xfrm>
          <a:noFill/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This slide design is for transparent PNGs.</a:t>
            </a:r>
            <a:br>
              <a:rPr lang="en-US" dirty="0"/>
            </a:br>
            <a:r>
              <a:rPr lang="en-US" dirty="0"/>
              <a:t>Click icon to add picture.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0000" y="1879787"/>
            <a:ext cx="5580062" cy="2927838"/>
          </a:xfrm>
        </p:spPr>
        <p:txBody>
          <a:bodyPr anchor="b">
            <a:noAutofit/>
          </a:bodyPr>
          <a:lstStyle>
            <a:lvl1pPr>
              <a:lnSpc>
                <a:spcPct val="7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0AEC-321D-B9ED-4FFB-E74B66C1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889214"/>
            <a:ext cx="5580062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0940CE-0715-87F0-5F49-0A0ACDBED81B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  <a:solidFill>
            <a:srgbClr val="FFFFFF"/>
          </a:solidFill>
        </p:grpSpPr>
        <p:sp>
          <p:nvSpPr>
            <p:cNvPr id="7" name="Freeform: Shape 7">
              <a:extLst>
                <a:ext uri="{FF2B5EF4-FFF2-40B4-BE49-F238E27FC236}">
                  <a16:creationId xmlns:a16="http://schemas.microsoft.com/office/drawing/2014/main" id="{44A1393A-E022-668B-EB4B-B8CB5D1AB38C}"/>
                </a:ext>
              </a:extLst>
            </p:cNvPr>
            <p:cNvSpPr/>
            <p:nvPr userDrawn="1"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9">
              <a:extLst>
                <a:ext uri="{FF2B5EF4-FFF2-40B4-BE49-F238E27FC236}">
                  <a16:creationId xmlns:a16="http://schemas.microsoft.com/office/drawing/2014/main" id="{34F1642D-67E0-0E11-F841-9DDE335AF29B}"/>
                </a:ext>
              </a:extLst>
            </p:cNvPr>
            <p:cNvSpPr/>
            <p:nvPr userDrawn="1"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24525142-3CD3-62FF-B238-41A64CEEFEFF}"/>
                </a:ext>
              </a:extLst>
            </p:cNvPr>
            <p:cNvSpPr/>
            <p:nvPr userDrawn="1"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id="{B0AD6991-8EB1-ED3A-49E5-9813AB5B116C}"/>
                </a:ext>
              </a:extLst>
            </p:cNvPr>
            <p:cNvSpPr/>
            <p:nvPr userDrawn="1"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A94A5B0D-3176-A32D-CC73-A397E920CD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09D8E39-CA39-F53B-FFA2-2472580672B1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81AB4FD-9C33-B1CB-7D17-004C810B8A00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639BC38C-FBD2-3339-3003-4227FA14E7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CC3770E-BD8C-3495-F9B2-FD2F3BFA4D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6B7D6CED-A751-DB3A-C3B2-58C63876D1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D3FDFA08-8856-57A0-A7B3-C310E984B5D3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bg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8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oc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5AC1985-296E-D79A-DE7D-D9D7F3BC6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427" t="-56" r="10427"/>
          <a:stretch>
            <a:fillRect/>
          </a:stretch>
        </p:blipFill>
        <p:spPr>
          <a:xfrm>
            <a:off x="10138595" y="1300163"/>
            <a:ext cx="1162818" cy="3443287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317A0A-7633-480D-1FD8-3F36039418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84800" y="1628774"/>
            <a:ext cx="6291262" cy="4356101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This slide design is for transparent PNGs.</a:t>
            </a:r>
            <a:br>
              <a:rPr lang="en-US" dirty="0"/>
            </a:br>
            <a:r>
              <a:rPr lang="en-US" dirty="0"/>
              <a:t>Click icon to add picture.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1879787"/>
            <a:ext cx="5580062" cy="2927838"/>
          </a:xfrm>
        </p:spPr>
        <p:txBody>
          <a:bodyPr anchor="b">
            <a:noAutofit/>
          </a:bodyPr>
          <a:lstStyle>
            <a:lvl1pPr>
              <a:lnSpc>
                <a:spcPct val="7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0AEC-321D-B9ED-4FFB-E74B66C1E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0000" y="4889214"/>
            <a:ext cx="5580062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18D082-A295-5E44-E134-E196A93AD9B1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9E9525-0E84-9E37-6ABD-51463278C609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10" name="Picture 9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3D4269E1-0513-987F-0EE6-FE8C68FF43A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D7C8AE2-2B72-611C-1416-7FBFA454A4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65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a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984C72F-E34F-F436-F5F0-09A47C6691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4928"/>
          <a:stretch>
            <a:fillRect/>
          </a:stretch>
        </p:blipFill>
        <p:spPr>
          <a:xfrm rot="5400000">
            <a:off x="157387" y="4877659"/>
            <a:ext cx="1085598" cy="140037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80D257-510A-D1D3-69F8-5F41805553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00374" y="1628775"/>
            <a:ext cx="10279329" cy="2949575"/>
          </a:xfrm>
        </p:spPr>
        <p:txBody>
          <a:bodyPr numCol="3" spcCol="360000">
            <a:normAutofit/>
          </a:bodyPr>
          <a:lstStyle>
            <a:lvl1pPr marL="490538" indent="-490538">
              <a:lnSpc>
                <a:spcPct val="80000"/>
              </a:lnSpc>
              <a:spcBef>
                <a:spcPts val="1600"/>
              </a:spcBef>
              <a:buClr>
                <a:srgbClr val="FFFFFF"/>
              </a:buClr>
              <a:buSzPct val="175000"/>
              <a:buFont typeface="+mj-lt"/>
              <a:buAutoNum type="arabicPeriod"/>
              <a:tabLst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0A6C0E-DDA1-9733-F980-5AB3293D01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47C65FE-2248-4684-B72A-B766699B10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900" r="16366"/>
          <a:stretch>
            <a:fillRect/>
          </a:stretch>
        </p:blipFill>
        <p:spPr>
          <a:xfrm rot="5400000">
            <a:off x="9353022" y="-1198705"/>
            <a:ext cx="389469" cy="2786879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D28AC9-0A6D-ABC8-90A0-B90B3E2507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0373" y="4911910"/>
            <a:ext cx="10791627" cy="1622379"/>
          </a:xfrm>
        </p:spPr>
        <p:txBody>
          <a:bodyPr/>
          <a:lstStyle>
            <a:lvl1pPr>
              <a:buNone/>
              <a:defRPr sz="12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69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6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984C72F-E34F-F436-F5F0-09A47C6691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4928"/>
          <a:stretch>
            <a:fillRect/>
          </a:stretch>
        </p:blipFill>
        <p:spPr>
          <a:xfrm rot="5400000">
            <a:off x="157387" y="218714"/>
            <a:ext cx="1085598" cy="140037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80D257-510A-D1D3-69F8-5F41805553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00374" y="2089172"/>
            <a:ext cx="10279329" cy="2949575"/>
          </a:xfrm>
        </p:spPr>
        <p:txBody>
          <a:bodyPr numCol="3" spcCol="360000">
            <a:normAutofit/>
          </a:bodyPr>
          <a:lstStyle>
            <a:lvl1pPr marL="490538" marR="0" indent="-490538" algn="l" defTabSz="914400" rtl="0" eaLnBrk="1" fontAlgn="auto" latinLnBrk="0" hangingPunct="1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ct val="175000"/>
              <a:buFont typeface="+mj-lt"/>
              <a:buAutoNum type="arabicPeriod"/>
              <a:tabLst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0A6C0E-DDA1-9733-F980-5AB3293D01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1669DE1-1BD7-24C0-C6BC-990029190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DAC22B2-2C0E-249D-5D5F-D3C06258C1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0373" y="319887"/>
            <a:ext cx="10791627" cy="1622379"/>
          </a:xfrm>
        </p:spPr>
        <p:txBody>
          <a:bodyPr/>
          <a:lstStyle>
            <a:lvl1pPr>
              <a:buNone/>
              <a:defRPr sz="12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61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E4AD73C-54A2-B9D4-B4CD-11A7EA07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70" y="360000"/>
            <a:ext cx="9732940" cy="9077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7BC7E11-46E9-CD00-FD03-E1E7B79AF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631144"/>
            <a:ext cx="995385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lnSpc>
                <a:spcPct val="85000"/>
              </a:lnSpc>
              <a:spcBef>
                <a:spcPts val="1000"/>
              </a:spcBef>
              <a:defRPr>
                <a:solidFill>
                  <a:schemeClr val="accent4"/>
                </a:solidFill>
              </a:defRPr>
            </a:lvl1pPr>
            <a:lvl2pPr>
              <a:lnSpc>
                <a:spcPct val="85000"/>
              </a:lnSpc>
              <a:spcBef>
                <a:spcPts val="1000"/>
              </a:spcBef>
              <a:defRPr>
                <a:solidFill>
                  <a:schemeClr val="accent4"/>
                </a:solidFill>
              </a:defRPr>
            </a:lvl2pPr>
            <a:lvl3pPr>
              <a:lnSpc>
                <a:spcPct val="85000"/>
              </a:lnSpc>
              <a:spcBef>
                <a:spcPts val="1000"/>
              </a:spcBef>
              <a:defRPr>
                <a:solidFill>
                  <a:schemeClr val="accent4"/>
                </a:solidFill>
              </a:defRPr>
            </a:lvl3pPr>
            <a:lvl4pPr>
              <a:lnSpc>
                <a:spcPct val="85000"/>
              </a:lnSpc>
              <a:spcBef>
                <a:spcPts val="1000"/>
              </a:spcBef>
              <a:defRPr>
                <a:solidFill>
                  <a:schemeClr val="accent4"/>
                </a:solidFill>
              </a:defRPr>
            </a:lvl4pPr>
            <a:lvl5pPr>
              <a:lnSpc>
                <a:spcPct val="85000"/>
              </a:lnSpc>
              <a:spcBef>
                <a:spcPts val="1000"/>
              </a:spcBef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0DDFDF5-FCE6-C7BB-3EAD-028BB15368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3EE5A69-242C-E15C-E283-8A63D9AFFA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E4AD73C-54A2-B9D4-B4CD-11A7EA07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60" y="360001"/>
            <a:ext cx="9736344" cy="51551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7BC7E11-46E9-CD00-FD03-E1E7B79AF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91" y="1631144"/>
            <a:ext cx="9951572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3B9B-B509-2B3D-2E03-B3C13ACB15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9795" y="891886"/>
            <a:ext cx="9736615" cy="5064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9983177-2635-A258-28F2-1F830E4CB5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6E62-47A4-4C8A-7CE7-23CC6681C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1D6DF-1797-4A75-D8A9-62F0F43C18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642533"/>
            <a:ext cx="4795200" cy="4351338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27F87-0629-4533-2FFD-298B946F5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519" y="1642533"/>
            <a:ext cx="4795200" cy="4351338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2BD29A1-D368-0CE7-D3F9-C09D5F0DB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8F3281C-73DC-0777-28EE-16990B1577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1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E6B02-5637-272C-09DA-A1B046CD4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95" y="387154"/>
            <a:ext cx="9532408" cy="11493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STYLE`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E6D2B-D9F7-A8CC-C2C9-EF453920B5D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86572" y="1628775"/>
            <a:ext cx="47952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9455D-A185-98E8-4AAC-CAB3E38E2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6572" y="2452687"/>
            <a:ext cx="4795200" cy="3532188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FF652B-DE3B-5513-FA14-521479F7168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24599" y="1628775"/>
            <a:ext cx="479520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66535-A73E-8D75-3E73-A462429BF2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599" y="2452687"/>
            <a:ext cx="4795200" cy="3532188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31D00C1-C65F-9CF2-4FC6-81AE94FB35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7DD8-8DDB-9EEE-560C-E9B5B8C7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A73D07-2622-1826-0C4B-8416CCA1B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3EA769D-07CC-2F37-5EB3-C229933E65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5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No Ed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7DD8-8DDB-9EEE-560C-E9B5B8C7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A73D07-2622-1826-0C4B-8416CCA1B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67FB12A-6BD1-051D-F424-B46B4966F7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7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B825D0C-7100-3C4D-CE04-8F4062F3A2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DBD53C6-3E7C-8FA2-6181-F3548FA272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4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para - rang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632D76B-96D1-C6FD-55D5-1CA2739C0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2070296" y="3396127"/>
            <a:ext cx="1756434" cy="4114172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EC247-5A3D-7CDC-10B5-8F856FAE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E3F5D33-B0DC-594C-3143-88D2D3A953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6923B4-A424-24B7-A38F-A579634731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0000" y="1425574"/>
            <a:ext cx="5016000" cy="3236150"/>
          </a:xfrm>
        </p:spPr>
        <p:txBody>
          <a:bodyPr>
            <a:normAutofit/>
          </a:bodyPr>
          <a:lstStyle>
            <a:lvl1pPr marL="0" indent="0">
              <a:buNone/>
              <a:defRPr sz="6000" spc="-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197B0FD-0D25-1FE5-DA2D-B132D578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206" y="1631144"/>
            <a:ext cx="5457497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buNone/>
              <a:defRPr>
                <a:solidFill>
                  <a:schemeClr val="accent4"/>
                </a:solidFill>
              </a:defRPr>
            </a:lvl1pPr>
            <a:lvl2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2pPr>
            <a:lvl3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3pPr>
            <a:lvl4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4pPr>
            <a:lvl5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6468D35-053B-77AC-9C2F-B8C0F1B020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1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para - range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7EF546F1-6138-A647-AE11-C7F635B4A7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2070296" y="3396127"/>
            <a:ext cx="1756434" cy="4114172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EC247-5A3D-7CDC-10B5-8F856FAE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E3F5D33-B0DC-594C-3143-88D2D3A953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197B0FD-0D25-1FE5-DA2D-B132D578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226" y="1631144"/>
            <a:ext cx="6581477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buNone/>
              <a:defRPr>
                <a:solidFill>
                  <a:schemeClr val="accent4"/>
                </a:solidFill>
              </a:defRPr>
            </a:lvl1pPr>
            <a:lvl2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2pPr>
            <a:lvl3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3pPr>
            <a:lvl4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4pPr>
            <a:lvl5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8F7338D-FAAB-70B6-94BF-A8073940A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0000" y="1425574"/>
            <a:ext cx="3734888" cy="3236150"/>
          </a:xfrm>
        </p:spPr>
        <p:txBody>
          <a:bodyPr>
            <a:normAutofit/>
          </a:bodyPr>
          <a:lstStyle>
            <a:lvl1pPr marL="0" indent="0" algn="r">
              <a:buNone/>
              <a:defRPr sz="6000" spc="-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054681C-93A4-D2E4-D337-1A665891EB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1587">
          <p15:clr>
            <a:srgbClr val="FBAE40"/>
          </p15:clr>
        </p15:guide>
        <p15:guide id="5" pos="1761">
          <p15:clr>
            <a:srgbClr val="FBAE40"/>
          </p15:clr>
        </p15:guide>
        <p15:guide id="6" pos="3033">
          <p15:clr>
            <a:srgbClr val="FBAE40"/>
          </p15:clr>
        </p15:guide>
        <p15:guide id="7" pos="3212">
          <p15:clr>
            <a:srgbClr val="FBAE40"/>
          </p15:clr>
        </p15:guide>
        <p15:guide id="8" pos="4475">
          <p15:clr>
            <a:srgbClr val="FBAE40"/>
          </p15:clr>
        </p15:guide>
        <p15:guide id="9" pos="4649">
          <p15:clr>
            <a:srgbClr val="FBAE40"/>
          </p15:clr>
        </p15:guide>
        <p15:guide id="10" pos="5922">
          <p15:clr>
            <a:srgbClr val="FBAE40"/>
          </p15:clr>
        </p15:guide>
        <p15:guide id="11" pos="6096">
          <p15:clr>
            <a:srgbClr val="FBAE40"/>
          </p15:clr>
        </p15:guide>
        <p15:guide id="12" orient="horz" pos="2160">
          <p15:clr>
            <a:srgbClr val="FBAE40"/>
          </p15:clr>
        </p15:guide>
        <p15:guide id="13" orient="horz" pos="377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D8E8AA9-12A7-F104-B1D7-F2EAC80D0A4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98227" y="1631144"/>
            <a:ext cx="5935624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buNone/>
              <a:defRPr>
                <a:solidFill>
                  <a:schemeClr val="accent4"/>
                </a:solidFill>
              </a:defRPr>
            </a:lvl1pPr>
            <a:lvl2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2pPr>
            <a:lvl3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3pPr>
            <a:lvl4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4pPr>
            <a:lvl5pPr>
              <a:lnSpc>
                <a:spcPct val="80000"/>
              </a:lnSpc>
              <a:spcBef>
                <a:spcPts val="1000"/>
              </a:spcBef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DA98CA4-DDD8-110E-107C-6C3E8FE2C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2070296" y="3396127"/>
            <a:ext cx="1756434" cy="4114172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ECAE8-0615-F6F0-F231-8267E5DF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368300"/>
            <a:ext cx="3758142" cy="1203113"/>
          </a:xfrm>
        </p:spPr>
        <p:txBody>
          <a:bodyPr anchor="b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BA692C6-2F66-8806-1C10-AC928BC980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69C08-05C6-F5A7-5003-EBBDEA8AD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6325" y="1628776"/>
            <a:ext cx="3758142" cy="2915096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76D209C-3ECB-27C2-3E01-66F4D42BC5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DA98CA4-DDD8-110E-107C-6C3E8FE2C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2070296" y="3396127"/>
            <a:ext cx="1756434" cy="4114172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CECAE8-0615-F6F0-F231-8267E5DF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368300"/>
            <a:ext cx="3758142" cy="1203113"/>
          </a:xfrm>
        </p:spPr>
        <p:txBody>
          <a:bodyPr anchor="b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BA692C6-2F66-8806-1C10-AC928BC980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69C08-05C6-F5A7-5003-EBBDEA8AD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6325" y="1628776"/>
            <a:ext cx="3758142" cy="2915096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76D209C-3ECB-27C2-3E01-66F4D42BC5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7AAB5B-933C-98A0-63CA-75776613E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07093" y="1628776"/>
            <a:ext cx="5926757" cy="4232274"/>
          </a:xfr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97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er Slide Dow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2E86035-FC81-C834-93D4-95EE835EF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235" r="10235"/>
          <a:stretch>
            <a:fillRect/>
          </a:stretch>
        </p:blipFill>
        <p:spPr>
          <a:xfrm rot="5400000">
            <a:off x="2666999" y="-1190564"/>
            <a:ext cx="6858001" cy="9239132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0E808B3-0E40-7411-C03B-DF9BB537A9E5}"/>
              </a:ext>
            </a:extLst>
          </p:cNvPr>
          <p:cNvSpPr/>
          <p:nvPr/>
        </p:nvSpPr>
        <p:spPr>
          <a:xfrm>
            <a:off x="11030013" y="377253"/>
            <a:ext cx="197866" cy="208724"/>
          </a:xfrm>
          <a:custGeom>
            <a:avLst/>
            <a:gdLst>
              <a:gd name="connsiteX0" fmla="*/ 105156 w 197866"/>
              <a:gd name="connsiteY0" fmla="*/ 208725 h 208724"/>
              <a:gd name="connsiteX1" fmla="*/ 197739 w 197866"/>
              <a:gd name="connsiteY1" fmla="*/ 153289 h 208724"/>
              <a:gd name="connsiteX2" fmla="*/ 159131 w 197866"/>
              <a:gd name="connsiteY2" fmla="*/ 131191 h 208724"/>
              <a:gd name="connsiteX3" fmla="*/ 158242 w 197866"/>
              <a:gd name="connsiteY3" fmla="*/ 131191 h 208724"/>
              <a:gd name="connsiteX4" fmla="*/ 105219 w 197866"/>
              <a:gd name="connsiteY4" fmla="*/ 164846 h 208724"/>
              <a:gd name="connsiteX5" fmla="*/ 47307 w 197866"/>
              <a:gd name="connsiteY5" fmla="*/ 104394 h 208724"/>
              <a:gd name="connsiteX6" fmla="*/ 63500 w 197866"/>
              <a:gd name="connsiteY6" fmla="*/ 60770 h 208724"/>
              <a:gd name="connsiteX7" fmla="*/ 105346 w 197866"/>
              <a:gd name="connsiteY7" fmla="*/ 43942 h 208724"/>
              <a:gd name="connsiteX8" fmla="*/ 158305 w 197866"/>
              <a:gd name="connsiteY8" fmla="*/ 79121 h 208724"/>
              <a:gd name="connsiteX9" fmla="*/ 197866 w 197866"/>
              <a:gd name="connsiteY9" fmla="*/ 56452 h 208724"/>
              <a:gd name="connsiteX10" fmla="*/ 103632 w 197866"/>
              <a:gd name="connsiteY10" fmla="*/ 0 h 208724"/>
              <a:gd name="connsiteX11" fmla="*/ 0 w 197866"/>
              <a:gd name="connsiteY11" fmla="*/ 104204 h 208724"/>
              <a:gd name="connsiteX12" fmla="*/ 105156 w 197866"/>
              <a:gd name="connsiteY12" fmla="*/ 208725 h 20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866" h="208724">
                <a:moveTo>
                  <a:pt x="105156" y="208725"/>
                </a:moveTo>
                <a:cubicBezTo>
                  <a:pt x="147066" y="208725"/>
                  <a:pt x="180784" y="185674"/>
                  <a:pt x="197739" y="153289"/>
                </a:cubicBezTo>
                <a:lnTo>
                  <a:pt x="159131" y="131191"/>
                </a:lnTo>
                <a:lnTo>
                  <a:pt x="158242" y="131191"/>
                </a:lnTo>
                <a:cubicBezTo>
                  <a:pt x="151067" y="147384"/>
                  <a:pt x="134493" y="164783"/>
                  <a:pt x="105219" y="164846"/>
                </a:cubicBezTo>
                <a:cubicBezTo>
                  <a:pt x="71945" y="164846"/>
                  <a:pt x="47307" y="139573"/>
                  <a:pt x="47307" y="104394"/>
                </a:cubicBezTo>
                <a:cubicBezTo>
                  <a:pt x="47307" y="87186"/>
                  <a:pt x="53467" y="71247"/>
                  <a:pt x="63500" y="60770"/>
                </a:cubicBezTo>
                <a:cubicBezTo>
                  <a:pt x="74867" y="49403"/>
                  <a:pt x="88138" y="43498"/>
                  <a:pt x="105346" y="43942"/>
                </a:cubicBezTo>
                <a:cubicBezTo>
                  <a:pt x="131001" y="43815"/>
                  <a:pt x="149796" y="58420"/>
                  <a:pt x="158305" y="79121"/>
                </a:cubicBezTo>
                <a:lnTo>
                  <a:pt x="197866" y="56452"/>
                </a:lnTo>
                <a:cubicBezTo>
                  <a:pt x="180404" y="21717"/>
                  <a:pt x="144463" y="0"/>
                  <a:pt x="103632" y="0"/>
                </a:cubicBezTo>
                <a:cubicBezTo>
                  <a:pt x="44641" y="0"/>
                  <a:pt x="0" y="46355"/>
                  <a:pt x="0" y="104204"/>
                </a:cubicBezTo>
                <a:cubicBezTo>
                  <a:pt x="0" y="162052"/>
                  <a:pt x="43117" y="208725"/>
                  <a:pt x="105156" y="208725"/>
                </a:cubicBez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30405E-3591-ACF9-B342-31DC5C2D1BFA}"/>
              </a:ext>
            </a:extLst>
          </p:cNvPr>
          <p:cNvSpPr/>
          <p:nvPr/>
        </p:nvSpPr>
        <p:spPr>
          <a:xfrm>
            <a:off x="12191936" y="0"/>
            <a:ext cx="6350" cy="1291272"/>
          </a:xfrm>
          <a:custGeom>
            <a:avLst/>
            <a:gdLst>
              <a:gd name="connsiteX0" fmla="*/ 0 w 6350"/>
              <a:gd name="connsiteY0" fmla="*/ 0 h 1291272"/>
              <a:gd name="connsiteX1" fmla="*/ 0 w 6350"/>
              <a:gd name="connsiteY1" fmla="*/ 0 h 1291272"/>
              <a:gd name="connsiteX2" fmla="*/ 0 w 6350"/>
              <a:gd name="connsiteY2" fmla="*/ 1291273 h 1291272"/>
              <a:gd name="connsiteX3" fmla="*/ 0 w 6350"/>
              <a:gd name="connsiteY3" fmla="*/ 0 h 129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" h="1291272">
                <a:moveTo>
                  <a:pt x="0" y="0"/>
                </a:moveTo>
                <a:lnTo>
                  <a:pt x="0" y="0"/>
                </a:lnTo>
                <a:lnTo>
                  <a:pt x="0" y="1291273"/>
                </a:lnTo>
                <a:lnTo>
                  <a:pt x="0" y="0"/>
                </a:ln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F8EB47-1944-9F2E-3EB1-4312DE31F522}"/>
              </a:ext>
            </a:extLst>
          </p:cNvPr>
          <p:cNvSpPr/>
          <p:nvPr/>
        </p:nvSpPr>
        <p:spPr>
          <a:xfrm>
            <a:off x="11589415" y="331470"/>
            <a:ext cx="88298" cy="248221"/>
          </a:xfrm>
          <a:custGeom>
            <a:avLst/>
            <a:gdLst>
              <a:gd name="connsiteX0" fmla="*/ 43086 w 88298"/>
              <a:gd name="connsiteY0" fmla="*/ 248222 h 248221"/>
              <a:gd name="connsiteX1" fmla="*/ 43086 w 88298"/>
              <a:gd name="connsiteY1" fmla="*/ 248222 h 248221"/>
              <a:gd name="connsiteX2" fmla="*/ 88298 w 88298"/>
              <a:gd name="connsiteY2" fmla="*/ 248222 h 248221"/>
              <a:gd name="connsiteX3" fmla="*/ 88298 w 88298"/>
              <a:gd name="connsiteY3" fmla="*/ 211519 h 248221"/>
              <a:gd name="connsiteX4" fmla="*/ 61120 w 88298"/>
              <a:gd name="connsiteY4" fmla="*/ 211519 h 248221"/>
              <a:gd name="connsiteX5" fmla="*/ 47087 w 88298"/>
              <a:gd name="connsiteY5" fmla="*/ 199517 h 248221"/>
              <a:gd name="connsiteX6" fmla="*/ 47087 w 88298"/>
              <a:gd name="connsiteY6" fmla="*/ 93409 h 248221"/>
              <a:gd name="connsiteX7" fmla="*/ 84869 w 88298"/>
              <a:gd name="connsiteY7" fmla="*/ 93409 h 248221"/>
              <a:gd name="connsiteX8" fmla="*/ 84869 w 88298"/>
              <a:gd name="connsiteY8" fmla="*/ 56642 h 248221"/>
              <a:gd name="connsiteX9" fmla="*/ 47087 w 88298"/>
              <a:gd name="connsiteY9" fmla="*/ 56642 h 248221"/>
              <a:gd name="connsiteX10" fmla="*/ 47087 w 88298"/>
              <a:gd name="connsiteY10" fmla="*/ 0 h 248221"/>
              <a:gd name="connsiteX11" fmla="*/ 33 w 88298"/>
              <a:gd name="connsiteY11" fmla="*/ 0 h 248221"/>
              <a:gd name="connsiteX12" fmla="*/ 33 w 88298"/>
              <a:gd name="connsiteY12" fmla="*/ 198882 h 248221"/>
              <a:gd name="connsiteX13" fmla="*/ 43023 w 88298"/>
              <a:gd name="connsiteY13" fmla="*/ 248158 h 2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8298" h="248221">
                <a:moveTo>
                  <a:pt x="43086" y="248222"/>
                </a:moveTo>
                <a:lnTo>
                  <a:pt x="43086" y="248222"/>
                </a:lnTo>
                <a:cubicBezTo>
                  <a:pt x="43086" y="248222"/>
                  <a:pt x="88298" y="248222"/>
                  <a:pt x="88298" y="248222"/>
                </a:cubicBezTo>
                <a:lnTo>
                  <a:pt x="88298" y="211519"/>
                </a:lnTo>
                <a:lnTo>
                  <a:pt x="61120" y="211519"/>
                </a:lnTo>
                <a:cubicBezTo>
                  <a:pt x="61120" y="211519"/>
                  <a:pt x="47467" y="211645"/>
                  <a:pt x="47087" y="199517"/>
                </a:cubicBezTo>
                <a:lnTo>
                  <a:pt x="47087" y="93409"/>
                </a:lnTo>
                <a:lnTo>
                  <a:pt x="84869" y="93409"/>
                </a:lnTo>
                <a:lnTo>
                  <a:pt x="84869" y="56642"/>
                </a:lnTo>
                <a:lnTo>
                  <a:pt x="47087" y="56642"/>
                </a:lnTo>
                <a:lnTo>
                  <a:pt x="47087" y="0"/>
                </a:lnTo>
                <a:lnTo>
                  <a:pt x="33" y="0"/>
                </a:lnTo>
                <a:lnTo>
                  <a:pt x="33" y="198882"/>
                </a:lnTo>
                <a:cubicBezTo>
                  <a:pt x="33" y="198882"/>
                  <a:pt x="-2761" y="248285"/>
                  <a:pt x="43023" y="248158"/>
                </a:cubicBez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B2A4497-79A8-924A-F481-37A75D6C0317}"/>
              </a:ext>
            </a:extLst>
          </p:cNvPr>
          <p:cNvSpPr/>
          <p:nvPr/>
        </p:nvSpPr>
        <p:spPr>
          <a:xfrm>
            <a:off x="11243754" y="377570"/>
            <a:ext cx="210501" cy="208152"/>
          </a:xfrm>
          <a:custGeom>
            <a:avLst/>
            <a:gdLst>
              <a:gd name="connsiteX0" fmla="*/ 105219 w 210501"/>
              <a:gd name="connsiteY0" fmla="*/ 208153 h 208152"/>
              <a:gd name="connsiteX1" fmla="*/ 210502 w 210501"/>
              <a:gd name="connsiteY1" fmla="*/ 104077 h 208152"/>
              <a:gd name="connsiteX2" fmla="*/ 105219 w 210501"/>
              <a:gd name="connsiteY2" fmla="*/ 0 h 208152"/>
              <a:gd name="connsiteX3" fmla="*/ 0 w 210501"/>
              <a:gd name="connsiteY3" fmla="*/ 103696 h 208152"/>
              <a:gd name="connsiteX4" fmla="*/ 0 w 210501"/>
              <a:gd name="connsiteY4" fmla="*/ 104077 h 208152"/>
              <a:gd name="connsiteX5" fmla="*/ 105219 w 210501"/>
              <a:gd name="connsiteY5" fmla="*/ 208153 h 208152"/>
              <a:gd name="connsiteX6" fmla="*/ 47053 w 210501"/>
              <a:gd name="connsiteY6" fmla="*/ 103696 h 208152"/>
              <a:gd name="connsiteX7" fmla="*/ 105283 w 210501"/>
              <a:gd name="connsiteY7" fmla="*/ 43497 h 208152"/>
              <a:gd name="connsiteX8" fmla="*/ 163513 w 210501"/>
              <a:gd name="connsiteY8" fmla="*/ 103696 h 208152"/>
              <a:gd name="connsiteX9" fmla="*/ 105283 w 210501"/>
              <a:gd name="connsiteY9" fmla="*/ 163893 h 208152"/>
              <a:gd name="connsiteX10" fmla="*/ 47053 w 210501"/>
              <a:gd name="connsiteY10" fmla="*/ 104077 h 208152"/>
              <a:gd name="connsiteX11" fmla="*/ 47053 w 210501"/>
              <a:gd name="connsiteY11" fmla="*/ 103696 h 20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0501" h="208152">
                <a:moveTo>
                  <a:pt x="105219" y="208153"/>
                </a:moveTo>
                <a:cubicBezTo>
                  <a:pt x="173672" y="208153"/>
                  <a:pt x="210502" y="154813"/>
                  <a:pt x="210502" y="104077"/>
                </a:cubicBezTo>
                <a:cubicBezTo>
                  <a:pt x="210502" y="53340"/>
                  <a:pt x="173736" y="0"/>
                  <a:pt x="105219" y="0"/>
                </a:cubicBezTo>
                <a:cubicBezTo>
                  <a:pt x="36702" y="0"/>
                  <a:pt x="0" y="53404"/>
                  <a:pt x="0" y="103696"/>
                </a:cubicBezTo>
                <a:lnTo>
                  <a:pt x="0" y="104077"/>
                </a:lnTo>
                <a:cubicBezTo>
                  <a:pt x="0" y="154813"/>
                  <a:pt x="36830" y="208153"/>
                  <a:pt x="105219" y="208153"/>
                </a:cubicBezTo>
                <a:close/>
                <a:moveTo>
                  <a:pt x="47053" y="103696"/>
                </a:moveTo>
                <a:cubicBezTo>
                  <a:pt x="47053" y="69025"/>
                  <a:pt x="73151" y="43497"/>
                  <a:pt x="105283" y="43497"/>
                </a:cubicBezTo>
                <a:cubicBezTo>
                  <a:pt x="137414" y="43497"/>
                  <a:pt x="163513" y="69025"/>
                  <a:pt x="163513" y="103696"/>
                </a:cubicBezTo>
                <a:cubicBezTo>
                  <a:pt x="163513" y="138367"/>
                  <a:pt x="137477" y="163893"/>
                  <a:pt x="105283" y="163893"/>
                </a:cubicBezTo>
                <a:cubicBezTo>
                  <a:pt x="73089" y="163893"/>
                  <a:pt x="47053" y="138367"/>
                  <a:pt x="47053" y="104077"/>
                </a:cubicBezTo>
                <a:lnTo>
                  <a:pt x="47053" y="103696"/>
                </a:ln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89E7033-CCCE-DB7F-F6F6-AC002188BEA9}"/>
              </a:ext>
            </a:extLst>
          </p:cNvPr>
          <p:cNvSpPr/>
          <p:nvPr/>
        </p:nvSpPr>
        <p:spPr>
          <a:xfrm>
            <a:off x="11482449" y="331470"/>
            <a:ext cx="80709" cy="248221"/>
          </a:xfrm>
          <a:custGeom>
            <a:avLst/>
            <a:gdLst>
              <a:gd name="connsiteX0" fmla="*/ 43182 w 80709"/>
              <a:gd name="connsiteY0" fmla="*/ 248222 h 248221"/>
              <a:gd name="connsiteX1" fmla="*/ 43182 w 80709"/>
              <a:gd name="connsiteY1" fmla="*/ 248222 h 248221"/>
              <a:gd name="connsiteX2" fmla="*/ 80710 w 80709"/>
              <a:gd name="connsiteY2" fmla="*/ 248222 h 248221"/>
              <a:gd name="connsiteX3" fmla="*/ 80710 w 80709"/>
              <a:gd name="connsiteY3" fmla="*/ 211519 h 248221"/>
              <a:gd name="connsiteX4" fmla="*/ 61152 w 80709"/>
              <a:gd name="connsiteY4" fmla="*/ 211519 h 248221"/>
              <a:gd name="connsiteX5" fmla="*/ 47119 w 80709"/>
              <a:gd name="connsiteY5" fmla="*/ 199517 h 248221"/>
              <a:gd name="connsiteX6" fmla="*/ 47119 w 80709"/>
              <a:gd name="connsiteY6" fmla="*/ 0 h 248221"/>
              <a:gd name="connsiteX7" fmla="*/ 65 w 80709"/>
              <a:gd name="connsiteY7" fmla="*/ 0 h 248221"/>
              <a:gd name="connsiteX8" fmla="*/ 65 w 80709"/>
              <a:gd name="connsiteY8" fmla="*/ 198882 h 248221"/>
              <a:gd name="connsiteX9" fmla="*/ 43118 w 80709"/>
              <a:gd name="connsiteY9" fmla="*/ 248158 h 2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09" h="248221">
                <a:moveTo>
                  <a:pt x="43182" y="248222"/>
                </a:moveTo>
                <a:lnTo>
                  <a:pt x="43182" y="248222"/>
                </a:lnTo>
                <a:cubicBezTo>
                  <a:pt x="43182" y="248222"/>
                  <a:pt x="80710" y="248222"/>
                  <a:pt x="80710" y="248222"/>
                </a:cubicBezTo>
                <a:lnTo>
                  <a:pt x="80710" y="211519"/>
                </a:lnTo>
                <a:lnTo>
                  <a:pt x="61152" y="211519"/>
                </a:lnTo>
                <a:cubicBezTo>
                  <a:pt x="61152" y="211519"/>
                  <a:pt x="47500" y="211645"/>
                  <a:pt x="47119" y="199517"/>
                </a:cubicBezTo>
                <a:lnTo>
                  <a:pt x="47119" y="0"/>
                </a:lnTo>
                <a:lnTo>
                  <a:pt x="65" y="0"/>
                </a:lnTo>
                <a:lnTo>
                  <a:pt x="65" y="198882"/>
                </a:lnTo>
                <a:cubicBezTo>
                  <a:pt x="65" y="198882"/>
                  <a:pt x="-3555" y="248158"/>
                  <a:pt x="43118" y="248158"/>
                </a:cubicBez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217220"/>
            <a:ext cx="11160125" cy="4588494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05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er Slide U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2E86035-FC81-C834-93D4-95EE835EF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235" r="10235"/>
          <a:stretch>
            <a:fillRect/>
          </a:stretch>
        </p:blipFill>
        <p:spPr>
          <a:xfrm rot="16200000">
            <a:off x="2666999" y="-1190564"/>
            <a:ext cx="6858001" cy="923913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30405E-3591-ACF9-B342-31DC5C2D1BFA}"/>
              </a:ext>
            </a:extLst>
          </p:cNvPr>
          <p:cNvSpPr/>
          <p:nvPr/>
        </p:nvSpPr>
        <p:spPr>
          <a:xfrm>
            <a:off x="12191936" y="0"/>
            <a:ext cx="6350" cy="1291272"/>
          </a:xfrm>
          <a:custGeom>
            <a:avLst/>
            <a:gdLst>
              <a:gd name="connsiteX0" fmla="*/ 0 w 6350"/>
              <a:gd name="connsiteY0" fmla="*/ 0 h 1291272"/>
              <a:gd name="connsiteX1" fmla="*/ 0 w 6350"/>
              <a:gd name="connsiteY1" fmla="*/ 0 h 1291272"/>
              <a:gd name="connsiteX2" fmla="*/ 0 w 6350"/>
              <a:gd name="connsiteY2" fmla="*/ 1291273 h 1291272"/>
              <a:gd name="connsiteX3" fmla="*/ 0 w 6350"/>
              <a:gd name="connsiteY3" fmla="*/ 0 h 129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" h="1291272">
                <a:moveTo>
                  <a:pt x="0" y="0"/>
                </a:moveTo>
                <a:lnTo>
                  <a:pt x="0" y="0"/>
                </a:lnTo>
                <a:lnTo>
                  <a:pt x="0" y="1291273"/>
                </a:lnTo>
                <a:lnTo>
                  <a:pt x="0" y="0"/>
                </a:ln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09BA74-8CE1-1B40-08CA-949B1D83CB5C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217220"/>
            <a:ext cx="11160125" cy="4588494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5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er Slide 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2E86035-FC81-C834-93D4-95EE835EF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235" r="10235"/>
          <a:stretch>
            <a:fillRect/>
          </a:stretch>
        </p:blipFill>
        <p:spPr>
          <a:xfrm rot="16200000">
            <a:off x="2666999" y="-1190564"/>
            <a:ext cx="6858001" cy="923913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30405E-3591-ACF9-B342-31DC5C2D1BFA}"/>
              </a:ext>
            </a:extLst>
          </p:cNvPr>
          <p:cNvSpPr/>
          <p:nvPr/>
        </p:nvSpPr>
        <p:spPr>
          <a:xfrm>
            <a:off x="12191936" y="0"/>
            <a:ext cx="6350" cy="1291272"/>
          </a:xfrm>
          <a:custGeom>
            <a:avLst/>
            <a:gdLst>
              <a:gd name="connsiteX0" fmla="*/ 0 w 6350"/>
              <a:gd name="connsiteY0" fmla="*/ 0 h 1291272"/>
              <a:gd name="connsiteX1" fmla="*/ 0 w 6350"/>
              <a:gd name="connsiteY1" fmla="*/ 0 h 1291272"/>
              <a:gd name="connsiteX2" fmla="*/ 0 w 6350"/>
              <a:gd name="connsiteY2" fmla="*/ 1291273 h 1291272"/>
              <a:gd name="connsiteX3" fmla="*/ 0 w 6350"/>
              <a:gd name="connsiteY3" fmla="*/ 0 h 129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" h="1291272">
                <a:moveTo>
                  <a:pt x="0" y="0"/>
                </a:moveTo>
                <a:lnTo>
                  <a:pt x="0" y="0"/>
                </a:lnTo>
                <a:lnTo>
                  <a:pt x="0" y="1291273"/>
                </a:lnTo>
                <a:lnTo>
                  <a:pt x="0" y="0"/>
                </a:ln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09BA74-8CE1-1B40-08CA-949B1D83CB5C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217220"/>
            <a:ext cx="11160125" cy="4588494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2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er Slide 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2E86035-FC81-C834-93D4-95EE835EF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235" r="10235"/>
          <a:stretch>
            <a:fillRect/>
          </a:stretch>
        </p:blipFill>
        <p:spPr>
          <a:xfrm rot="16200000">
            <a:off x="2666999" y="-1190564"/>
            <a:ext cx="6858001" cy="923913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30405E-3591-ACF9-B342-31DC5C2D1BFA}"/>
              </a:ext>
            </a:extLst>
          </p:cNvPr>
          <p:cNvSpPr/>
          <p:nvPr/>
        </p:nvSpPr>
        <p:spPr>
          <a:xfrm>
            <a:off x="12191936" y="0"/>
            <a:ext cx="6350" cy="1291272"/>
          </a:xfrm>
          <a:custGeom>
            <a:avLst/>
            <a:gdLst>
              <a:gd name="connsiteX0" fmla="*/ 0 w 6350"/>
              <a:gd name="connsiteY0" fmla="*/ 0 h 1291272"/>
              <a:gd name="connsiteX1" fmla="*/ 0 w 6350"/>
              <a:gd name="connsiteY1" fmla="*/ 0 h 1291272"/>
              <a:gd name="connsiteX2" fmla="*/ 0 w 6350"/>
              <a:gd name="connsiteY2" fmla="*/ 1291273 h 1291272"/>
              <a:gd name="connsiteX3" fmla="*/ 0 w 6350"/>
              <a:gd name="connsiteY3" fmla="*/ 0 h 129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" h="1291272">
                <a:moveTo>
                  <a:pt x="0" y="0"/>
                </a:moveTo>
                <a:lnTo>
                  <a:pt x="0" y="0"/>
                </a:lnTo>
                <a:lnTo>
                  <a:pt x="0" y="1291273"/>
                </a:lnTo>
                <a:lnTo>
                  <a:pt x="0" y="0"/>
                </a:lnTo>
                <a:close/>
              </a:path>
            </a:pathLst>
          </a:custGeom>
          <a:noFill/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09BA74-8CE1-1B40-08CA-949B1D83CB5C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217220"/>
            <a:ext cx="11160125" cy="4588494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88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Text_Blac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C2AADA-26DC-6D81-FC80-B793EBE01A4F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  <a:solidFill>
            <a:srgbClr val="FFFFFF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 userDrawn="1"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 userDrawn="1"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 userDrawn="1"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 userDrawn="1"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038059"/>
            <a:ext cx="11160125" cy="4946816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STYLE.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526A70C-F009-B22B-EADD-E03F5A535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FAF3CB9-413D-01C3-4375-AB0E57B1BD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6A061246-C110-F037-F7BC-23222D6248FD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rgbClr val="FFFFFF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Text_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C2AADA-26DC-6D81-FC80-B793EBE01A4F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  <a:solidFill>
            <a:srgbClr val="FFFFFF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 userDrawn="1"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 userDrawn="1"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 userDrawn="1"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 userDrawn="1"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038059"/>
            <a:ext cx="11160125" cy="4946816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STYLE.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526A70C-F009-B22B-EADD-E03F5A535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FAF3CB9-413D-01C3-4375-AB0E57B1BD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F7DDB2BD-514C-66CD-F5B3-BA490EB95E04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rgbClr val="FFFFFF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Text_Gre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DC2AADA-26DC-6D81-FC80-B793EBE01A4F}"/>
              </a:ext>
            </a:extLst>
          </p:cNvPr>
          <p:cNvGrpSpPr/>
          <p:nvPr userDrawn="1"/>
        </p:nvGrpSpPr>
        <p:grpSpPr>
          <a:xfrm>
            <a:off x="11030013" y="331470"/>
            <a:ext cx="647700" cy="254507"/>
            <a:chOff x="11030013" y="331470"/>
            <a:chExt cx="647700" cy="254507"/>
          </a:xfrm>
          <a:solidFill>
            <a:srgbClr val="FFFFFF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0E808B3-0E40-7411-C03B-DF9BB537A9E5}"/>
                </a:ext>
              </a:extLst>
            </p:cNvPr>
            <p:cNvSpPr/>
            <p:nvPr userDrawn="1"/>
          </p:nvSpPr>
          <p:spPr>
            <a:xfrm>
              <a:off x="11030013" y="377253"/>
              <a:ext cx="197866" cy="208724"/>
            </a:xfrm>
            <a:custGeom>
              <a:avLst/>
              <a:gdLst>
                <a:gd name="connsiteX0" fmla="*/ 105156 w 197866"/>
                <a:gd name="connsiteY0" fmla="*/ 208725 h 208724"/>
                <a:gd name="connsiteX1" fmla="*/ 197739 w 197866"/>
                <a:gd name="connsiteY1" fmla="*/ 153289 h 208724"/>
                <a:gd name="connsiteX2" fmla="*/ 159131 w 197866"/>
                <a:gd name="connsiteY2" fmla="*/ 131191 h 208724"/>
                <a:gd name="connsiteX3" fmla="*/ 158242 w 197866"/>
                <a:gd name="connsiteY3" fmla="*/ 131191 h 208724"/>
                <a:gd name="connsiteX4" fmla="*/ 105219 w 197866"/>
                <a:gd name="connsiteY4" fmla="*/ 164846 h 208724"/>
                <a:gd name="connsiteX5" fmla="*/ 47307 w 197866"/>
                <a:gd name="connsiteY5" fmla="*/ 104394 h 208724"/>
                <a:gd name="connsiteX6" fmla="*/ 63500 w 197866"/>
                <a:gd name="connsiteY6" fmla="*/ 60770 h 208724"/>
                <a:gd name="connsiteX7" fmla="*/ 105346 w 197866"/>
                <a:gd name="connsiteY7" fmla="*/ 43942 h 208724"/>
                <a:gd name="connsiteX8" fmla="*/ 158305 w 197866"/>
                <a:gd name="connsiteY8" fmla="*/ 79121 h 208724"/>
                <a:gd name="connsiteX9" fmla="*/ 197866 w 197866"/>
                <a:gd name="connsiteY9" fmla="*/ 56452 h 208724"/>
                <a:gd name="connsiteX10" fmla="*/ 103632 w 197866"/>
                <a:gd name="connsiteY10" fmla="*/ 0 h 208724"/>
                <a:gd name="connsiteX11" fmla="*/ 0 w 197866"/>
                <a:gd name="connsiteY11" fmla="*/ 104204 h 208724"/>
                <a:gd name="connsiteX12" fmla="*/ 105156 w 197866"/>
                <a:gd name="connsiteY12" fmla="*/ 208725 h 20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866" h="208724">
                  <a:moveTo>
                    <a:pt x="105156" y="208725"/>
                  </a:moveTo>
                  <a:cubicBezTo>
                    <a:pt x="147066" y="208725"/>
                    <a:pt x="180784" y="185674"/>
                    <a:pt x="197739" y="153289"/>
                  </a:cubicBezTo>
                  <a:lnTo>
                    <a:pt x="159131" y="131191"/>
                  </a:lnTo>
                  <a:lnTo>
                    <a:pt x="158242" y="131191"/>
                  </a:lnTo>
                  <a:cubicBezTo>
                    <a:pt x="151067" y="147384"/>
                    <a:pt x="134493" y="164783"/>
                    <a:pt x="105219" y="164846"/>
                  </a:cubicBezTo>
                  <a:cubicBezTo>
                    <a:pt x="71945" y="164846"/>
                    <a:pt x="47307" y="139573"/>
                    <a:pt x="47307" y="104394"/>
                  </a:cubicBezTo>
                  <a:cubicBezTo>
                    <a:pt x="47307" y="87186"/>
                    <a:pt x="53467" y="71247"/>
                    <a:pt x="63500" y="60770"/>
                  </a:cubicBezTo>
                  <a:cubicBezTo>
                    <a:pt x="74867" y="49403"/>
                    <a:pt x="88138" y="43498"/>
                    <a:pt x="105346" y="43942"/>
                  </a:cubicBezTo>
                  <a:cubicBezTo>
                    <a:pt x="131001" y="43815"/>
                    <a:pt x="149796" y="58420"/>
                    <a:pt x="158305" y="79121"/>
                  </a:cubicBezTo>
                  <a:lnTo>
                    <a:pt x="197866" y="56452"/>
                  </a:lnTo>
                  <a:cubicBezTo>
                    <a:pt x="180404" y="21717"/>
                    <a:pt x="144463" y="0"/>
                    <a:pt x="103632" y="0"/>
                  </a:cubicBezTo>
                  <a:cubicBezTo>
                    <a:pt x="44641" y="0"/>
                    <a:pt x="0" y="46355"/>
                    <a:pt x="0" y="104204"/>
                  </a:cubicBezTo>
                  <a:cubicBezTo>
                    <a:pt x="0" y="162052"/>
                    <a:pt x="43117" y="208725"/>
                    <a:pt x="105156" y="2087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F8EB47-1944-9F2E-3EB1-4312DE31F522}"/>
                </a:ext>
              </a:extLst>
            </p:cNvPr>
            <p:cNvSpPr/>
            <p:nvPr userDrawn="1"/>
          </p:nvSpPr>
          <p:spPr>
            <a:xfrm>
              <a:off x="11589415" y="331470"/>
              <a:ext cx="88298" cy="248221"/>
            </a:xfrm>
            <a:custGeom>
              <a:avLst/>
              <a:gdLst>
                <a:gd name="connsiteX0" fmla="*/ 43086 w 88298"/>
                <a:gd name="connsiteY0" fmla="*/ 248222 h 248221"/>
                <a:gd name="connsiteX1" fmla="*/ 43086 w 88298"/>
                <a:gd name="connsiteY1" fmla="*/ 248222 h 248221"/>
                <a:gd name="connsiteX2" fmla="*/ 88298 w 88298"/>
                <a:gd name="connsiteY2" fmla="*/ 248222 h 248221"/>
                <a:gd name="connsiteX3" fmla="*/ 88298 w 88298"/>
                <a:gd name="connsiteY3" fmla="*/ 211519 h 248221"/>
                <a:gd name="connsiteX4" fmla="*/ 61120 w 88298"/>
                <a:gd name="connsiteY4" fmla="*/ 211519 h 248221"/>
                <a:gd name="connsiteX5" fmla="*/ 47087 w 88298"/>
                <a:gd name="connsiteY5" fmla="*/ 199517 h 248221"/>
                <a:gd name="connsiteX6" fmla="*/ 47087 w 88298"/>
                <a:gd name="connsiteY6" fmla="*/ 93409 h 248221"/>
                <a:gd name="connsiteX7" fmla="*/ 84869 w 88298"/>
                <a:gd name="connsiteY7" fmla="*/ 93409 h 248221"/>
                <a:gd name="connsiteX8" fmla="*/ 84869 w 88298"/>
                <a:gd name="connsiteY8" fmla="*/ 56642 h 248221"/>
                <a:gd name="connsiteX9" fmla="*/ 47087 w 88298"/>
                <a:gd name="connsiteY9" fmla="*/ 56642 h 248221"/>
                <a:gd name="connsiteX10" fmla="*/ 47087 w 88298"/>
                <a:gd name="connsiteY10" fmla="*/ 0 h 248221"/>
                <a:gd name="connsiteX11" fmla="*/ 33 w 88298"/>
                <a:gd name="connsiteY11" fmla="*/ 0 h 248221"/>
                <a:gd name="connsiteX12" fmla="*/ 33 w 88298"/>
                <a:gd name="connsiteY12" fmla="*/ 198882 h 248221"/>
                <a:gd name="connsiteX13" fmla="*/ 43023 w 88298"/>
                <a:gd name="connsiteY13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98" h="248221">
                  <a:moveTo>
                    <a:pt x="43086" y="248222"/>
                  </a:moveTo>
                  <a:lnTo>
                    <a:pt x="43086" y="248222"/>
                  </a:lnTo>
                  <a:cubicBezTo>
                    <a:pt x="43086" y="248222"/>
                    <a:pt x="88298" y="248222"/>
                    <a:pt x="88298" y="248222"/>
                  </a:cubicBezTo>
                  <a:lnTo>
                    <a:pt x="88298" y="211519"/>
                  </a:lnTo>
                  <a:lnTo>
                    <a:pt x="61120" y="211519"/>
                  </a:lnTo>
                  <a:cubicBezTo>
                    <a:pt x="61120" y="211519"/>
                    <a:pt x="47467" y="211645"/>
                    <a:pt x="47087" y="199517"/>
                  </a:cubicBezTo>
                  <a:lnTo>
                    <a:pt x="47087" y="93409"/>
                  </a:lnTo>
                  <a:lnTo>
                    <a:pt x="84869" y="93409"/>
                  </a:lnTo>
                  <a:lnTo>
                    <a:pt x="84869" y="56642"/>
                  </a:lnTo>
                  <a:lnTo>
                    <a:pt x="47087" y="56642"/>
                  </a:lnTo>
                  <a:lnTo>
                    <a:pt x="47087" y="0"/>
                  </a:lnTo>
                  <a:lnTo>
                    <a:pt x="33" y="0"/>
                  </a:lnTo>
                  <a:lnTo>
                    <a:pt x="33" y="198882"/>
                  </a:lnTo>
                  <a:cubicBezTo>
                    <a:pt x="33" y="198882"/>
                    <a:pt x="-2761" y="248285"/>
                    <a:pt x="43023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2A4497-79A8-924A-F481-37A75D6C0317}"/>
                </a:ext>
              </a:extLst>
            </p:cNvPr>
            <p:cNvSpPr/>
            <p:nvPr userDrawn="1"/>
          </p:nvSpPr>
          <p:spPr>
            <a:xfrm>
              <a:off x="11243754" y="377570"/>
              <a:ext cx="210501" cy="208152"/>
            </a:xfrm>
            <a:custGeom>
              <a:avLst/>
              <a:gdLst>
                <a:gd name="connsiteX0" fmla="*/ 105219 w 210501"/>
                <a:gd name="connsiteY0" fmla="*/ 208153 h 208152"/>
                <a:gd name="connsiteX1" fmla="*/ 210502 w 210501"/>
                <a:gd name="connsiteY1" fmla="*/ 104077 h 208152"/>
                <a:gd name="connsiteX2" fmla="*/ 105219 w 210501"/>
                <a:gd name="connsiteY2" fmla="*/ 0 h 208152"/>
                <a:gd name="connsiteX3" fmla="*/ 0 w 210501"/>
                <a:gd name="connsiteY3" fmla="*/ 103696 h 208152"/>
                <a:gd name="connsiteX4" fmla="*/ 0 w 210501"/>
                <a:gd name="connsiteY4" fmla="*/ 104077 h 208152"/>
                <a:gd name="connsiteX5" fmla="*/ 105219 w 210501"/>
                <a:gd name="connsiteY5" fmla="*/ 208153 h 208152"/>
                <a:gd name="connsiteX6" fmla="*/ 47053 w 210501"/>
                <a:gd name="connsiteY6" fmla="*/ 103696 h 208152"/>
                <a:gd name="connsiteX7" fmla="*/ 105283 w 210501"/>
                <a:gd name="connsiteY7" fmla="*/ 43497 h 208152"/>
                <a:gd name="connsiteX8" fmla="*/ 163513 w 210501"/>
                <a:gd name="connsiteY8" fmla="*/ 103696 h 208152"/>
                <a:gd name="connsiteX9" fmla="*/ 105283 w 210501"/>
                <a:gd name="connsiteY9" fmla="*/ 163893 h 208152"/>
                <a:gd name="connsiteX10" fmla="*/ 47053 w 210501"/>
                <a:gd name="connsiteY10" fmla="*/ 104077 h 208152"/>
                <a:gd name="connsiteX11" fmla="*/ 47053 w 210501"/>
                <a:gd name="connsiteY11" fmla="*/ 103696 h 20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501" h="208152">
                  <a:moveTo>
                    <a:pt x="105219" y="208153"/>
                  </a:moveTo>
                  <a:cubicBezTo>
                    <a:pt x="173672" y="208153"/>
                    <a:pt x="210502" y="154813"/>
                    <a:pt x="210502" y="104077"/>
                  </a:cubicBezTo>
                  <a:cubicBezTo>
                    <a:pt x="210502" y="53340"/>
                    <a:pt x="173736" y="0"/>
                    <a:pt x="105219" y="0"/>
                  </a:cubicBezTo>
                  <a:cubicBezTo>
                    <a:pt x="36702" y="0"/>
                    <a:pt x="0" y="53404"/>
                    <a:pt x="0" y="103696"/>
                  </a:cubicBezTo>
                  <a:lnTo>
                    <a:pt x="0" y="104077"/>
                  </a:lnTo>
                  <a:cubicBezTo>
                    <a:pt x="0" y="154813"/>
                    <a:pt x="36830" y="208153"/>
                    <a:pt x="105219" y="208153"/>
                  </a:cubicBezTo>
                  <a:close/>
                  <a:moveTo>
                    <a:pt x="47053" y="103696"/>
                  </a:moveTo>
                  <a:cubicBezTo>
                    <a:pt x="47053" y="69025"/>
                    <a:pt x="73151" y="43497"/>
                    <a:pt x="105283" y="43497"/>
                  </a:cubicBezTo>
                  <a:cubicBezTo>
                    <a:pt x="137414" y="43497"/>
                    <a:pt x="163513" y="69025"/>
                    <a:pt x="163513" y="103696"/>
                  </a:cubicBezTo>
                  <a:cubicBezTo>
                    <a:pt x="163513" y="138367"/>
                    <a:pt x="137477" y="163893"/>
                    <a:pt x="105283" y="163893"/>
                  </a:cubicBezTo>
                  <a:cubicBezTo>
                    <a:pt x="73089" y="163893"/>
                    <a:pt x="47053" y="138367"/>
                    <a:pt x="47053" y="104077"/>
                  </a:cubicBezTo>
                  <a:lnTo>
                    <a:pt x="47053" y="1036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9E7033-CCCE-DB7F-F6F6-AC002188BEA9}"/>
                </a:ext>
              </a:extLst>
            </p:cNvPr>
            <p:cNvSpPr/>
            <p:nvPr userDrawn="1"/>
          </p:nvSpPr>
          <p:spPr>
            <a:xfrm>
              <a:off x="11482449" y="331470"/>
              <a:ext cx="80709" cy="248221"/>
            </a:xfrm>
            <a:custGeom>
              <a:avLst/>
              <a:gdLst>
                <a:gd name="connsiteX0" fmla="*/ 43182 w 80709"/>
                <a:gd name="connsiteY0" fmla="*/ 248222 h 248221"/>
                <a:gd name="connsiteX1" fmla="*/ 43182 w 80709"/>
                <a:gd name="connsiteY1" fmla="*/ 248222 h 248221"/>
                <a:gd name="connsiteX2" fmla="*/ 80710 w 80709"/>
                <a:gd name="connsiteY2" fmla="*/ 248222 h 248221"/>
                <a:gd name="connsiteX3" fmla="*/ 80710 w 80709"/>
                <a:gd name="connsiteY3" fmla="*/ 211519 h 248221"/>
                <a:gd name="connsiteX4" fmla="*/ 61152 w 80709"/>
                <a:gd name="connsiteY4" fmla="*/ 211519 h 248221"/>
                <a:gd name="connsiteX5" fmla="*/ 47119 w 80709"/>
                <a:gd name="connsiteY5" fmla="*/ 199517 h 248221"/>
                <a:gd name="connsiteX6" fmla="*/ 47119 w 80709"/>
                <a:gd name="connsiteY6" fmla="*/ 0 h 248221"/>
                <a:gd name="connsiteX7" fmla="*/ 65 w 80709"/>
                <a:gd name="connsiteY7" fmla="*/ 0 h 248221"/>
                <a:gd name="connsiteX8" fmla="*/ 65 w 80709"/>
                <a:gd name="connsiteY8" fmla="*/ 198882 h 248221"/>
                <a:gd name="connsiteX9" fmla="*/ 43118 w 80709"/>
                <a:gd name="connsiteY9" fmla="*/ 248158 h 24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709" h="248221">
                  <a:moveTo>
                    <a:pt x="43182" y="248222"/>
                  </a:moveTo>
                  <a:lnTo>
                    <a:pt x="43182" y="248222"/>
                  </a:lnTo>
                  <a:cubicBezTo>
                    <a:pt x="43182" y="248222"/>
                    <a:pt x="80710" y="248222"/>
                    <a:pt x="80710" y="248222"/>
                  </a:cubicBezTo>
                  <a:lnTo>
                    <a:pt x="80710" y="211519"/>
                  </a:lnTo>
                  <a:lnTo>
                    <a:pt x="61152" y="211519"/>
                  </a:lnTo>
                  <a:cubicBezTo>
                    <a:pt x="61152" y="211519"/>
                    <a:pt x="47500" y="211645"/>
                    <a:pt x="47119" y="199517"/>
                  </a:cubicBezTo>
                  <a:lnTo>
                    <a:pt x="47119" y="0"/>
                  </a:lnTo>
                  <a:lnTo>
                    <a:pt x="65" y="0"/>
                  </a:lnTo>
                  <a:lnTo>
                    <a:pt x="65" y="198882"/>
                  </a:lnTo>
                  <a:cubicBezTo>
                    <a:pt x="65" y="198882"/>
                    <a:pt x="-3555" y="248158"/>
                    <a:pt x="43118" y="2481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EA59CB-B261-6149-2367-DC9542671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038059"/>
            <a:ext cx="11160125" cy="4946816"/>
          </a:xfrm>
        </p:spPr>
        <p:txBody>
          <a:bodyPr anchor="ctr">
            <a:noAutofit/>
          </a:bodyPr>
          <a:lstStyle>
            <a:lvl1pPr algn="ctr">
              <a:lnSpc>
                <a:spcPct val="7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STYLE.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526A70C-F009-B22B-EADD-E03F5A5353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FAF3CB9-413D-01C3-4375-AB0E57B1BD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F7DDB2BD-514C-66CD-F5B3-BA490EB95E04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rgbClr val="FFFFFF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61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Text Image_Dark_Dou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BD2752-DFC6-BB09-EE42-7ACBE45DD066}"/>
              </a:ext>
            </a:extLst>
          </p:cNvPr>
          <p:cNvSpPr/>
          <p:nvPr userDrawn="1"/>
        </p:nvSpPr>
        <p:spPr>
          <a:xfrm>
            <a:off x="10964837" y="0"/>
            <a:ext cx="1227163" cy="648369"/>
          </a:xfrm>
          <a:prstGeom prst="rect">
            <a:avLst/>
          </a:pr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66D04EB7-C58F-3C20-A6B7-021908E709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1108943 w 12191999"/>
              <a:gd name="connsiteY0" fmla="*/ 5119963 h 6858000"/>
              <a:gd name="connsiteX1" fmla="*/ 1334206 w 12191999"/>
              <a:gd name="connsiteY1" fmla="*/ 5664968 h 6858000"/>
              <a:gd name="connsiteX2" fmla="*/ 1108943 w 12191999"/>
              <a:gd name="connsiteY2" fmla="*/ 6210029 h 6858000"/>
              <a:gd name="connsiteX3" fmla="*/ 1392136 w 12191999"/>
              <a:gd name="connsiteY3" fmla="*/ 6210029 h 6858000"/>
              <a:gd name="connsiteX4" fmla="*/ 1617342 w 12191999"/>
              <a:gd name="connsiteY4" fmla="*/ 5664968 h 6858000"/>
              <a:gd name="connsiteX5" fmla="*/ 1392136 w 12191999"/>
              <a:gd name="connsiteY5" fmla="*/ 5119963 h 6858000"/>
              <a:gd name="connsiteX6" fmla="*/ 600261 w 12191999"/>
              <a:gd name="connsiteY6" fmla="*/ 5119963 h 6858000"/>
              <a:gd name="connsiteX7" fmla="*/ 825524 w 12191999"/>
              <a:gd name="connsiteY7" fmla="*/ 5664968 h 6858000"/>
              <a:gd name="connsiteX8" fmla="*/ 600261 w 12191999"/>
              <a:gd name="connsiteY8" fmla="*/ 6210029 h 6858000"/>
              <a:gd name="connsiteX9" fmla="*/ 883397 w 12191999"/>
              <a:gd name="connsiteY9" fmla="*/ 6210029 h 6858000"/>
              <a:gd name="connsiteX10" fmla="*/ 1108660 w 12191999"/>
              <a:gd name="connsiteY10" fmla="*/ 5664968 h 6858000"/>
              <a:gd name="connsiteX11" fmla="*/ 883397 w 12191999"/>
              <a:gd name="connsiteY11" fmla="*/ 5119963 h 6858000"/>
              <a:gd name="connsiteX12" fmla="*/ 91579 w 12191999"/>
              <a:gd name="connsiteY12" fmla="*/ 5119963 h 6858000"/>
              <a:gd name="connsiteX13" fmla="*/ 204154 w 12191999"/>
              <a:gd name="connsiteY13" fmla="*/ 5392437 h 6858000"/>
              <a:gd name="connsiteX14" fmla="*/ 316785 w 12191999"/>
              <a:gd name="connsiteY14" fmla="*/ 5664968 h 6858000"/>
              <a:gd name="connsiteX15" fmla="*/ 91579 w 12191999"/>
              <a:gd name="connsiteY15" fmla="*/ 6210029 h 6858000"/>
              <a:gd name="connsiteX16" fmla="*/ 374715 w 12191999"/>
              <a:gd name="connsiteY16" fmla="*/ 6210029 h 6858000"/>
              <a:gd name="connsiteX17" fmla="*/ 599978 w 12191999"/>
              <a:gd name="connsiteY17" fmla="*/ 5664968 h 6858000"/>
              <a:gd name="connsiteX18" fmla="*/ 374715 w 12191999"/>
              <a:gd name="connsiteY18" fmla="*/ 5119963 h 6858000"/>
              <a:gd name="connsiteX19" fmla="*/ 316785 w 12191999"/>
              <a:gd name="connsiteY19" fmla="*/ 5119963 h 6858000"/>
              <a:gd name="connsiteX20" fmla="*/ 11349036 w 12191999"/>
              <a:gd name="connsiteY20" fmla="*/ 421302 h 6858000"/>
              <a:gd name="connsiteX21" fmla="*/ 11407688 w 12191999"/>
              <a:gd name="connsiteY21" fmla="*/ 481634 h 6858000"/>
              <a:gd name="connsiteX22" fmla="*/ 11349036 w 12191999"/>
              <a:gd name="connsiteY22" fmla="*/ 541987 h 6858000"/>
              <a:gd name="connsiteX23" fmla="*/ 11290384 w 12191999"/>
              <a:gd name="connsiteY23" fmla="*/ 482003 h 6858000"/>
              <a:gd name="connsiteX24" fmla="*/ 11290384 w 12191999"/>
              <a:gd name="connsiteY24" fmla="*/ 481634 h 6858000"/>
              <a:gd name="connsiteX25" fmla="*/ 11349036 w 12191999"/>
              <a:gd name="connsiteY25" fmla="*/ 421302 h 6858000"/>
              <a:gd name="connsiteX26" fmla="*/ 11349036 w 12191999"/>
              <a:gd name="connsiteY26" fmla="*/ 377655 h 6858000"/>
              <a:gd name="connsiteX27" fmla="*/ 11243006 w 12191999"/>
              <a:gd name="connsiteY27" fmla="*/ 481655 h 6858000"/>
              <a:gd name="connsiteX28" fmla="*/ 11243006 w 12191999"/>
              <a:gd name="connsiteY28" fmla="*/ 482023 h 6858000"/>
              <a:gd name="connsiteX29" fmla="*/ 11349036 w 12191999"/>
              <a:gd name="connsiteY29" fmla="*/ 586371 h 6858000"/>
              <a:gd name="connsiteX30" fmla="*/ 11455087 w 12191999"/>
              <a:gd name="connsiteY30" fmla="*/ 482023 h 6858000"/>
              <a:gd name="connsiteX31" fmla="*/ 11349036 w 12191999"/>
              <a:gd name="connsiteY31" fmla="*/ 377675 h 6858000"/>
              <a:gd name="connsiteX32" fmla="*/ 11132060 w 12191999"/>
              <a:gd name="connsiteY32" fmla="*/ 377410 h 6858000"/>
              <a:gd name="connsiteX33" fmla="*/ 11027676 w 12191999"/>
              <a:gd name="connsiteY33" fmla="*/ 481840 h 6858000"/>
              <a:gd name="connsiteX34" fmla="*/ 11133603 w 12191999"/>
              <a:gd name="connsiteY34" fmla="*/ 586617 h 6858000"/>
              <a:gd name="connsiteX35" fmla="*/ 11226919 w 12191999"/>
              <a:gd name="connsiteY35" fmla="*/ 531014 h 6858000"/>
              <a:gd name="connsiteX36" fmla="*/ 11187996 w 12191999"/>
              <a:gd name="connsiteY36" fmla="*/ 508843 h 6858000"/>
              <a:gd name="connsiteX37" fmla="*/ 11187112 w 12191999"/>
              <a:gd name="connsiteY37" fmla="*/ 508843 h 6858000"/>
              <a:gd name="connsiteX38" fmla="*/ 11187112 w 12191999"/>
              <a:gd name="connsiteY38" fmla="*/ 508863 h 6858000"/>
              <a:gd name="connsiteX39" fmla="*/ 11133706 w 12191999"/>
              <a:gd name="connsiteY39" fmla="*/ 542622 h 6858000"/>
              <a:gd name="connsiteX40" fmla="*/ 11075342 w 12191999"/>
              <a:gd name="connsiteY40" fmla="*/ 482024 h 6858000"/>
              <a:gd name="connsiteX41" fmla="*/ 11091677 w 12191999"/>
              <a:gd name="connsiteY41" fmla="*/ 438295 h 6858000"/>
              <a:gd name="connsiteX42" fmla="*/ 11133809 w 12191999"/>
              <a:gd name="connsiteY42" fmla="*/ 421426 h 6858000"/>
              <a:gd name="connsiteX43" fmla="*/ 11187174 w 12191999"/>
              <a:gd name="connsiteY43" fmla="*/ 456720 h 6858000"/>
              <a:gd name="connsiteX44" fmla="*/ 11227022 w 12191999"/>
              <a:gd name="connsiteY44" fmla="*/ 434016 h 6858000"/>
              <a:gd name="connsiteX45" fmla="*/ 11132060 w 12191999"/>
              <a:gd name="connsiteY45" fmla="*/ 377410 h 6858000"/>
              <a:gd name="connsiteX46" fmla="*/ 11591358 w 12191999"/>
              <a:gd name="connsiteY46" fmla="*/ 331470 h 6858000"/>
              <a:gd name="connsiteX47" fmla="*/ 11591358 w 12191999"/>
              <a:gd name="connsiteY47" fmla="*/ 530892 h 6858000"/>
              <a:gd name="connsiteX48" fmla="*/ 11634684 w 12191999"/>
              <a:gd name="connsiteY48" fmla="*/ 580312 h 6858000"/>
              <a:gd name="connsiteX49" fmla="*/ 11634684 w 12191999"/>
              <a:gd name="connsiteY49" fmla="*/ 580353 h 6858000"/>
              <a:gd name="connsiteX50" fmla="*/ 11680231 w 12191999"/>
              <a:gd name="connsiteY50" fmla="*/ 580353 h 6858000"/>
              <a:gd name="connsiteX51" fmla="*/ 11680231 w 12191999"/>
              <a:gd name="connsiteY51" fmla="*/ 543523 h 6858000"/>
              <a:gd name="connsiteX52" fmla="*/ 11652870 w 12191999"/>
              <a:gd name="connsiteY52" fmla="*/ 543523 h 6858000"/>
              <a:gd name="connsiteX53" fmla="*/ 11638737 w 12191999"/>
              <a:gd name="connsiteY53" fmla="*/ 531485 h 6858000"/>
              <a:gd name="connsiteX54" fmla="*/ 11638737 w 12191999"/>
              <a:gd name="connsiteY54" fmla="*/ 425070 h 6858000"/>
              <a:gd name="connsiteX55" fmla="*/ 11676816 w 12191999"/>
              <a:gd name="connsiteY55" fmla="*/ 425070 h 6858000"/>
              <a:gd name="connsiteX56" fmla="*/ 11676816 w 12191999"/>
              <a:gd name="connsiteY56" fmla="*/ 388219 h 6858000"/>
              <a:gd name="connsiteX57" fmla="*/ 11638737 w 12191999"/>
              <a:gd name="connsiteY57" fmla="*/ 388219 h 6858000"/>
              <a:gd name="connsiteX58" fmla="*/ 11638737 w 12191999"/>
              <a:gd name="connsiteY58" fmla="*/ 331470 h 6858000"/>
              <a:gd name="connsiteX59" fmla="*/ 11483641 w 12191999"/>
              <a:gd name="connsiteY59" fmla="*/ 331470 h 6858000"/>
              <a:gd name="connsiteX60" fmla="*/ 11483641 w 12191999"/>
              <a:gd name="connsiteY60" fmla="*/ 530892 h 6858000"/>
              <a:gd name="connsiteX61" fmla="*/ 11527008 w 12191999"/>
              <a:gd name="connsiteY61" fmla="*/ 580312 h 6858000"/>
              <a:gd name="connsiteX62" fmla="*/ 11527008 w 12191999"/>
              <a:gd name="connsiteY62" fmla="*/ 580353 h 6858000"/>
              <a:gd name="connsiteX63" fmla="*/ 11564841 w 12191999"/>
              <a:gd name="connsiteY63" fmla="*/ 580353 h 6858000"/>
              <a:gd name="connsiteX64" fmla="*/ 11564841 w 12191999"/>
              <a:gd name="connsiteY64" fmla="*/ 543523 h 6858000"/>
              <a:gd name="connsiteX65" fmla="*/ 11545173 w 12191999"/>
              <a:gd name="connsiteY65" fmla="*/ 543523 h 6858000"/>
              <a:gd name="connsiteX66" fmla="*/ 11545153 w 12191999"/>
              <a:gd name="connsiteY66" fmla="*/ 543523 h 6858000"/>
              <a:gd name="connsiteX67" fmla="*/ 11531040 w 12191999"/>
              <a:gd name="connsiteY67" fmla="*/ 531485 h 6858000"/>
              <a:gd name="connsiteX68" fmla="*/ 11531040 w 12191999"/>
              <a:gd name="connsiteY68" fmla="*/ 331470 h 6858000"/>
              <a:gd name="connsiteX69" fmla="*/ 0 w 12191999"/>
              <a:gd name="connsiteY69" fmla="*/ 0 h 6858000"/>
              <a:gd name="connsiteX70" fmla="*/ 12191999 w 12191999"/>
              <a:gd name="connsiteY70" fmla="*/ 0 h 6858000"/>
              <a:gd name="connsiteX71" fmla="*/ 12191999 w 12191999"/>
              <a:gd name="connsiteY71" fmla="*/ 6858000 h 6858000"/>
              <a:gd name="connsiteX72" fmla="*/ 10725351 w 12191999"/>
              <a:gd name="connsiteY72" fmla="*/ 6858000 h 6858000"/>
              <a:gd name="connsiteX73" fmla="*/ 10564726 w 12191999"/>
              <a:gd name="connsiteY73" fmla="*/ 6469283 h 6858000"/>
              <a:gd name="connsiteX74" fmla="*/ 10254342 w 12191999"/>
              <a:gd name="connsiteY74" fmla="*/ 6469283 h 6858000"/>
              <a:gd name="connsiteX75" fmla="*/ 10415008 w 12191999"/>
              <a:gd name="connsiteY75" fmla="*/ 6858000 h 6858000"/>
              <a:gd name="connsiteX76" fmla="*/ 10167806 w 12191999"/>
              <a:gd name="connsiteY76" fmla="*/ 6858000 h 6858000"/>
              <a:gd name="connsiteX77" fmla="*/ 10007140 w 12191999"/>
              <a:gd name="connsiteY77" fmla="*/ 6469283 h 6858000"/>
              <a:gd name="connsiteX78" fmla="*/ 9696819 w 12191999"/>
              <a:gd name="connsiteY78" fmla="*/ 6469283 h 6858000"/>
              <a:gd name="connsiteX79" fmla="*/ 9857485 w 12191999"/>
              <a:gd name="connsiteY79" fmla="*/ 6858000 h 6858000"/>
              <a:gd name="connsiteX80" fmla="*/ 9610282 w 12191999"/>
              <a:gd name="connsiteY80" fmla="*/ 6858000 h 6858000"/>
              <a:gd name="connsiteX81" fmla="*/ 9449616 w 12191999"/>
              <a:gd name="connsiteY81" fmla="*/ 6469283 h 6858000"/>
              <a:gd name="connsiteX82" fmla="*/ 9386125 w 12191999"/>
              <a:gd name="connsiteY82" fmla="*/ 6469283 h 6858000"/>
              <a:gd name="connsiteX83" fmla="*/ 9139295 w 12191999"/>
              <a:gd name="connsiteY83" fmla="*/ 6469283 h 6858000"/>
              <a:gd name="connsiteX84" fmla="*/ 9262679 w 12191999"/>
              <a:gd name="connsiteY84" fmla="*/ 6767919 h 6858000"/>
              <a:gd name="connsiteX85" fmla="*/ 9299908 w 12191999"/>
              <a:gd name="connsiteY85" fmla="*/ 6858000 h 6858000"/>
              <a:gd name="connsiteX86" fmla="*/ 9052759 w 12191999"/>
              <a:gd name="connsiteY86" fmla="*/ 6858000 h 6858000"/>
              <a:gd name="connsiteX87" fmla="*/ 8892093 w 12191999"/>
              <a:gd name="connsiteY87" fmla="*/ 6469283 h 6858000"/>
              <a:gd name="connsiteX88" fmla="*/ 8581710 w 12191999"/>
              <a:gd name="connsiteY88" fmla="*/ 6469283 h 6858000"/>
              <a:gd name="connsiteX89" fmla="*/ 8742376 w 12191999"/>
              <a:gd name="connsiteY89" fmla="*/ 6858000 h 6858000"/>
              <a:gd name="connsiteX90" fmla="*/ 8495174 w 12191999"/>
              <a:gd name="connsiteY90" fmla="*/ 6858000 h 6858000"/>
              <a:gd name="connsiteX91" fmla="*/ 8334508 w 12191999"/>
              <a:gd name="connsiteY91" fmla="*/ 6469283 h 6858000"/>
              <a:gd name="connsiteX92" fmla="*/ 8024187 w 12191999"/>
              <a:gd name="connsiteY92" fmla="*/ 6469283 h 6858000"/>
              <a:gd name="connsiteX93" fmla="*/ 8184853 w 12191999"/>
              <a:gd name="connsiteY93" fmla="*/ 6858000 h 6858000"/>
              <a:gd name="connsiteX94" fmla="*/ 0 w 12191999"/>
              <a:gd name="connsiteY94" fmla="*/ 6858000 h 6858000"/>
              <a:gd name="connsiteX95" fmla="*/ 0 w 12191999"/>
              <a:gd name="connsiteY95" fmla="*/ 5885879 h 6858000"/>
              <a:gd name="connsiteX96" fmla="*/ 91298 w 12191999"/>
              <a:gd name="connsiteY96" fmla="*/ 5664968 h 6858000"/>
              <a:gd name="connsiteX97" fmla="*/ 0 w 12191999"/>
              <a:gd name="connsiteY97" fmla="*/ 5444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2191999" h="6858000">
                <a:moveTo>
                  <a:pt x="1108943" y="5119963"/>
                </a:moveTo>
                <a:lnTo>
                  <a:pt x="1334206" y="5664968"/>
                </a:lnTo>
                <a:lnTo>
                  <a:pt x="1108943" y="6210029"/>
                </a:lnTo>
                <a:lnTo>
                  <a:pt x="1392136" y="6210029"/>
                </a:lnTo>
                <a:lnTo>
                  <a:pt x="1617342" y="5664968"/>
                </a:lnTo>
                <a:lnTo>
                  <a:pt x="1392136" y="5119963"/>
                </a:lnTo>
                <a:close/>
                <a:moveTo>
                  <a:pt x="600261" y="5119963"/>
                </a:moveTo>
                <a:lnTo>
                  <a:pt x="825524" y="5664968"/>
                </a:lnTo>
                <a:lnTo>
                  <a:pt x="600261" y="6210029"/>
                </a:lnTo>
                <a:lnTo>
                  <a:pt x="883397" y="6210029"/>
                </a:lnTo>
                <a:lnTo>
                  <a:pt x="1108660" y="5664968"/>
                </a:lnTo>
                <a:lnTo>
                  <a:pt x="883397" y="5119963"/>
                </a:lnTo>
                <a:close/>
                <a:moveTo>
                  <a:pt x="91579" y="5119963"/>
                </a:moveTo>
                <a:lnTo>
                  <a:pt x="204154" y="5392437"/>
                </a:lnTo>
                <a:lnTo>
                  <a:pt x="316785" y="5664968"/>
                </a:lnTo>
                <a:lnTo>
                  <a:pt x="91579" y="6210029"/>
                </a:lnTo>
                <a:lnTo>
                  <a:pt x="374715" y="6210029"/>
                </a:lnTo>
                <a:lnTo>
                  <a:pt x="599978" y="5664968"/>
                </a:lnTo>
                <a:lnTo>
                  <a:pt x="374715" y="5119963"/>
                </a:lnTo>
                <a:lnTo>
                  <a:pt x="316785" y="5119963"/>
                </a:lnTo>
                <a:close/>
                <a:moveTo>
                  <a:pt x="11349036" y="421302"/>
                </a:moveTo>
                <a:cubicBezTo>
                  <a:pt x="11381396" y="421302"/>
                  <a:pt x="11407688" y="446893"/>
                  <a:pt x="11407688" y="481634"/>
                </a:cubicBezTo>
                <a:cubicBezTo>
                  <a:pt x="11407688" y="516376"/>
                  <a:pt x="11381458" y="541987"/>
                  <a:pt x="11349036" y="541987"/>
                </a:cubicBezTo>
                <a:cubicBezTo>
                  <a:pt x="11316676" y="541987"/>
                  <a:pt x="11290384" y="516396"/>
                  <a:pt x="11290384" y="482003"/>
                </a:cubicBezTo>
                <a:lnTo>
                  <a:pt x="11290384" y="481634"/>
                </a:lnTo>
                <a:cubicBezTo>
                  <a:pt x="11290384" y="446893"/>
                  <a:pt x="11316676" y="421302"/>
                  <a:pt x="11349036" y="421302"/>
                </a:cubicBezTo>
                <a:close/>
                <a:moveTo>
                  <a:pt x="11349036" y="377655"/>
                </a:moveTo>
                <a:cubicBezTo>
                  <a:pt x="11280098" y="377655"/>
                  <a:pt x="11243006" y="431211"/>
                  <a:pt x="11243006" y="481655"/>
                </a:cubicBezTo>
                <a:lnTo>
                  <a:pt x="11243006" y="482023"/>
                </a:lnTo>
                <a:cubicBezTo>
                  <a:pt x="11243006" y="532918"/>
                  <a:pt x="11280098" y="586371"/>
                  <a:pt x="11349036" y="586371"/>
                </a:cubicBezTo>
                <a:cubicBezTo>
                  <a:pt x="11417974" y="586371"/>
                  <a:pt x="11455087" y="532897"/>
                  <a:pt x="11455087" y="482023"/>
                </a:cubicBezTo>
                <a:cubicBezTo>
                  <a:pt x="11455087" y="431149"/>
                  <a:pt x="11418015" y="377675"/>
                  <a:pt x="11349036" y="377675"/>
                </a:cubicBezTo>
                <a:close/>
                <a:moveTo>
                  <a:pt x="11132060" y="377410"/>
                </a:moveTo>
                <a:cubicBezTo>
                  <a:pt x="11072647" y="377390"/>
                  <a:pt x="11027676" y="423882"/>
                  <a:pt x="11027676" y="481840"/>
                </a:cubicBezTo>
                <a:cubicBezTo>
                  <a:pt x="11027676" y="539797"/>
                  <a:pt x="11071125" y="586617"/>
                  <a:pt x="11133603" y="586617"/>
                </a:cubicBezTo>
                <a:cubicBezTo>
                  <a:pt x="11175818" y="586617"/>
                  <a:pt x="11209803" y="563484"/>
                  <a:pt x="11226919" y="531014"/>
                </a:cubicBezTo>
                <a:lnTo>
                  <a:pt x="11187996" y="508843"/>
                </a:lnTo>
                <a:lnTo>
                  <a:pt x="11187112" y="508843"/>
                </a:lnTo>
                <a:lnTo>
                  <a:pt x="11187112" y="508863"/>
                </a:lnTo>
                <a:cubicBezTo>
                  <a:pt x="11179912" y="525098"/>
                  <a:pt x="11163207" y="542520"/>
                  <a:pt x="11133706" y="542622"/>
                </a:cubicBezTo>
                <a:cubicBezTo>
                  <a:pt x="11100152" y="542622"/>
                  <a:pt x="11075342" y="517318"/>
                  <a:pt x="11075342" y="482024"/>
                </a:cubicBezTo>
                <a:cubicBezTo>
                  <a:pt x="11075342" y="464786"/>
                  <a:pt x="11081576" y="448797"/>
                  <a:pt x="11091677" y="438295"/>
                </a:cubicBezTo>
                <a:cubicBezTo>
                  <a:pt x="11103115" y="426912"/>
                  <a:pt x="11116487" y="420975"/>
                  <a:pt x="11133809" y="421426"/>
                </a:cubicBezTo>
                <a:cubicBezTo>
                  <a:pt x="11159668" y="421323"/>
                  <a:pt x="11178615" y="435961"/>
                  <a:pt x="11187174" y="456720"/>
                </a:cubicBezTo>
                <a:lnTo>
                  <a:pt x="11227022" y="434016"/>
                </a:lnTo>
                <a:cubicBezTo>
                  <a:pt x="11209412" y="399213"/>
                  <a:pt x="11173205" y="377410"/>
                  <a:pt x="11132060" y="377410"/>
                </a:cubicBezTo>
                <a:close/>
                <a:moveTo>
                  <a:pt x="11591358" y="331470"/>
                </a:moveTo>
                <a:lnTo>
                  <a:pt x="11591358" y="530892"/>
                </a:lnTo>
                <a:cubicBezTo>
                  <a:pt x="11591358" y="530892"/>
                  <a:pt x="11588540" y="580435"/>
                  <a:pt x="11634684" y="580312"/>
                </a:cubicBezTo>
                <a:lnTo>
                  <a:pt x="11634684" y="580353"/>
                </a:lnTo>
                <a:lnTo>
                  <a:pt x="11680231" y="580353"/>
                </a:lnTo>
                <a:lnTo>
                  <a:pt x="11680231" y="543523"/>
                </a:lnTo>
                <a:lnTo>
                  <a:pt x="11652870" y="543523"/>
                </a:lnTo>
                <a:cubicBezTo>
                  <a:pt x="11652870" y="543523"/>
                  <a:pt x="11639127" y="543666"/>
                  <a:pt x="11638737" y="531485"/>
                </a:cubicBezTo>
                <a:lnTo>
                  <a:pt x="11638737" y="425070"/>
                </a:lnTo>
                <a:lnTo>
                  <a:pt x="11676816" y="425070"/>
                </a:lnTo>
                <a:lnTo>
                  <a:pt x="11676816" y="388219"/>
                </a:lnTo>
                <a:lnTo>
                  <a:pt x="11638737" y="388219"/>
                </a:lnTo>
                <a:lnTo>
                  <a:pt x="11638737" y="331470"/>
                </a:lnTo>
                <a:close/>
                <a:moveTo>
                  <a:pt x="11483641" y="331470"/>
                </a:moveTo>
                <a:lnTo>
                  <a:pt x="11483641" y="530892"/>
                </a:lnTo>
                <a:cubicBezTo>
                  <a:pt x="11483641" y="530892"/>
                  <a:pt x="11479980" y="580312"/>
                  <a:pt x="11527008" y="580312"/>
                </a:cubicBezTo>
                <a:lnTo>
                  <a:pt x="11527008" y="580353"/>
                </a:lnTo>
                <a:lnTo>
                  <a:pt x="11564841" y="580353"/>
                </a:lnTo>
                <a:lnTo>
                  <a:pt x="11564841" y="543523"/>
                </a:lnTo>
                <a:lnTo>
                  <a:pt x="11545173" y="543523"/>
                </a:lnTo>
                <a:lnTo>
                  <a:pt x="11545153" y="543523"/>
                </a:lnTo>
                <a:cubicBezTo>
                  <a:pt x="11545153" y="543523"/>
                  <a:pt x="11531431" y="543646"/>
                  <a:pt x="11531040" y="531485"/>
                </a:cubicBezTo>
                <a:lnTo>
                  <a:pt x="11531040" y="331470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10725351" y="6858000"/>
                </a:lnTo>
                <a:lnTo>
                  <a:pt x="10564726" y="6469283"/>
                </a:lnTo>
                <a:lnTo>
                  <a:pt x="10254342" y="6469283"/>
                </a:lnTo>
                <a:lnTo>
                  <a:pt x="10415008" y="6858000"/>
                </a:lnTo>
                <a:lnTo>
                  <a:pt x="10167806" y="6858000"/>
                </a:lnTo>
                <a:lnTo>
                  <a:pt x="10007140" y="6469283"/>
                </a:lnTo>
                <a:lnTo>
                  <a:pt x="9696819" y="6469283"/>
                </a:lnTo>
                <a:lnTo>
                  <a:pt x="9857485" y="6858000"/>
                </a:lnTo>
                <a:lnTo>
                  <a:pt x="9610282" y="6858000"/>
                </a:lnTo>
                <a:lnTo>
                  <a:pt x="9449616" y="6469283"/>
                </a:lnTo>
                <a:lnTo>
                  <a:pt x="9386125" y="6469283"/>
                </a:lnTo>
                <a:lnTo>
                  <a:pt x="9139295" y="6469283"/>
                </a:lnTo>
                <a:lnTo>
                  <a:pt x="9262679" y="6767919"/>
                </a:lnTo>
                <a:lnTo>
                  <a:pt x="9299908" y="6858000"/>
                </a:lnTo>
                <a:lnTo>
                  <a:pt x="9052759" y="6858000"/>
                </a:lnTo>
                <a:lnTo>
                  <a:pt x="8892093" y="6469283"/>
                </a:lnTo>
                <a:lnTo>
                  <a:pt x="8581710" y="6469283"/>
                </a:lnTo>
                <a:lnTo>
                  <a:pt x="8742376" y="6858000"/>
                </a:lnTo>
                <a:lnTo>
                  <a:pt x="8495174" y="6858000"/>
                </a:lnTo>
                <a:lnTo>
                  <a:pt x="8334508" y="6469283"/>
                </a:lnTo>
                <a:lnTo>
                  <a:pt x="8024187" y="6469283"/>
                </a:lnTo>
                <a:lnTo>
                  <a:pt x="8184853" y="6858000"/>
                </a:lnTo>
                <a:lnTo>
                  <a:pt x="0" y="6858000"/>
                </a:lnTo>
                <a:lnTo>
                  <a:pt x="0" y="5885879"/>
                </a:lnTo>
                <a:lnTo>
                  <a:pt x="91298" y="5664968"/>
                </a:lnTo>
                <a:lnTo>
                  <a:pt x="0" y="5444080"/>
                </a:lnTo>
                <a:close/>
              </a:path>
            </a:pathLst>
          </a:custGeom>
          <a:pattFill prst="pct5">
            <a:fgClr>
              <a:schemeClr val="bg1"/>
            </a:fgClr>
            <a:bgClr>
              <a:schemeClr val="accent3"/>
            </a:bgClr>
          </a:patt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76785D70-94AF-C312-746A-EE3E71852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648368"/>
            <a:ext cx="7745747" cy="4019884"/>
          </a:xfrm>
        </p:spPr>
        <p:txBody>
          <a:bodyPr anchor="t">
            <a:normAutofit/>
          </a:bodyPr>
          <a:lstStyle>
            <a:lvl1pPr fontAlgn="t">
              <a:lnSpc>
                <a:spcPct val="7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B19351-6F1A-14EB-7E18-E67A843B90C4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6557109-B1B0-2253-9BD8-C5CFE0A3AC8D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Send the image to back to reveal the statement text again. </a:t>
              </a:r>
            </a:p>
          </p:txBody>
        </p:sp>
        <p:pic>
          <p:nvPicPr>
            <p:cNvPr id="4" name="Picture 3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1F44FCFF-3443-F3DA-4376-4172D6B84F3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E8DEDC-3262-EAE7-FB37-10999D06A4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86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orient="horz" pos="368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Text_Dark_Dou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BD2752-DFC6-BB09-EE42-7ACBE45DD066}"/>
              </a:ext>
            </a:extLst>
          </p:cNvPr>
          <p:cNvSpPr/>
          <p:nvPr userDrawn="1"/>
        </p:nvSpPr>
        <p:spPr>
          <a:xfrm>
            <a:off x="10964837" y="0"/>
            <a:ext cx="1227163" cy="648369"/>
          </a:xfrm>
          <a:prstGeom prst="rect">
            <a:avLst/>
          </a:pr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4281736-4DDE-9CFC-16F7-4447E56DC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349036 w 12191999"/>
              <a:gd name="connsiteY0" fmla="*/ 421302 h 6858000"/>
              <a:gd name="connsiteX1" fmla="*/ 11407688 w 12191999"/>
              <a:gd name="connsiteY1" fmla="*/ 481634 h 6858000"/>
              <a:gd name="connsiteX2" fmla="*/ 11349036 w 12191999"/>
              <a:gd name="connsiteY2" fmla="*/ 541987 h 6858000"/>
              <a:gd name="connsiteX3" fmla="*/ 11290384 w 12191999"/>
              <a:gd name="connsiteY3" fmla="*/ 482003 h 6858000"/>
              <a:gd name="connsiteX4" fmla="*/ 11290384 w 12191999"/>
              <a:gd name="connsiteY4" fmla="*/ 481634 h 6858000"/>
              <a:gd name="connsiteX5" fmla="*/ 11349036 w 12191999"/>
              <a:gd name="connsiteY5" fmla="*/ 421302 h 6858000"/>
              <a:gd name="connsiteX6" fmla="*/ 11349036 w 12191999"/>
              <a:gd name="connsiteY6" fmla="*/ 377655 h 6858000"/>
              <a:gd name="connsiteX7" fmla="*/ 11243006 w 12191999"/>
              <a:gd name="connsiteY7" fmla="*/ 481655 h 6858000"/>
              <a:gd name="connsiteX8" fmla="*/ 11243006 w 12191999"/>
              <a:gd name="connsiteY8" fmla="*/ 482023 h 6858000"/>
              <a:gd name="connsiteX9" fmla="*/ 11349036 w 12191999"/>
              <a:gd name="connsiteY9" fmla="*/ 586371 h 6858000"/>
              <a:gd name="connsiteX10" fmla="*/ 11455087 w 12191999"/>
              <a:gd name="connsiteY10" fmla="*/ 482023 h 6858000"/>
              <a:gd name="connsiteX11" fmla="*/ 11349036 w 12191999"/>
              <a:gd name="connsiteY11" fmla="*/ 377675 h 6858000"/>
              <a:gd name="connsiteX12" fmla="*/ 11132060 w 12191999"/>
              <a:gd name="connsiteY12" fmla="*/ 377410 h 6858000"/>
              <a:gd name="connsiteX13" fmla="*/ 11027676 w 12191999"/>
              <a:gd name="connsiteY13" fmla="*/ 481840 h 6858000"/>
              <a:gd name="connsiteX14" fmla="*/ 11133603 w 12191999"/>
              <a:gd name="connsiteY14" fmla="*/ 586617 h 6858000"/>
              <a:gd name="connsiteX15" fmla="*/ 11226919 w 12191999"/>
              <a:gd name="connsiteY15" fmla="*/ 531014 h 6858000"/>
              <a:gd name="connsiteX16" fmla="*/ 11187996 w 12191999"/>
              <a:gd name="connsiteY16" fmla="*/ 508843 h 6858000"/>
              <a:gd name="connsiteX17" fmla="*/ 11187112 w 12191999"/>
              <a:gd name="connsiteY17" fmla="*/ 508843 h 6858000"/>
              <a:gd name="connsiteX18" fmla="*/ 11187112 w 12191999"/>
              <a:gd name="connsiteY18" fmla="*/ 508863 h 6858000"/>
              <a:gd name="connsiteX19" fmla="*/ 11133706 w 12191999"/>
              <a:gd name="connsiteY19" fmla="*/ 542622 h 6858000"/>
              <a:gd name="connsiteX20" fmla="*/ 11075342 w 12191999"/>
              <a:gd name="connsiteY20" fmla="*/ 482024 h 6858000"/>
              <a:gd name="connsiteX21" fmla="*/ 11091677 w 12191999"/>
              <a:gd name="connsiteY21" fmla="*/ 438295 h 6858000"/>
              <a:gd name="connsiteX22" fmla="*/ 11133809 w 12191999"/>
              <a:gd name="connsiteY22" fmla="*/ 421426 h 6858000"/>
              <a:gd name="connsiteX23" fmla="*/ 11187174 w 12191999"/>
              <a:gd name="connsiteY23" fmla="*/ 456720 h 6858000"/>
              <a:gd name="connsiteX24" fmla="*/ 11227022 w 12191999"/>
              <a:gd name="connsiteY24" fmla="*/ 434016 h 6858000"/>
              <a:gd name="connsiteX25" fmla="*/ 11132060 w 12191999"/>
              <a:gd name="connsiteY25" fmla="*/ 377410 h 6858000"/>
              <a:gd name="connsiteX26" fmla="*/ 11591358 w 12191999"/>
              <a:gd name="connsiteY26" fmla="*/ 331470 h 6858000"/>
              <a:gd name="connsiteX27" fmla="*/ 11591358 w 12191999"/>
              <a:gd name="connsiteY27" fmla="*/ 530892 h 6858000"/>
              <a:gd name="connsiteX28" fmla="*/ 11634684 w 12191999"/>
              <a:gd name="connsiteY28" fmla="*/ 580312 h 6858000"/>
              <a:gd name="connsiteX29" fmla="*/ 11634684 w 12191999"/>
              <a:gd name="connsiteY29" fmla="*/ 580353 h 6858000"/>
              <a:gd name="connsiteX30" fmla="*/ 11680231 w 12191999"/>
              <a:gd name="connsiteY30" fmla="*/ 580353 h 6858000"/>
              <a:gd name="connsiteX31" fmla="*/ 11680231 w 12191999"/>
              <a:gd name="connsiteY31" fmla="*/ 543523 h 6858000"/>
              <a:gd name="connsiteX32" fmla="*/ 11652870 w 12191999"/>
              <a:gd name="connsiteY32" fmla="*/ 543523 h 6858000"/>
              <a:gd name="connsiteX33" fmla="*/ 11638737 w 12191999"/>
              <a:gd name="connsiteY33" fmla="*/ 531485 h 6858000"/>
              <a:gd name="connsiteX34" fmla="*/ 11638737 w 12191999"/>
              <a:gd name="connsiteY34" fmla="*/ 425070 h 6858000"/>
              <a:gd name="connsiteX35" fmla="*/ 11676816 w 12191999"/>
              <a:gd name="connsiteY35" fmla="*/ 425070 h 6858000"/>
              <a:gd name="connsiteX36" fmla="*/ 11676816 w 12191999"/>
              <a:gd name="connsiteY36" fmla="*/ 388219 h 6858000"/>
              <a:gd name="connsiteX37" fmla="*/ 11638737 w 12191999"/>
              <a:gd name="connsiteY37" fmla="*/ 388219 h 6858000"/>
              <a:gd name="connsiteX38" fmla="*/ 11638737 w 12191999"/>
              <a:gd name="connsiteY38" fmla="*/ 331470 h 6858000"/>
              <a:gd name="connsiteX39" fmla="*/ 11483641 w 12191999"/>
              <a:gd name="connsiteY39" fmla="*/ 331470 h 6858000"/>
              <a:gd name="connsiteX40" fmla="*/ 11483641 w 12191999"/>
              <a:gd name="connsiteY40" fmla="*/ 530892 h 6858000"/>
              <a:gd name="connsiteX41" fmla="*/ 11527008 w 12191999"/>
              <a:gd name="connsiteY41" fmla="*/ 580312 h 6858000"/>
              <a:gd name="connsiteX42" fmla="*/ 11527008 w 12191999"/>
              <a:gd name="connsiteY42" fmla="*/ 580353 h 6858000"/>
              <a:gd name="connsiteX43" fmla="*/ 11564841 w 12191999"/>
              <a:gd name="connsiteY43" fmla="*/ 580353 h 6858000"/>
              <a:gd name="connsiteX44" fmla="*/ 11564841 w 12191999"/>
              <a:gd name="connsiteY44" fmla="*/ 543523 h 6858000"/>
              <a:gd name="connsiteX45" fmla="*/ 11545173 w 12191999"/>
              <a:gd name="connsiteY45" fmla="*/ 543523 h 6858000"/>
              <a:gd name="connsiteX46" fmla="*/ 11545153 w 12191999"/>
              <a:gd name="connsiteY46" fmla="*/ 543523 h 6858000"/>
              <a:gd name="connsiteX47" fmla="*/ 11531040 w 12191999"/>
              <a:gd name="connsiteY47" fmla="*/ 531485 h 6858000"/>
              <a:gd name="connsiteX48" fmla="*/ 11531040 w 12191999"/>
              <a:gd name="connsiteY48" fmla="*/ 331470 h 6858000"/>
              <a:gd name="connsiteX49" fmla="*/ 0 w 12191999"/>
              <a:gd name="connsiteY49" fmla="*/ 0 h 6858000"/>
              <a:gd name="connsiteX50" fmla="*/ 12191999 w 12191999"/>
              <a:gd name="connsiteY50" fmla="*/ 0 h 6858000"/>
              <a:gd name="connsiteX51" fmla="*/ 12191999 w 12191999"/>
              <a:gd name="connsiteY51" fmla="*/ 6858000 h 6858000"/>
              <a:gd name="connsiteX52" fmla="*/ 10725351 w 12191999"/>
              <a:gd name="connsiteY52" fmla="*/ 6858000 h 6858000"/>
              <a:gd name="connsiteX53" fmla="*/ 10564726 w 12191999"/>
              <a:gd name="connsiteY53" fmla="*/ 6469283 h 6858000"/>
              <a:gd name="connsiteX54" fmla="*/ 10254342 w 12191999"/>
              <a:gd name="connsiteY54" fmla="*/ 6469283 h 6858000"/>
              <a:gd name="connsiteX55" fmla="*/ 10415008 w 12191999"/>
              <a:gd name="connsiteY55" fmla="*/ 6858000 h 6858000"/>
              <a:gd name="connsiteX56" fmla="*/ 10167806 w 12191999"/>
              <a:gd name="connsiteY56" fmla="*/ 6858000 h 6858000"/>
              <a:gd name="connsiteX57" fmla="*/ 10007140 w 12191999"/>
              <a:gd name="connsiteY57" fmla="*/ 6469283 h 6858000"/>
              <a:gd name="connsiteX58" fmla="*/ 9696819 w 12191999"/>
              <a:gd name="connsiteY58" fmla="*/ 6469283 h 6858000"/>
              <a:gd name="connsiteX59" fmla="*/ 9857485 w 12191999"/>
              <a:gd name="connsiteY59" fmla="*/ 6858000 h 6858000"/>
              <a:gd name="connsiteX60" fmla="*/ 9610282 w 12191999"/>
              <a:gd name="connsiteY60" fmla="*/ 6858000 h 6858000"/>
              <a:gd name="connsiteX61" fmla="*/ 9449616 w 12191999"/>
              <a:gd name="connsiteY61" fmla="*/ 6469283 h 6858000"/>
              <a:gd name="connsiteX62" fmla="*/ 9386125 w 12191999"/>
              <a:gd name="connsiteY62" fmla="*/ 6469283 h 6858000"/>
              <a:gd name="connsiteX63" fmla="*/ 9139295 w 12191999"/>
              <a:gd name="connsiteY63" fmla="*/ 6469283 h 6858000"/>
              <a:gd name="connsiteX64" fmla="*/ 9262679 w 12191999"/>
              <a:gd name="connsiteY64" fmla="*/ 6767919 h 6858000"/>
              <a:gd name="connsiteX65" fmla="*/ 9299908 w 12191999"/>
              <a:gd name="connsiteY65" fmla="*/ 6858000 h 6858000"/>
              <a:gd name="connsiteX66" fmla="*/ 9052759 w 12191999"/>
              <a:gd name="connsiteY66" fmla="*/ 6858000 h 6858000"/>
              <a:gd name="connsiteX67" fmla="*/ 8892093 w 12191999"/>
              <a:gd name="connsiteY67" fmla="*/ 6469283 h 6858000"/>
              <a:gd name="connsiteX68" fmla="*/ 8581710 w 12191999"/>
              <a:gd name="connsiteY68" fmla="*/ 6469283 h 6858000"/>
              <a:gd name="connsiteX69" fmla="*/ 8742376 w 12191999"/>
              <a:gd name="connsiteY69" fmla="*/ 6858000 h 6858000"/>
              <a:gd name="connsiteX70" fmla="*/ 8495174 w 12191999"/>
              <a:gd name="connsiteY70" fmla="*/ 6858000 h 6858000"/>
              <a:gd name="connsiteX71" fmla="*/ 8334508 w 12191999"/>
              <a:gd name="connsiteY71" fmla="*/ 6469283 h 6858000"/>
              <a:gd name="connsiteX72" fmla="*/ 8024187 w 12191999"/>
              <a:gd name="connsiteY72" fmla="*/ 6469283 h 6858000"/>
              <a:gd name="connsiteX73" fmla="*/ 8184853 w 12191999"/>
              <a:gd name="connsiteY73" fmla="*/ 6858000 h 6858000"/>
              <a:gd name="connsiteX74" fmla="*/ 0 w 12191999"/>
              <a:gd name="connsiteY74" fmla="*/ 6858000 h 6858000"/>
              <a:gd name="connsiteX75" fmla="*/ 0 w 12191999"/>
              <a:gd name="connsiteY75" fmla="*/ 6350680 h 6858000"/>
              <a:gd name="connsiteX76" fmla="*/ 0 w 12191999"/>
              <a:gd name="connsiteY76" fmla="*/ 5885879 h 6858000"/>
              <a:gd name="connsiteX77" fmla="*/ 0 w 12191999"/>
              <a:gd name="connsiteY77" fmla="*/ 5444080 h 6858000"/>
              <a:gd name="connsiteX78" fmla="*/ 0 w 12191999"/>
              <a:gd name="connsiteY78" fmla="*/ 45020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2191999" h="6858000">
                <a:moveTo>
                  <a:pt x="11349036" y="421302"/>
                </a:moveTo>
                <a:cubicBezTo>
                  <a:pt x="11381396" y="421302"/>
                  <a:pt x="11407688" y="446893"/>
                  <a:pt x="11407688" y="481634"/>
                </a:cubicBezTo>
                <a:cubicBezTo>
                  <a:pt x="11407688" y="516376"/>
                  <a:pt x="11381458" y="541987"/>
                  <a:pt x="11349036" y="541987"/>
                </a:cubicBezTo>
                <a:cubicBezTo>
                  <a:pt x="11316676" y="541987"/>
                  <a:pt x="11290384" y="516396"/>
                  <a:pt x="11290384" y="482003"/>
                </a:cubicBezTo>
                <a:lnTo>
                  <a:pt x="11290384" y="481634"/>
                </a:lnTo>
                <a:cubicBezTo>
                  <a:pt x="11290384" y="446893"/>
                  <a:pt x="11316676" y="421302"/>
                  <a:pt x="11349036" y="421302"/>
                </a:cubicBezTo>
                <a:close/>
                <a:moveTo>
                  <a:pt x="11349036" y="377655"/>
                </a:moveTo>
                <a:cubicBezTo>
                  <a:pt x="11280098" y="377655"/>
                  <a:pt x="11243006" y="431211"/>
                  <a:pt x="11243006" y="481655"/>
                </a:cubicBezTo>
                <a:lnTo>
                  <a:pt x="11243006" y="482023"/>
                </a:lnTo>
                <a:cubicBezTo>
                  <a:pt x="11243006" y="532918"/>
                  <a:pt x="11280098" y="586371"/>
                  <a:pt x="11349036" y="586371"/>
                </a:cubicBezTo>
                <a:cubicBezTo>
                  <a:pt x="11417974" y="586371"/>
                  <a:pt x="11455087" y="532897"/>
                  <a:pt x="11455087" y="482023"/>
                </a:cubicBezTo>
                <a:cubicBezTo>
                  <a:pt x="11455087" y="431149"/>
                  <a:pt x="11418015" y="377675"/>
                  <a:pt x="11349036" y="377675"/>
                </a:cubicBezTo>
                <a:close/>
                <a:moveTo>
                  <a:pt x="11132060" y="377410"/>
                </a:moveTo>
                <a:cubicBezTo>
                  <a:pt x="11072647" y="377390"/>
                  <a:pt x="11027676" y="423882"/>
                  <a:pt x="11027676" y="481840"/>
                </a:cubicBezTo>
                <a:cubicBezTo>
                  <a:pt x="11027676" y="539797"/>
                  <a:pt x="11071125" y="586617"/>
                  <a:pt x="11133603" y="586617"/>
                </a:cubicBezTo>
                <a:cubicBezTo>
                  <a:pt x="11175818" y="586617"/>
                  <a:pt x="11209803" y="563484"/>
                  <a:pt x="11226919" y="531014"/>
                </a:cubicBezTo>
                <a:lnTo>
                  <a:pt x="11187996" y="508843"/>
                </a:lnTo>
                <a:lnTo>
                  <a:pt x="11187112" y="508843"/>
                </a:lnTo>
                <a:lnTo>
                  <a:pt x="11187112" y="508863"/>
                </a:lnTo>
                <a:cubicBezTo>
                  <a:pt x="11179912" y="525098"/>
                  <a:pt x="11163207" y="542520"/>
                  <a:pt x="11133706" y="542622"/>
                </a:cubicBezTo>
                <a:cubicBezTo>
                  <a:pt x="11100152" y="542622"/>
                  <a:pt x="11075342" y="517318"/>
                  <a:pt x="11075342" y="482024"/>
                </a:cubicBezTo>
                <a:cubicBezTo>
                  <a:pt x="11075342" y="464786"/>
                  <a:pt x="11081576" y="448797"/>
                  <a:pt x="11091677" y="438295"/>
                </a:cubicBezTo>
                <a:cubicBezTo>
                  <a:pt x="11103115" y="426912"/>
                  <a:pt x="11116487" y="420975"/>
                  <a:pt x="11133809" y="421426"/>
                </a:cubicBezTo>
                <a:cubicBezTo>
                  <a:pt x="11159668" y="421323"/>
                  <a:pt x="11178615" y="435961"/>
                  <a:pt x="11187174" y="456720"/>
                </a:cubicBezTo>
                <a:lnTo>
                  <a:pt x="11227022" y="434016"/>
                </a:lnTo>
                <a:cubicBezTo>
                  <a:pt x="11209412" y="399213"/>
                  <a:pt x="11173205" y="377410"/>
                  <a:pt x="11132060" y="377410"/>
                </a:cubicBezTo>
                <a:close/>
                <a:moveTo>
                  <a:pt x="11591358" y="331470"/>
                </a:moveTo>
                <a:lnTo>
                  <a:pt x="11591358" y="530892"/>
                </a:lnTo>
                <a:cubicBezTo>
                  <a:pt x="11591358" y="530892"/>
                  <a:pt x="11588540" y="580435"/>
                  <a:pt x="11634684" y="580312"/>
                </a:cubicBezTo>
                <a:lnTo>
                  <a:pt x="11634684" y="580353"/>
                </a:lnTo>
                <a:lnTo>
                  <a:pt x="11680231" y="580353"/>
                </a:lnTo>
                <a:lnTo>
                  <a:pt x="11680231" y="543523"/>
                </a:lnTo>
                <a:lnTo>
                  <a:pt x="11652870" y="543523"/>
                </a:lnTo>
                <a:cubicBezTo>
                  <a:pt x="11652870" y="543523"/>
                  <a:pt x="11639127" y="543666"/>
                  <a:pt x="11638737" y="531485"/>
                </a:cubicBezTo>
                <a:lnTo>
                  <a:pt x="11638737" y="425070"/>
                </a:lnTo>
                <a:lnTo>
                  <a:pt x="11676816" y="425070"/>
                </a:lnTo>
                <a:lnTo>
                  <a:pt x="11676816" y="388219"/>
                </a:lnTo>
                <a:lnTo>
                  <a:pt x="11638737" y="388219"/>
                </a:lnTo>
                <a:lnTo>
                  <a:pt x="11638737" y="331470"/>
                </a:lnTo>
                <a:close/>
                <a:moveTo>
                  <a:pt x="11483641" y="331470"/>
                </a:moveTo>
                <a:lnTo>
                  <a:pt x="11483641" y="530892"/>
                </a:lnTo>
                <a:cubicBezTo>
                  <a:pt x="11483641" y="530892"/>
                  <a:pt x="11479980" y="580312"/>
                  <a:pt x="11527008" y="580312"/>
                </a:cubicBezTo>
                <a:lnTo>
                  <a:pt x="11527008" y="580353"/>
                </a:lnTo>
                <a:lnTo>
                  <a:pt x="11564841" y="580353"/>
                </a:lnTo>
                <a:lnTo>
                  <a:pt x="11564841" y="543523"/>
                </a:lnTo>
                <a:lnTo>
                  <a:pt x="11545173" y="543523"/>
                </a:lnTo>
                <a:lnTo>
                  <a:pt x="11545153" y="543523"/>
                </a:lnTo>
                <a:cubicBezTo>
                  <a:pt x="11545153" y="543523"/>
                  <a:pt x="11531431" y="543646"/>
                  <a:pt x="11531040" y="531485"/>
                </a:cubicBezTo>
                <a:lnTo>
                  <a:pt x="11531040" y="331470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10725351" y="6858000"/>
                </a:lnTo>
                <a:lnTo>
                  <a:pt x="10564726" y="6469283"/>
                </a:lnTo>
                <a:lnTo>
                  <a:pt x="10254342" y="6469283"/>
                </a:lnTo>
                <a:lnTo>
                  <a:pt x="10415008" y="6858000"/>
                </a:lnTo>
                <a:lnTo>
                  <a:pt x="10167806" y="6858000"/>
                </a:lnTo>
                <a:lnTo>
                  <a:pt x="10007140" y="6469283"/>
                </a:lnTo>
                <a:lnTo>
                  <a:pt x="9696819" y="6469283"/>
                </a:lnTo>
                <a:lnTo>
                  <a:pt x="9857485" y="6858000"/>
                </a:lnTo>
                <a:lnTo>
                  <a:pt x="9610282" y="6858000"/>
                </a:lnTo>
                <a:lnTo>
                  <a:pt x="9449616" y="6469283"/>
                </a:lnTo>
                <a:lnTo>
                  <a:pt x="9386125" y="6469283"/>
                </a:lnTo>
                <a:lnTo>
                  <a:pt x="9139295" y="6469283"/>
                </a:lnTo>
                <a:lnTo>
                  <a:pt x="9262679" y="6767919"/>
                </a:lnTo>
                <a:lnTo>
                  <a:pt x="9299908" y="6858000"/>
                </a:lnTo>
                <a:lnTo>
                  <a:pt x="9052759" y="6858000"/>
                </a:lnTo>
                <a:lnTo>
                  <a:pt x="8892093" y="6469283"/>
                </a:lnTo>
                <a:lnTo>
                  <a:pt x="8581710" y="6469283"/>
                </a:lnTo>
                <a:lnTo>
                  <a:pt x="8742376" y="6858000"/>
                </a:lnTo>
                <a:lnTo>
                  <a:pt x="8495174" y="6858000"/>
                </a:lnTo>
                <a:lnTo>
                  <a:pt x="8334508" y="6469283"/>
                </a:lnTo>
                <a:lnTo>
                  <a:pt x="8024187" y="6469283"/>
                </a:lnTo>
                <a:lnTo>
                  <a:pt x="8184853" y="6858000"/>
                </a:lnTo>
                <a:lnTo>
                  <a:pt x="0" y="6858000"/>
                </a:lnTo>
                <a:lnTo>
                  <a:pt x="0" y="6350680"/>
                </a:lnTo>
                <a:lnTo>
                  <a:pt x="0" y="5885879"/>
                </a:lnTo>
                <a:lnTo>
                  <a:pt x="0" y="5444080"/>
                </a:lnTo>
                <a:lnTo>
                  <a:pt x="0" y="4502003"/>
                </a:lnTo>
                <a:close/>
              </a:path>
            </a:pathLst>
          </a:custGeom>
          <a:pattFill prst="pct5">
            <a:fgClr>
              <a:schemeClr val="bg1"/>
            </a:fgClr>
            <a:bgClr>
              <a:schemeClr val="accent3"/>
            </a:bgClr>
          </a:patt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648368"/>
            <a:ext cx="7745747" cy="4019884"/>
          </a:xfrm>
        </p:spPr>
        <p:txBody>
          <a:bodyPr anchor="t">
            <a:normAutofit/>
          </a:bodyPr>
          <a:lstStyle>
            <a:lvl1pPr fontAlgn="t">
              <a:lnSpc>
                <a:spcPct val="7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C5ADBA68-B969-9AE6-B5E9-AC5C99B6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71371" t="-126189" r="-32059" b="25517"/>
          <a:stretch>
            <a:fillRect/>
          </a:stretch>
        </p:blipFill>
        <p:spPr>
          <a:xfrm rot="5400000">
            <a:off x="5563837" y="227361"/>
            <a:ext cx="6856858" cy="6402134"/>
          </a:xfrm>
          <a:custGeom>
            <a:avLst/>
            <a:gdLst>
              <a:gd name="connsiteX0" fmla="*/ 0 w 6856858"/>
              <a:gd name="connsiteY0" fmla="*/ 6402134 h 6402134"/>
              <a:gd name="connsiteX1" fmla="*/ 0 w 6856858"/>
              <a:gd name="connsiteY1" fmla="*/ 64 h 6402134"/>
              <a:gd name="connsiteX2" fmla="*/ 6856858 w 6856858"/>
              <a:gd name="connsiteY2" fmla="*/ 0 h 6402134"/>
              <a:gd name="connsiteX3" fmla="*/ 6856857 w 6856858"/>
              <a:gd name="connsiteY3" fmla="*/ 6402134 h 6402134"/>
              <a:gd name="connsiteX4" fmla="*/ 6420207 w 6856858"/>
              <a:gd name="connsiteY4" fmla="*/ 6221445 h 6402134"/>
              <a:gd name="connsiteX5" fmla="*/ 6420208 w 6856858"/>
              <a:gd name="connsiteY5" fmla="*/ 4025879 h 6402134"/>
              <a:gd name="connsiteX6" fmla="*/ 5058179 w 6856858"/>
              <a:gd name="connsiteY6" fmla="*/ 4025879 h 6402134"/>
              <a:gd name="connsiteX7" fmla="*/ 5058178 w 6856858"/>
              <a:gd name="connsiteY7" fmla="*/ 5657828 h 6402134"/>
              <a:gd name="connsiteX8" fmla="*/ 3428428 w 6856858"/>
              <a:gd name="connsiteY8" fmla="*/ 4983427 h 6402134"/>
              <a:gd name="connsiteX9" fmla="*/ 0 w 6856858"/>
              <a:gd name="connsiteY9" fmla="*/ 6402134 h 640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6858" h="6402134">
                <a:moveTo>
                  <a:pt x="0" y="6402134"/>
                </a:moveTo>
                <a:lnTo>
                  <a:pt x="0" y="64"/>
                </a:lnTo>
                <a:lnTo>
                  <a:pt x="6856858" y="0"/>
                </a:lnTo>
                <a:lnTo>
                  <a:pt x="6856857" y="6402134"/>
                </a:lnTo>
                <a:lnTo>
                  <a:pt x="6420207" y="6221445"/>
                </a:lnTo>
                <a:lnTo>
                  <a:pt x="6420208" y="4025879"/>
                </a:lnTo>
                <a:lnTo>
                  <a:pt x="5058179" y="4025879"/>
                </a:lnTo>
                <a:lnTo>
                  <a:pt x="5058178" y="5657828"/>
                </a:lnTo>
                <a:lnTo>
                  <a:pt x="3428428" y="4983427"/>
                </a:lnTo>
                <a:lnTo>
                  <a:pt x="0" y="6402134"/>
                </a:lnTo>
                <a:close/>
              </a:path>
            </a:pathLst>
          </a:cu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9AB8136-9A1C-1F7D-00D8-B8206F7C8F5B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7BA37F-30F6-8B1B-276F-06441A9603AB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Send the image to back to reveal the statement text again. </a:t>
              </a:r>
            </a:p>
          </p:txBody>
        </p:sp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F5E12049-041B-98D8-4F8F-6632B38E705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A3E6CA-05FD-A8D1-3A6B-A0CA8E8738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920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orient="horz" pos="36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Text Image_Teal_Sing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BD2752-DFC6-BB09-EE42-7ACBE45DD066}"/>
              </a:ext>
            </a:extLst>
          </p:cNvPr>
          <p:cNvSpPr/>
          <p:nvPr userDrawn="1"/>
        </p:nvSpPr>
        <p:spPr>
          <a:xfrm>
            <a:off x="10964837" y="0"/>
            <a:ext cx="1227163" cy="648369"/>
          </a:xfrm>
          <a:prstGeom prst="rect">
            <a:avLst/>
          </a:prstGeom>
          <a:solidFill>
            <a:schemeClr val="tx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4281736-4DDE-9CFC-16F7-4447E56DCC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349036 w 12191999"/>
              <a:gd name="connsiteY0" fmla="*/ 421302 h 6858000"/>
              <a:gd name="connsiteX1" fmla="*/ 11407688 w 12191999"/>
              <a:gd name="connsiteY1" fmla="*/ 481634 h 6858000"/>
              <a:gd name="connsiteX2" fmla="*/ 11349036 w 12191999"/>
              <a:gd name="connsiteY2" fmla="*/ 541987 h 6858000"/>
              <a:gd name="connsiteX3" fmla="*/ 11290384 w 12191999"/>
              <a:gd name="connsiteY3" fmla="*/ 482003 h 6858000"/>
              <a:gd name="connsiteX4" fmla="*/ 11290384 w 12191999"/>
              <a:gd name="connsiteY4" fmla="*/ 481634 h 6858000"/>
              <a:gd name="connsiteX5" fmla="*/ 11349036 w 12191999"/>
              <a:gd name="connsiteY5" fmla="*/ 421302 h 6858000"/>
              <a:gd name="connsiteX6" fmla="*/ 11349036 w 12191999"/>
              <a:gd name="connsiteY6" fmla="*/ 377655 h 6858000"/>
              <a:gd name="connsiteX7" fmla="*/ 11243006 w 12191999"/>
              <a:gd name="connsiteY7" fmla="*/ 481655 h 6858000"/>
              <a:gd name="connsiteX8" fmla="*/ 11243006 w 12191999"/>
              <a:gd name="connsiteY8" fmla="*/ 482023 h 6858000"/>
              <a:gd name="connsiteX9" fmla="*/ 11349036 w 12191999"/>
              <a:gd name="connsiteY9" fmla="*/ 586371 h 6858000"/>
              <a:gd name="connsiteX10" fmla="*/ 11455087 w 12191999"/>
              <a:gd name="connsiteY10" fmla="*/ 482023 h 6858000"/>
              <a:gd name="connsiteX11" fmla="*/ 11349036 w 12191999"/>
              <a:gd name="connsiteY11" fmla="*/ 377675 h 6858000"/>
              <a:gd name="connsiteX12" fmla="*/ 11132060 w 12191999"/>
              <a:gd name="connsiteY12" fmla="*/ 377410 h 6858000"/>
              <a:gd name="connsiteX13" fmla="*/ 11027676 w 12191999"/>
              <a:gd name="connsiteY13" fmla="*/ 481840 h 6858000"/>
              <a:gd name="connsiteX14" fmla="*/ 11133603 w 12191999"/>
              <a:gd name="connsiteY14" fmla="*/ 586617 h 6858000"/>
              <a:gd name="connsiteX15" fmla="*/ 11226919 w 12191999"/>
              <a:gd name="connsiteY15" fmla="*/ 531014 h 6858000"/>
              <a:gd name="connsiteX16" fmla="*/ 11187996 w 12191999"/>
              <a:gd name="connsiteY16" fmla="*/ 508843 h 6858000"/>
              <a:gd name="connsiteX17" fmla="*/ 11187112 w 12191999"/>
              <a:gd name="connsiteY17" fmla="*/ 508843 h 6858000"/>
              <a:gd name="connsiteX18" fmla="*/ 11187112 w 12191999"/>
              <a:gd name="connsiteY18" fmla="*/ 508863 h 6858000"/>
              <a:gd name="connsiteX19" fmla="*/ 11133706 w 12191999"/>
              <a:gd name="connsiteY19" fmla="*/ 542622 h 6858000"/>
              <a:gd name="connsiteX20" fmla="*/ 11075342 w 12191999"/>
              <a:gd name="connsiteY20" fmla="*/ 482024 h 6858000"/>
              <a:gd name="connsiteX21" fmla="*/ 11091677 w 12191999"/>
              <a:gd name="connsiteY21" fmla="*/ 438295 h 6858000"/>
              <a:gd name="connsiteX22" fmla="*/ 11133809 w 12191999"/>
              <a:gd name="connsiteY22" fmla="*/ 421426 h 6858000"/>
              <a:gd name="connsiteX23" fmla="*/ 11187174 w 12191999"/>
              <a:gd name="connsiteY23" fmla="*/ 456720 h 6858000"/>
              <a:gd name="connsiteX24" fmla="*/ 11227022 w 12191999"/>
              <a:gd name="connsiteY24" fmla="*/ 434016 h 6858000"/>
              <a:gd name="connsiteX25" fmla="*/ 11132060 w 12191999"/>
              <a:gd name="connsiteY25" fmla="*/ 377410 h 6858000"/>
              <a:gd name="connsiteX26" fmla="*/ 11591358 w 12191999"/>
              <a:gd name="connsiteY26" fmla="*/ 331470 h 6858000"/>
              <a:gd name="connsiteX27" fmla="*/ 11591358 w 12191999"/>
              <a:gd name="connsiteY27" fmla="*/ 530892 h 6858000"/>
              <a:gd name="connsiteX28" fmla="*/ 11634684 w 12191999"/>
              <a:gd name="connsiteY28" fmla="*/ 580312 h 6858000"/>
              <a:gd name="connsiteX29" fmla="*/ 11634684 w 12191999"/>
              <a:gd name="connsiteY29" fmla="*/ 580353 h 6858000"/>
              <a:gd name="connsiteX30" fmla="*/ 11680231 w 12191999"/>
              <a:gd name="connsiteY30" fmla="*/ 580353 h 6858000"/>
              <a:gd name="connsiteX31" fmla="*/ 11680231 w 12191999"/>
              <a:gd name="connsiteY31" fmla="*/ 543523 h 6858000"/>
              <a:gd name="connsiteX32" fmla="*/ 11652870 w 12191999"/>
              <a:gd name="connsiteY32" fmla="*/ 543523 h 6858000"/>
              <a:gd name="connsiteX33" fmla="*/ 11638737 w 12191999"/>
              <a:gd name="connsiteY33" fmla="*/ 531485 h 6858000"/>
              <a:gd name="connsiteX34" fmla="*/ 11638737 w 12191999"/>
              <a:gd name="connsiteY34" fmla="*/ 425070 h 6858000"/>
              <a:gd name="connsiteX35" fmla="*/ 11676816 w 12191999"/>
              <a:gd name="connsiteY35" fmla="*/ 425070 h 6858000"/>
              <a:gd name="connsiteX36" fmla="*/ 11676816 w 12191999"/>
              <a:gd name="connsiteY36" fmla="*/ 388219 h 6858000"/>
              <a:gd name="connsiteX37" fmla="*/ 11638737 w 12191999"/>
              <a:gd name="connsiteY37" fmla="*/ 388219 h 6858000"/>
              <a:gd name="connsiteX38" fmla="*/ 11638737 w 12191999"/>
              <a:gd name="connsiteY38" fmla="*/ 331470 h 6858000"/>
              <a:gd name="connsiteX39" fmla="*/ 11483641 w 12191999"/>
              <a:gd name="connsiteY39" fmla="*/ 331470 h 6858000"/>
              <a:gd name="connsiteX40" fmla="*/ 11483641 w 12191999"/>
              <a:gd name="connsiteY40" fmla="*/ 530892 h 6858000"/>
              <a:gd name="connsiteX41" fmla="*/ 11527008 w 12191999"/>
              <a:gd name="connsiteY41" fmla="*/ 580312 h 6858000"/>
              <a:gd name="connsiteX42" fmla="*/ 11527008 w 12191999"/>
              <a:gd name="connsiteY42" fmla="*/ 580353 h 6858000"/>
              <a:gd name="connsiteX43" fmla="*/ 11564841 w 12191999"/>
              <a:gd name="connsiteY43" fmla="*/ 580353 h 6858000"/>
              <a:gd name="connsiteX44" fmla="*/ 11564841 w 12191999"/>
              <a:gd name="connsiteY44" fmla="*/ 543523 h 6858000"/>
              <a:gd name="connsiteX45" fmla="*/ 11545173 w 12191999"/>
              <a:gd name="connsiteY45" fmla="*/ 543523 h 6858000"/>
              <a:gd name="connsiteX46" fmla="*/ 11545153 w 12191999"/>
              <a:gd name="connsiteY46" fmla="*/ 543523 h 6858000"/>
              <a:gd name="connsiteX47" fmla="*/ 11531040 w 12191999"/>
              <a:gd name="connsiteY47" fmla="*/ 531485 h 6858000"/>
              <a:gd name="connsiteX48" fmla="*/ 11531040 w 12191999"/>
              <a:gd name="connsiteY48" fmla="*/ 331470 h 6858000"/>
              <a:gd name="connsiteX49" fmla="*/ 0 w 12191999"/>
              <a:gd name="connsiteY49" fmla="*/ 0 h 6858000"/>
              <a:gd name="connsiteX50" fmla="*/ 12191999 w 12191999"/>
              <a:gd name="connsiteY50" fmla="*/ 0 h 6858000"/>
              <a:gd name="connsiteX51" fmla="*/ 12191999 w 12191999"/>
              <a:gd name="connsiteY51" fmla="*/ 6858000 h 6858000"/>
              <a:gd name="connsiteX52" fmla="*/ 10725351 w 12191999"/>
              <a:gd name="connsiteY52" fmla="*/ 6858000 h 6858000"/>
              <a:gd name="connsiteX53" fmla="*/ 10564726 w 12191999"/>
              <a:gd name="connsiteY53" fmla="*/ 6469283 h 6858000"/>
              <a:gd name="connsiteX54" fmla="*/ 10254342 w 12191999"/>
              <a:gd name="connsiteY54" fmla="*/ 6469283 h 6858000"/>
              <a:gd name="connsiteX55" fmla="*/ 10415008 w 12191999"/>
              <a:gd name="connsiteY55" fmla="*/ 6858000 h 6858000"/>
              <a:gd name="connsiteX56" fmla="*/ 10167806 w 12191999"/>
              <a:gd name="connsiteY56" fmla="*/ 6858000 h 6858000"/>
              <a:gd name="connsiteX57" fmla="*/ 10007140 w 12191999"/>
              <a:gd name="connsiteY57" fmla="*/ 6469283 h 6858000"/>
              <a:gd name="connsiteX58" fmla="*/ 9696819 w 12191999"/>
              <a:gd name="connsiteY58" fmla="*/ 6469283 h 6858000"/>
              <a:gd name="connsiteX59" fmla="*/ 9857485 w 12191999"/>
              <a:gd name="connsiteY59" fmla="*/ 6858000 h 6858000"/>
              <a:gd name="connsiteX60" fmla="*/ 9610282 w 12191999"/>
              <a:gd name="connsiteY60" fmla="*/ 6858000 h 6858000"/>
              <a:gd name="connsiteX61" fmla="*/ 9449616 w 12191999"/>
              <a:gd name="connsiteY61" fmla="*/ 6469283 h 6858000"/>
              <a:gd name="connsiteX62" fmla="*/ 9386125 w 12191999"/>
              <a:gd name="connsiteY62" fmla="*/ 6469283 h 6858000"/>
              <a:gd name="connsiteX63" fmla="*/ 9139295 w 12191999"/>
              <a:gd name="connsiteY63" fmla="*/ 6469283 h 6858000"/>
              <a:gd name="connsiteX64" fmla="*/ 9262679 w 12191999"/>
              <a:gd name="connsiteY64" fmla="*/ 6767919 h 6858000"/>
              <a:gd name="connsiteX65" fmla="*/ 9299908 w 12191999"/>
              <a:gd name="connsiteY65" fmla="*/ 6858000 h 6858000"/>
              <a:gd name="connsiteX66" fmla="*/ 9052759 w 12191999"/>
              <a:gd name="connsiteY66" fmla="*/ 6858000 h 6858000"/>
              <a:gd name="connsiteX67" fmla="*/ 8892093 w 12191999"/>
              <a:gd name="connsiteY67" fmla="*/ 6469283 h 6858000"/>
              <a:gd name="connsiteX68" fmla="*/ 8581710 w 12191999"/>
              <a:gd name="connsiteY68" fmla="*/ 6469283 h 6858000"/>
              <a:gd name="connsiteX69" fmla="*/ 8742376 w 12191999"/>
              <a:gd name="connsiteY69" fmla="*/ 6858000 h 6858000"/>
              <a:gd name="connsiteX70" fmla="*/ 8495174 w 12191999"/>
              <a:gd name="connsiteY70" fmla="*/ 6858000 h 6858000"/>
              <a:gd name="connsiteX71" fmla="*/ 8334508 w 12191999"/>
              <a:gd name="connsiteY71" fmla="*/ 6469283 h 6858000"/>
              <a:gd name="connsiteX72" fmla="*/ 8024187 w 12191999"/>
              <a:gd name="connsiteY72" fmla="*/ 6469283 h 6858000"/>
              <a:gd name="connsiteX73" fmla="*/ 8184853 w 12191999"/>
              <a:gd name="connsiteY73" fmla="*/ 6858000 h 6858000"/>
              <a:gd name="connsiteX74" fmla="*/ 0 w 12191999"/>
              <a:gd name="connsiteY74" fmla="*/ 6858000 h 6858000"/>
              <a:gd name="connsiteX75" fmla="*/ 0 w 12191999"/>
              <a:gd name="connsiteY75" fmla="*/ 6350680 h 6858000"/>
              <a:gd name="connsiteX76" fmla="*/ 0 w 12191999"/>
              <a:gd name="connsiteY76" fmla="*/ 5885879 h 6858000"/>
              <a:gd name="connsiteX77" fmla="*/ 0 w 12191999"/>
              <a:gd name="connsiteY77" fmla="*/ 5444080 h 6858000"/>
              <a:gd name="connsiteX78" fmla="*/ 0 w 12191999"/>
              <a:gd name="connsiteY78" fmla="*/ 45020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2191999" h="6858000">
                <a:moveTo>
                  <a:pt x="11349036" y="421302"/>
                </a:moveTo>
                <a:cubicBezTo>
                  <a:pt x="11381396" y="421302"/>
                  <a:pt x="11407688" y="446893"/>
                  <a:pt x="11407688" y="481634"/>
                </a:cubicBezTo>
                <a:cubicBezTo>
                  <a:pt x="11407688" y="516376"/>
                  <a:pt x="11381458" y="541987"/>
                  <a:pt x="11349036" y="541987"/>
                </a:cubicBezTo>
                <a:cubicBezTo>
                  <a:pt x="11316676" y="541987"/>
                  <a:pt x="11290384" y="516396"/>
                  <a:pt x="11290384" y="482003"/>
                </a:cubicBezTo>
                <a:lnTo>
                  <a:pt x="11290384" y="481634"/>
                </a:lnTo>
                <a:cubicBezTo>
                  <a:pt x="11290384" y="446893"/>
                  <a:pt x="11316676" y="421302"/>
                  <a:pt x="11349036" y="421302"/>
                </a:cubicBezTo>
                <a:close/>
                <a:moveTo>
                  <a:pt x="11349036" y="377655"/>
                </a:moveTo>
                <a:cubicBezTo>
                  <a:pt x="11280098" y="377655"/>
                  <a:pt x="11243006" y="431211"/>
                  <a:pt x="11243006" y="481655"/>
                </a:cubicBezTo>
                <a:lnTo>
                  <a:pt x="11243006" y="482023"/>
                </a:lnTo>
                <a:cubicBezTo>
                  <a:pt x="11243006" y="532918"/>
                  <a:pt x="11280098" y="586371"/>
                  <a:pt x="11349036" y="586371"/>
                </a:cubicBezTo>
                <a:cubicBezTo>
                  <a:pt x="11417974" y="586371"/>
                  <a:pt x="11455087" y="532897"/>
                  <a:pt x="11455087" y="482023"/>
                </a:cubicBezTo>
                <a:cubicBezTo>
                  <a:pt x="11455087" y="431149"/>
                  <a:pt x="11418015" y="377675"/>
                  <a:pt x="11349036" y="377675"/>
                </a:cubicBezTo>
                <a:close/>
                <a:moveTo>
                  <a:pt x="11132060" y="377410"/>
                </a:moveTo>
                <a:cubicBezTo>
                  <a:pt x="11072647" y="377390"/>
                  <a:pt x="11027676" y="423882"/>
                  <a:pt x="11027676" y="481840"/>
                </a:cubicBezTo>
                <a:cubicBezTo>
                  <a:pt x="11027676" y="539797"/>
                  <a:pt x="11071125" y="586617"/>
                  <a:pt x="11133603" y="586617"/>
                </a:cubicBezTo>
                <a:cubicBezTo>
                  <a:pt x="11175818" y="586617"/>
                  <a:pt x="11209803" y="563484"/>
                  <a:pt x="11226919" y="531014"/>
                </a:cubicBezTo>
                <a:lnTo>
                  <a:pt x="11187996" y="508843"/>
                </a:lnTo>
                <a:lnTo>
                  <a:pt x="11187112" y="508843"/>
                </a:lnTo>
                <a:lnTo>
                  <a:pt x="11187112" y="508863"/>
                </a:lnTo>
                <a:cubicBezTo>
                  <a:pt x="11179912" y="525098"/>
                  <a:pt x="11163207" y="542520"/>
                  <a:pt x="11133706" y="542622"/>
                </a:cubicBezTo>
                <a:cubicBezTo>
                  <a:pt x="11100152" y="542622"/>
                  <a:pt x="11075342" y="517318"/>
                  <a:pt x="11075342" y="482024"/>
                </a:cubicBezTo>
                <a:cubicBezTo>
                  <a:pt x="11075342" y="464786"/>
                  <a:pt x="11081576" y="448797"/>
                  <a:pt x="11091677" y="438295"/>
                </a:cubicBezTo>
                <a:cubicBezTo>
                  <a:pt x="11103115" y="426912"/>
                  <a:pt x="11116487" y="420975"/>
                  <a:pt x="11133809" y="421426"/>
                </a:cubicBezTo>
                <a:cubicBezTo>
                  <a:pt x="11159668" y="421323"/>
                  <a:pt x="11178615" y="435961"/>
                  <a:pt x="11187174" y="456720"/>
                </a:cubicBezTo>
                <a:lnTo>
                  <a:pt x="11227022" y="434016"/>
                </a:lnTo>
                <a:cubicBezTo>
                  <a:pt x="11209412" y="399213"/>
                  <a:pt x="11173205" y="377410"/>
                  <a:pt x="11132060" y="377410"/>
                </a:cubicBezTo>
                <a:close/>
                <a:moveTo>
                  <a:pt x="11591358" y="331470"/>
                </a:moveTo>
                <a:lnTo>
                  <a:pt x="11591358" y="530892"/>
                </a:lnTo>
                <a:cubicBezTo>
                  <a:pt x="11591358" y="530892"/>
                  <a:pt x="11588540" y="580435"/>
                  <a:pt x="11634684" y="580312"/>
                </a:cubicBezTo>
                <a:lnTo>
                  <a:pt x="11634684" y="580353"/>
                </a:lnTo>
                <a:lnTo>
                  <a:pt x="11680231" y="580353"/>
                </a:lnTo>
                <a:lnTo>
                  <a:pt x="11680231" y="543523"/>
                </a:lnTo>
                <a:lnTo>
                  <a:pt x="11652870" y="543523"/>
                </a:lnTo>
                <a:cubicBezTo>
                  <a:pt x="11652870" y="543523"/>
                  <a:pt x="11639127" y="543666"/>
                  <a:pt x="11638737" y="531485"/>
                </a:cubicBezTo>
                <a:lnTo>
                  <a:pt x="11638737" y="425070"/>
                </a:lnTo>
                <a:lnTo>
                  <a:pt x="11676816" y="425070"/>
                </a:lnTo>
                <a:lnTo>
                  <a:pt x="11676816" y="388219"/>
                </a:lnTo>
                <a:lnTo>
                  <a:pt x="11638737" y="388219"/>
                </a:lnTo>
                <a:lnTo>
                  <a:pt x="11638737" y="331470"/>
                </a:lnTo>
                <a:close/>
                <a:moveTo>
                  <a:pt x="11483641" y="331470"/>
                </a:moveTo>
                <a:lnTo>
                  <a:pt x="11483641" y="530892"/>
                </a:lnTo>
                <a:cubicBezTo>
                  <a:pt x="11483641" y="530892"/>
                  <a:pt x="11479980" y="580312"/>
                  <a:pt x="11527008" y="580312"/>
                </a:cubicBezTo>
                <a:lnTo>
                  <a:pt x="11527008" y="580353"/>
                </a:lnTo>
                <a:lnTo>
                  <a:pt x="11564841" y="580353"/>
                </a:lnTo>
                <a:lnTo>
                  <a:pt x="11564841" y="543523"/>
                </a:lnTo>
                <a:lnTo>
                  <a:pt x="11545173" y="543523"/>
                </a:lnTo>
                <a:lnTo>
                  <a:pt x="11545153" y="543523"/>
                </a:lnTo>
                <a:cubicBezTo>
                  <a:pt x="11545153" y="543523"/>
                  <a:pt x="11531431" y="543646"/>
                  <a:pt x="11531040" y="531485"/>
                </a:cubicBezTo>
                <a:lnTo>
                  <a:pt x="11531040" y="331470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10725351" y="6858000"/>
                </a:lnTo>
                <a:lnTo>
                  <a:pt x="10564726" y="6469283"/>
                </a:lnTo>
                <a:lnTo>
                  <a:pt x="10254342" y="6469283"/>
                </a:lnTo>
                <a:lnTo>
                  <a:pt x="10415008" y="6858000"/>
                </a:lnTo>
                <a:lnTo>
                  <a:pt x="10167806" y="6858000"/>
                </a:lnTo>
                <a:lnTo>
                  <a:pt x="10007140" y="6469283"/>
                </a:lnTo>
                <a:lnTo>
                  <a:pt x="9696819" y="6469283"/>
                </a:lnTo>
                <a:lnTo>
                  <a:pt x="9857485" y="6858000"/>
                </a:lnTo>
                <a:lnTo>
                  <a:pt x="9610282" y="6858000"/>
                </a:lnTo>
                <a:lnTo>
                  <a:pt x="9449616" y="6469283"/>
                </a:lnTo>
                <a:lnTo>
                  <a:pt x="9386125" y="6469283"/>
                </a:lnTo>
                <a:lnTo>
                  <a:pt x="9139295" y="6469283"/>
                </a:lnTo>
                <a:lnTo>
                  <a:pt x="9262679" y="6767919"/>
                </a:lnTo>
                <a:lnTo>
                  <a:pt x="9299908" y="6858000"/>
                </a:lnTo>
                <a:lnTo>
                  <a:pt x="9052759" y="6858000"/>
                </a:lnTo>
                <a:lnTo>
                  <a:pt x="8892093" y="6469283"/>
                </a:lnTo>
                <a:lnTo>
                  <a:pt x="8581710" y="6469283"/>
                </a:lnTo>
                <a:lnTo>
                  <a:pt x="8742376" y="6858000"/>
                </a:lnTo>
                <a:lnTo>
                  <a:pt x="8495174" y="6858000"/>
                </a:lnTo>
                <a:lnTo>
                  <a:pt x="8334508" y="6469283"/>
                </a:lnTo>
                <a:lnTo>
                  <a:pt x="8024187" y="6469283"/>
                </a:lnTo>
                <a:lnTo>
                  <a:pt x="8184853" y="6858000"/>
                </a:lnTo>
                <a:lnTo>
                  <a:pt x="0" y="6858000"/>
                </a:lnTo>
                <a:lnTo>
                  <a:pt x="0" y="6350680"/>
                </a:lnTo>
                <a:lnTo>
                  <a:pt x="0" y="5885879"/>
                </a:lnTo>
                <a:lnTo>
                  <a:pt x="0" y="5444080"/>
                </a:lnTo>
                <a:lnTo>
                  <a:pt x="0" y="4502003"/>
                </a:lnTo>
                <a:close/>
              </a:path>
            </a:pathLst>
          </a:custGeom>
          <a:pattFill prst="pct5">
            <a:fgClr>
              <a:schemeClr val="accent3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648368"/>
            <a:ext cx="7745747" cy="4019884"/>
          </a:xfrm>
        </p:spPr>
        <p:txBody>
          <a:bodyPr anchor="t">
            <a:normAutofit/>
          </a:bodyPr>
          <a:lstStyle>
            <a:lvl1pPr fontAlgn="t">
              <a:lnSpc>
                <a:spcPct val="7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C5ADBA68-B969-9AE6-B5E9-AC5C99B6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71371" t="-126189" r="-32059" b="25517"/>
          <a:stretch>
            <a:fillRect/>
          </a:stretch>
        </p:blipFill>
        <p:spPr>
          <a:xfrm rot="5400000">
            <a:off x="5563837" y="227361"/>
            <a:ext cx="6856858" cy="6402134"/>
          </a:xfrm>
          <a:custGeom>
            <a:avLst/>
            <a:gdLst>
              <a:gd name="connsiteX0" fmla="*/ 0 w 6856858"/>
              <a:gd name="connsiteY0" fmla="*/ 6402134 h 6402134"/>
              <a:gd name="connsiteX1" fmla="*/ 0 w 6856858"/>
              <a:gd name="connsiteY1" fmla="*/ 64 h 6402134"/>
              <a:gd name="connsiteX2" fmla="*/ 6856858 w 6856858"/>
              <a:gd name="connsiteY2" fmla="*/ 0 h 6402134"/>
              <a:gd name="connsiteX3" fmla="*/ 6856857 w 6856858"/>
              <a:gd name="connsiteY3" fmla="*/ 6402134 h 6402134"/>
              <a:gd name="connsiteX4" fmla="*/ 6420207 w 6856858"/>
              <a:gd name="connsiteY4" fmla="*/ 6221445 h 6402134"/>
              <a:gd name="connsiteX5" fmla="*/ 6420208 w 6856858"/>
              <a:gd name="connsiteY5" fmla="*/ 4025879 h 6402134"/>
              <a:gd name="connsiteX6" fmla="*/ 5058179 w 6856858"/>
              <a:gd name="connsiteY6" fmla="*/ 4025879 h 6402134"/>
              <a:gd name="connsiteX7" fmla="*/ 5058178 w 6856858"/>
              <a:gd name="connsiteY7" fmla="*/ 5657828 h 6402134"/>
              <a:gd name="connsiteX8" fmla="*/ 3428428 w 6856858"/>
              <a:gd name="connsiteY8" fmla="*/ 4983427 h 6402134"/>
              <a:gd name="connsiteX9" fmla="*/ 0 w 6856858"/>
              <a:gd name="connsiteY9" fmla="*/ 6402134 h 640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6858" h="6402134">
                <a:moveTo>
                  <a:pt x="0" y="6402134"/>
                </a:moveTo>
                <a:lnTo>
                  <a:pt x="0" y="64"/>
                </a:lnTo>
                <a:lnTo>
                  <a:pt x="6856858" y="0"/>
                </a:lnTo>
                <a:lnTo>
                  <a:pt x="6856857" y="6402134"/>
                </a:lnTo>
                <a:lnTo>
                  <a:pt x="6420207" y="6221445"/>
                </a:lnTo>
                <a:lnTo>
                  <a:pt x="6420208" y="4025879"/>
                </a:lnTo>
                <a:lnTo>
                  <a:pt x="5058179" y="4025879"/>
                </a:lnTo>
                <a:lnTo>
                  <a:pt x="5058178" y="5657828"/>
                </a:lnTo>
                <a:lnTo>
                  <a:pt x="3428428" y="4983427"/>
                </a:lnTo>
                <a:lnTo>
                  <a:pt x="0" y="6402134"/>
                </a:lnTo>
                <a:close/>
              </a:path>
            </a:pathLst>
          </a:cu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9AB8136-9A1C-1F7D-00D8-B8206F7C8F5B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7BA37F-30F6-8B1B-276F-06441A9603AB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F5E12049-041B-98D8-4F8F-6632B38E705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A3E6CA-05FD-A8D1-3A6B-A0CA8E8738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00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orient="horz" pos="36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Text Image_Teal_Doub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6BD2752-DFC6-BB09-EE42-7ACBE45DD066}"/>
              </a:ext>
            </a:extLst>
          </p:cNvPr>
          <p:cNvSpPr/>
          <p:nvPr userDrawn="1"/>
        </p:nvSpPr>
        <p:spPr>
          <a:xfrm>
            <a:off x="10964837" y="0"/>
            <a:ext cx="1227163" cy="648369"/>
          </a:xfrm>
          <a:prstGeom prst="rect">
            <a:avLst/>
          </a:prstGeom>
          <a:solidFill>
            <a:schemeClr val="tx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66D04EB7-C58F-3C20-A6B7-021908E709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1108943 w 12191999"/>
              <a:gd name="connsiteY0" fmla="*/ 5119963 h 6858000"/>
              <a:gd name="connsiteX1" fmla="*/ 1334206 w 12191999"/>
              <a:gd name="connsiteY1" fmla="*/ 5664968 h 6858000"/>
              <a:gd name="connsiteX2" fmla="*/ 1108943 w 12191999"/>
              <a:gd name="connsiteY2" fmla="*/ 6210029 h 6858000"/>
              <a:gd name="connsiteX3" fmla="*/ 1392136 w 12191999"/>
              <a:gd name="connsiteY3" fmla="*/ 6210029 h 6858000"/>
              <a:gd name="connsiteX4" fmla="*/ 1617342 w 12191999"/>
              <a:gd name="connsiteY4" fmla="*/ 5664968 h 6858000"/>
              <a:gd name="connsiteX5" fmla="*/ 1392136 w 12191999"/>
              <a:gd name="connsiteY5" fmla="*/ 5119963 h 6858000"/>
              <a:gd name="connsiteX6" fmla="*/ 600261 w 12191999"/>
              <a:gd name="connsiteY6" fmla="*/ 5119963 h 6858000"/>
              <a:gd name="connsiteX7" fmla="*/ 825524 w 12191999"/>
              <a:gd name="connsiteY7" fmla="*/ 5664968 h 6858000"/>
              <a:gd name="connsiteX8" fmla="*/ 600261 w 12191999"/>
              <a:gd name="connsiteY8" fmla="*/ 6210029 h 6858000"/>
              <a:gd name="connsiteX9" fmla="*/ 883397 w 12191999"/>
              <a:gd name="connsiteY9" fmla="*/ 6210029 h 6858000"/>
              <a:gd name="connsiteX10" fmla="*/ 1108660 w 12191999"/>
              <a:gd name="connsiteY10" fmla="*/ 5664968 h 6858000"/>
              <a:gd name="connsiteX11" fmla="*/ 883397 w 12191999"/>
              <a:gd name="connsiteY11" fmla="*/ 5119963 h 6858000"/>
              <a:gd name="connsiteX12" fmla="*/ 91579 w 12191999"/>
              <a:gd name="connsiteY12" fmla="*/ 5119963 h 6858000"/>
              <a:gd name="connsiteX13" fmla="*/ 204154 w 12191999"/>
              <a:gd name="connsiteY13" fmla="*/ 5392437 h 6858000"/>
              <a:gd name="connsiteX14" fmla="*/ 316785 w 12191999"/>
              <a:gd name="connsiteY14" fmla="*/ 5664968 h 6858000"/>
              <a:gd name="connsiteX15" fmla="*/ 91579 w 12191999"/>
              <a:gd name="connsiteY15" fmla="*/ 6210029 h 6858000"/>
              <a:gd name="connsiteX16" fmla="*/ 374715 w 12191999"/>
              <a:gd name="connsiteY16" fmla="*/ 6210029 h 6858000"/>
              <a:gd name="connsiteX17" fmla="*/ 599978 w 12191999"/>
              <a:gd name="connsiteY17" fmla="*/ 5664968 h 6858000"/>
              <a:gd name="connsiteX18" fmla="*/ 374715 w 12191999"/>
              <a:gd name="connsiteY18" fmla="*/ 5119963 h 6858000"/>
              <a:gd name="connsiteX19" fmla="*/ 316785 w 12191999"/>
              <a:gd name="connsiteY19" fmla="*/ 5119963 h 6858000"/>
              <a:gd name="connsiteX20" fmla="*/ 11349036 w 12191999"/>
              <a:gd name="connsiteY20" fmla="*/ 421302 h 6858000"/>
              <a:gd name="connsiteX21" fmla="*/ 11407688 w 12191999"/>
              <a:gd name="connsiteY21" fmla="*/ 481634 h 6858000"/>
              <a:gd name="connsiteX22" fmla="*/ 11349036 w 12191999"/>
              <a:gd name="connsiteY22" fmla="*/ 541987 h 6858000"/>
              <a:gd name="connsiteX23" fmla="*/ 11290384 w 12191999"/>
              <a:gd name="connsiteY23" fmla="*/ 482003 h 6858000"/>
              <a:gd name="connsiteX24" fmla="*/ 11290384 w 12191999"/>
              <a:gd name="connsiteY24" fmla="*/ 481634 h 6858000"/>
              <a:gd name="connsiteX25" fmla="*/ 11349036 w 12191999"/>
              <a:gd name="connsiteY25" fmla="*/ 421302 h 6858000"/>
              <a:gd name="connsiteX26" fmla="*/ 11349036 w 12191999"/>
              <a:gd name="connsiteY26" fmla="*/ 377655 h 6858000"/>
              <a:gd name="connsiteX27" fmla="*/ 11243006 w 12191999"/>
              <a:gd name="connsiteY27" fmla="*/ 481655 h 6858000"/>
              <a:gd name="connsiteX28" fmla="*/ 11243006 w 12191999"/>
              <a:gd name="connsiteY28" fmla="*/ 482023 h 6858000"/>
              <a:gd name="connsiteX29" fmla="*/ 11349036 w 12191999"/>
              <a:gd name="connsiteY29" fmla="*/ 586371 h 6858000"/>
              <a:gd name="connsiteX30" fmla="*/ 11455087 w 12191999"/>
              <a:gd name="connsiteY30" fmla="*/ 482023 h 6858000"/>
              <a:gd name="connsiteX31" fmla="*/ 11349036 w 12191999"/>
              <a:gd name="connsiteY31" fmla="*/ 377675 h 6858000"/>
              <a:gd name="connsiteX32" fmla="*/ 11132060 w 12191999"/>
              <a:gd name="connsiteY32" fmla="*/ 377410 h 6858000"/>
              <a:gd name="connsiteX33" fmla="*/ 11027676 w 12191999"/>
              <a:gd name="connsiteY33" fmla="*/ 481840 h 6858000"/>
              <a:gd name="connsiteX34" fmla="*/ 11133603 w 12191999"/>
              <a:gd name="connsiteY34" fmla="*/ 586617 h 6858000"/>
              <a:gd name="connsiteX35" fmla="*/ 11226919 w 12191999"/>
              <a:gd name="connsiteY35" fmla="*/ 531014 h 6858000"/>
              <a:gd name="connsiteX36" fmla="*/ 11187996 w 12191999"/>
              <a:gd name="connsiteY36" fmla="*/ 508843 h 6858000"/>
              <a:gd name="connsiteX37" fmla="*/ 11187112 w 12191999"/>
              <a:gd name="connsiteY37" fmla="*/ 508843 h 6858000"/>
              <a:gd name="connsiteX38" fmla="*/ 11187112 w 12191999"/>
              <a:gd name="connsiteY38" fmla="*/ 508863 h 6858000"/>
              <a:gd name="connsiteX39" fmla="*/ 11133706 w 12191999"/>
              <a:gd name="connsiteY39" fmla="*/ 542622 h 6858000"/>
              <a:gd name="connsiteX40" fmla="*/ 11075342 w 12191999"/>
              <a:gd name="connsiteY40" fmla="*/ 482024 h 6858000"/>
              <a:gd name="connsiteX41" fmla="*/ 11091677 w 12191999"/>
              <a:gd name="connsiteY41" fmla="*/ 438295 h 6858000"/>
              <a:gd name="connsiteX42" fmla="*/ 11133809 w 12191999"/>
              <a:gd name="connsiteY42" fmla="*/ 421426 h 6858000"/>
              <a:gd name="connsiteX43" fmla="*/ 11187174 w 12191999"/>
              <a:gd name="connsiteY43" fmla="*/ 456720 h 6858000"/>
              <a:gd name="connsiteX44" fmla="*/ 11227022 w 12191999"/>
              <a:gd name="connsiteY44" fmla="*/ 434016 h 6858000"/>
              <a:gd name="connsiteX45" fmla="*/ 11132060 w 12191999"/>
              <a:gd name="connsiteY45" fmla="*/ 377410 h 6858000"/>
              <a:gd name="connsiteX46" fmla="*/ 11591358 w 12191999"/>
              <a:gd name="connsiteY46" fmla="*/ 331470 h 6858000"/>
              <a:gd name="connsiteX47" fmla="*/ 11591358 w 12191999"/>
              <a:gd name="connsiteY47" fmla="*/ 530892 h 6858000"/>
              <a:gd name="connsiteX48" fmla="*/ 11634684 w 12191999"/>
              <a:gd name="connsiteY48" fmla="*/ 580312 h 6858000"/>
              <a:gd name="connsiteX49" fmla="*/ 11634684 w 12191999"/>
              <a:gd name="connsiteY49" fmla="*/ 580353 h 6858000"/>
              <a:gd name="connsiteX50" fmla="*/ 11680231 w 12191999"/>
              <a:gd name="connsiteY50" fmla="*/ 580353 h 6858000"/>
              <a:gd name="connsiteX51" fmla="*/ 11680231 w 12191999"/>
              <a:gd name="connsiteY51" fmla="*/ 543523 h 6858000"/>
              <a:gd name="connsiteX52" fmla="*/ 11652870 w 12191999"/>
              <a:gd name="connsiteY52" fmla="*/ 543523 h 6858000"/>
              <a:gd name="connsiteX53" fmla="*/ 11638737 w 12191999"/>
              <a:gd name="connsiteY53" fmla="*/ 531485 h 6858000"/>
              <a:gd name="connsiteX54" fmla="*/ 11638737 w 12191999"/>
              <a:gd name="connsiteY54" fmla="*/ 425070 h 6858000"/>
              <a:gd name="connsiteX55" fmla="*/ 11676816 w 12191999"/>
              <a:gd name="connsiteY55" fmla="*/ 425070 h 6858000"/>
              <a:gd name="connsiteX56" fmla="*/ 11676816 w 12191999"/>
              <a:gd name="connsiteY56" fmla="*/ 388219 h 6858000"/>
              <a:gd name="connsiteX57" fmla="*/ 11638737 w 12191999"/>
              <a:gd name="connsiteY57" fmla="*/ 388219 h 6858000"/>
              <a:gd name="connsiteX58" fmla="*/ 11638737 w 12191999"/>
              <a:gd name="connsiteY58" fmla="*/ 331470 h 6858000"/>
              <a:gd name="connsiteX59" fmla="*/ 11483641 w 12191999"/>
              <a:gd name="connsiteY59" fmla="*/ 331470 h 6858000"/>
              <a:gd name="connsiteX60" fmla="*/ 11483641 w 12191999"/>
              <a:gd name="connsiteY60" fmla="*/ 530892 h 6858000"/>
              <a:gd name="connsiteX61" fmla="*/ 11527008 w 12191999"/>
              <a:gd name="connsiteY61" fmla="*/ 580312 h 6858000"/>
              <a:gd name="connsiteX62" fmla="*/ 11527008 w 12191999"/>
              <a:gd name="connsiteY62" fmla="*/ 580353 h 6858000"/>
              <a:gd name="connsiteX63" fmla="*/ 11564841 w 12191999"/>
              <a:gd name="connsiteY63" fmla="*/ 580353 h 6858000"/>
              <a:gd name="connsiteX64" fmla="*/ 11564841 w 12191999"/>
              <a:gd name="connsiteY64" fmla="*/ 543523 h 6858000"/>
              <a:gd name="connsiteX65" fmla="*/ 11545173 w 12191999"/>
              <a:gd name="connsiteY65" fmla="*/ 543523 h 6858000"/>
              <a:gd name="connsiteX66" fmla="*/ 11545153 w 12191999"/>
              <a:gd name="connsiteY66" fmla="*/ 543523 h 6858000"/>
              <a:gd name="connsiteX67" fmla="*/ 11531040 w 12191999"/>
              <a:gd name="connsiteY67" fmla="*/ 531485 h 6858000"/>
              <a:gd name="connsiteX68" fmla="*/ 11531040 w 12191999"/>
              <a:gd name="connsiteY68" fmla="*/ 331470 h 6858000"/>
              <a:gd name="connsiteX69" fmla="*/ 0 w 12191999"/>
              <a:gd name="connsiteY69" fmla="*/ 0 h 6858000"/>
              <a:gd name="connsiteX70" fmla="*/ 12191999 w 12191999"/>
              <a:gd name="connsiteY70" fmla="*/ 0 h 6858000"/>
              <a:gd name="connsiteX71" fmla="*/ 12191999 w 12191999"/>
              <a:gd name="connsiteY71" fmla="*/ 6858000 h 6858000"/>
              <a:gd name="connsiteX72" fmla="*/ 10725351 w 12191999"/>
              <a:gd name="connsiteY72" fmla="*/ 6858000 h 6858000"/>
              <a:gd name="connsiteX73" fmla="*/ 10564726 w 12191999"/>
              <a:gd name="connsiteY73" fmla="*/ 6469283 h 6858000"/>
              <a:gd name="connsiteX74" fmla="*/ 10254342 w 12191999"/>
              <a:gd name="connsiteY74" fmla="*/ 6469283 h 6858000"/>
              <a:gd name="connsiteX75" fmla="*/ 10415008 w 12191999"/>
              <a:gd name="connsiteY75" fmla="*/ 6858000 h 6858000"/>
              <a:gd name="connsiteX76" fmla="*/ 10167806 w 12191999"/>
              <a:gd name="connsiteY76" fmla="*/ 6858000 h 6858000"/>
              <a:gd name="connsiteX77" fmla="*/ 10007140 w 12191999"/>
              <a:gd name="connsiteY77" fmla="*/ 6469283 h 6858000"/>
              <a:gd name="connsiteX78" fmla="*/ 9696819 w 12191999"/>
              <a:gd name="connsiteY78" fmla="*/ 6469283 h 6858000"/>
              <a:gd name="connsiteX79" fmla="*/ 9857485 w 12191999"/>
              <a:gd name="connsiteY79" fmla="*/ 6858000 h 6858000"/>
              <a:gd name="connsiteX80" fmla="*/ 9610282 w 12191999"/>
              <a:gd name="connsiteY80" fmla="*/ 6858000 h 6858000"/>
              <a:gd name="connsiteX81" fmla="*/ 9449616 w 12191999"/>
              <a:gd name="connsiteY81" fmla="*/ 6469283 h 6858000"/>
              <a:gd name="connsiteX82" fmla="*/ 9386125 w 12191999"/>
              <a:gd name="connsiteY82" fmla="*/ 6469283 h 6858000"/>
              <a:gd name="connsiteX83" fmla="*/ 9139295 w 12191999"/>
              <a:gd name="connsiteY83" fmla="*/ 6469283 h 6858000"/>
              <a:gd name="connsiteX84" fmla="*/ 9262679 w 12191999"/>
              <a:gd name="connsiteY84" fmla="*/ 6767919 h 6858000"/>
              <a:gd name="connsiteX85" fmla="*/ 9299908 w 12191999"/>
              <a:gd name="connsiteY85" fmla="*/ 6858000 h 6858000"/>
              <a:gd name="connsiteX86" fmla="*/ 9052759 w 12191999"/>
              <a:gd name="connsiteY86" fmla="*/ 6858000 h 6858000"/>
              <a:gd name="connsiteX87" fmla="*/ 8892093 w 12191999"/>
              <a:gd name="connsiteY87" fmla="*/ 6469283 h 6858000"/>
              <a:gd name="connsiteX88" fmla="*/ 8581710 w 12191999"/>
              <a:gd name="connsiteY88" fmla="*/ 6469283 h 6858000"/>
              <a:gd name="connsiteX89" fmla="*/ 8742376 w 12191999"/>
              <a:gd name="connsiteY89" fmla="*/ 6858000 h 6858000"/>
              <a:gd name="connsiteX90" fmla="*/ 8495174 w 12191999"/>
              <a:gd name="connsiteY90" fmla="*/ 6858000 h 6858000"/>
              <a:gd name="connsiteX91" fmla="*/ 8334508 w 12191999"/>
              <a:gd name="connsiteY91" fmla="*/ 6469283 h 6858000"/>
              <a:gd name="connsiteX92" fmla="*/ 8024187 w 12191999"/>
              <a:gd name="connsiteY92" fmla="*/ 6469283 h 6858000"/>
              <a:gd name="connsiteX93" fmla="*/ 8184853 w 12191999"/>
              <a:gd name="connsiteY93" fmla="*/ 6858000 h 6858000"/>
              <a:gd name="connsiteX94" fmla="*/ 0 w 12191999"/>
              <a:gd name="connsiteY94" fmla="*/ 6858000 h 6858000"/>
              <a:gd name="connsiteX95" fmla="*/ 0 w 12191999"/>
              <a:gd name="connsiteY95" fmla="*/ 5885879 h 6858000"/>
              <a:gd name="connsiteX96" fmla="*/ 91298 w 12191999"/>
              <a:gd name="connsiteY96" fmla="*/ 5664968 h 6858000"/>
              <a:gd name="connsiteX97" fmla="*/ 0 w 12191999"/>
              <a:gd name="connsiteY97" fmla="*/ 5444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12191999" h="6858000">
                <a:moveTo>
                  <a:pt x="1108943" y="5119963"/>
                </a:moveTo>
                <a:lnTo>
                  <a:pt x="1334206" y="5664968"/>
                </a:lnTo>
                <a:lnTo>
                  <a:pt x="1108943" y="6210029"/>
                </a:lnTo>
                <a:lnTo>
                  <a:pt x="1392136" y="6210029"/>
                </a:lnTo>
                <a:lnTo>
                  <a:pt x="1617342" y="5664968"/>
                </a:lnTo>
                <a:lnTo>
                  <a:pt x="1392136" y="5119963"/>
                </a:lnTo>
                <a:close/>
                <a:moveTo>
                  <a:pt x="600261" y="5119963"/>
                </a:moveTo>
                <a:lnTo>
                  <a:pt x="825524" y="5664968"/>
                </a:lnTo>
                <a:lnTo>
                  <a:pt x="600261" y="6210029"/>
                </a:lnTo>
                <a:lnTo>
                  <a:pt x="883397" y="6210029"/>
                </a:lnTo>
                <a:lnTo>
                  <a:pt x="1108660" y="5664968"/>
                </a:lnTo>
                <a:lnTo>
                  <a:pt x="883397" y="5119963"/>
                </a:lnTo>
                <a:close/>
                <a:moveTo>
                  <a:pt x="91579" y="5119963"/>
                </a:moveTo>
                <a:lnTo>
                  <a:pt x="204154" y="5392437"/>
                </a:lnTo>
                <a:lnTo>
                  <a:pt x="316785" y="5664968"/>
                </a:lnTo>
                <a:lnTo>
                  <a:pt x="91579" y="6210029"/>
                </a:lnTo>
                <a:lnTo>
                  <a:pt x="374715" y="6210029"/>
                </a:lnTo>
                <a:lnTo>
                  <a:pt x="599978" y="5664968"/>
                </a:lnTo>
                <a:lnTo>
                  <a:pt x="374715" y="5119963"/>
                </a:lnTo>
                <a:lnTo>
                  <a:pt x="316785" y="5119963"/>
                </a:lnTo>
                <a:close/>
                <a:moveTo>
                  <a:pt x="11349036" y="421302"/>
                </a:moveTo>
                <a:cubicBezTo>
                  <a:pt x="11381396" y="421302"/>
                  <a:pt x="11407688" y="446893"/>
                  <a:pt x="11407688" y="481634"/>
                </a:cubicBezTo>
                <a:cubicBezTo>
                  <a:pt x="11407688" y="516376"/>
                  <a:pt x="11381458" y="541987"/>
                  <a:pt x="11349036" y="541987"/>
                </a:cubicBezTo>
                <a:cubicBezTo>
                  <a:pt x="11316676" y="541987"/>
                  <a:pt x="11290384" y="516396"/>
                  <a:pt x="11290384" y="482003"/>
                </a:cubicBezTo>
                <a:lnTo>
                  <a:pt x="11290384" y="481634"/>
                </a:lnTo>
                <a:cubicBezTo>
                  <a:pt x="11290384" y="446893"/>
                  <a:pt x="11316676" y="421302"/>
                  <a:pt x="11349036" y="421302"/>
                </a:cubicBezTo>
                <a:close/>
                <a:moveTo>
                  <a:pt x="11349036" y="377655"/>
                </a:moveTo>
                <a:cubicBezTo>
                  <a:pt x="11280098" y="377655"/>
                  <a:pt x="11243006" y="431211"/>
                  <a:pt x="11243006" y="481655"/>
                </a:cubicBezTo>
                <a:lnTo>
                  <a:pt x="11243006" y="482023"/>
                </a:lnTo>
                <a:cubicBezTo>
                  <a:pt x="11243006" y="532918"/>
                  <a:pt x="11280098" y="586371"/>
                  <a:pt x="11349036" y="586371"/>
                </a:cubicBezTo>
                <a:cubicBezTo>
                  <a:pt x="11417974" y="586371"/>
                  <a:pt x="11455087" y="532897"/>
                  <a:pt x="11455087" y="482023"/>
                </a:cubicBezTo>
                <a:cubicBezTo>
                  <a:pt x="11455087" y="431149"/>
                  <a:pt x="11418015" y="377675"/>
                  <a:pt x="11349036" y="377675"/>
                </a:cubicBezTo>
                <a:close/>
                <a:moveTo>
                  <a:pt x="11132060" y="377410"/>
                </a:moveTo>
                <a:cubicBezTo>
                  <a:pt x="11072647" y="377390"/>
                  <a:pt x="11027676" y="423882"/>
                  <a:pt x="11027676" y="481840"/>
                </a:cubicBezTo>
                <a:cubicBezTo>
                  <a:pt x="11027676" y="539797"/>
                  <a:pt x="11071125" y="586617"/>
                  <a:pt x="11133603" y="586617"/>
                </a:cubicBezTo>
                <a:cubicBezTo>
                  <a:pt x="11175818" y="586617"/>
                  <a:pt x="11209803" y="563484"/>
                  <a:pt x="11226919" y="531014"/>
                </a:cubicBezTo>
                <a:lnTo>
                  <a:pt x="11187996" y="508843"/>
                </a:lnTo>
                <a:lnTo>
                  <a:pt x="11187112" y="508843"/>
                </a:lnTo>
                <a:lnTo>
                  <a:pt x="11187112" y="508863"/>
                </a:lnTo>
                <a:cubicBezTo>
                  <a:pt x="11179912" y="525098"/>
                  <a:pt x="11163207" y="542520"/>
                  <a:pt x="11133706" y="542622"/>
                </a:cubicBezTo>
                <a:cubicBezTo>
                  <a:pt x="11100152" y="542622"/>
                  <a:pt x="11075342" y="517318"/>
                  <a:pt x="11075342" y="482024"/>
                </a:cubicBezTo>
                <a:cubicBezTo>
                  <a:pt x="11075342" y="464786"/>
                  <a:pt x="11081576" y="448797"/>
                  <a:pt x="11091677" y="438295"/>
                </a:cubicBezTo>
                <a:cubicBezTo>
                  <a:pt x="11103115" y="426912"/>
                  <a:pt x="11116487" y="420975"/>
                  <a:pt x="11133809" y="421426"/>
                </a:cubicBezTo>
                <a:cubicBezTo>
                  <a:pt x="11159668" y="421323"/>
                  <a:pt x="11178615" y="435961"/>
                  <a:pt x="11187174" y="456720"/>
                </a:cubicBezTo>
                <a:lnTo>
                  <a:pt x="11227022" y="434016"/>
                </a:lnTo>
                <a:cubicBezTo>
                  <a:pt x="11209412" y="399213"/>
                  <a:pt x="11173205" y="377410"/>
                  <a:pt x="11132060" y="377410"/>
                </a:cubicBezTo>
                <a:close/>
                <a:moveTo>
                  <a:pt x="11591358" y="331470"/>
                </a:moveTo>
                <a:lnTo>
                  <a:pt x="11591358" y="530892"/>
                </a:lnTo>
                <a:cubicBezTo>
                  <a:pt x="11591358" y="530892"/>
                  <a:pt x="11588540" y="580435"/>
                  <a:pt x="11634684" y="580312"/>
                </a:cubicBezTo>
                <a:lnTo>
                  <a:pt x="11634684" y="580353"/>
                </a:lnTo>
                <a:lnTo>
                  <a:pt x="11680231" y="580353"/>
                </a:lnTo>
                <a:lnTo>
                  <a:pt x="11680231" y="543523"/>
                </a:lnTo>
                <a:lnTo>
                  <a:pt x="11652870" y="543523"/>
                </a:lnTo>
                <a:cubicBezTo>
                  <a:pt x="11652870" y="543523"/>
                  <a:pt x="11639127" y="543666"/>
                  <a:pt x="11638737" y="531485"/>
                </a:cubicBezTo>
                <a:lnTo>
                  <a:pt x="11638737" y="425070"/>
                </a:lnTo>
                <a:lnTo>
                  <a:pt x="11676816" y="425070"/>
                </a:lnTo>
                <a:lnTo>
                  <a:pt x="11676816" y="388219"/>
                </a:lnTo>
                <a:lnTo>
                  <a:pt x="11638737" y="388219"/>
                </a:lnTo>
                <a:lnTo>
                  <a:pt x="11638737" y="331470"/>
                </a:lnTo>
                <a:close/>
                <a:moveTo>
                  <a:pt x="11483641" y="331470"/>
                </a:moveTo>
                <a:lnTo>
                  <a:pt x="11483641" y="530892"/>
                </a:lnTo>
                <a:cubicBezTo>
                  <a:pt x="11483641" y="530892"/>
                  <a:pt x="11479980" y="580312"/>
                  <a:pt x="11527008" y="580312"/>
                </a:cubicBezTo>
                <a:lnTo>
                  <a:pt x="11527008" y="580353"/>
                </a:lnTo>
                <a:lnTo>
                  <a:pt x="11564841" y="580353"/>
                </a:lnTo>
                <a:lnTo>
                  <a:pt x="11564841" y="543523"/>
                </a:lnTo>
                <a:lnTo>
                  <a:pt x="11545173" y="543523"/>
                </a:lnTo>
                <a:lnTo>
                  <a:pt x="11545153" y="543523"/>
                </a:lnTo>
                <a:cubicBezTo>
                  <a:pt x="11545153" y="543523"/>
                  <a:pt x="11531431" y="543646"/>
                  <a:pt x="11531040" y="531485"/>
                </a:cubicBezTo>
                <a:lnTo>
                  <a:pt x="11531040" y="331470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10725351" y="6858000"/>
                </a:lnTo>
                <a:lnTo>
                  <a:pt x="10564726" y="6469283"/>
                </a:lnTo>
                <a:lnTo>
                  <a:pt x="10254342" y="6469283"/>
                </a:lnTo>
                <a:lnTo>
                  <a:pt x="10415008" y="6858000"/>
                </a:lnTo>
                <a:lnTo>
                  <a:pt x="10167806" y="6858000"/>
                </a:lnTo>
                <a:lnTo>
                  <a:pt x="10007140" y="6469283"/>
                </a:lnTo>
                <a:lnTo>
                  <a:pt x="9696819" y="6469283"/>
                </a:lnTo>
                <a:lnTo>
                  <a:pt x="9857485" y="6858000"/>
                </a:lnTo>
                <a:lnTo>
                  <a:pt x="9610282" y="6858000"/>
                </a:lnTo>
                <a:lnTo>
                  <a:pt x="9449616" y="6469283"/>
                </a:lnTo>
                <a:lnTo>
                  <a:pt x="9386125" y="6469283"/>
                </a:lnTo>
                <a:lnTo>
                  <a:pt x="9139295" y="6469283"/>
                </a:lnTo>
                <a:lnTo>
                  <a:pt x="9262679" y="6767919"/>
                </a:lnTo>
                <a:lnTo>
                  <a:pt x="9299908" y="6858000"/>
                </a:lnTo>
                <a:lnTo>
                  <a:pt x="9052759" y="6858000"/>
                </a:lnTo>
                <a:lnTo>
                  <a:pt x="8892093" y="6469283"/>
                </a:lnTo>
                <a:lnTo>
                  <a:pt x="8581710" y="6469283"/>
                </a:lnTo>
                <a:lnTo>
                  <a:pt x="8742376" y="6858000"/>
                </a:lnTo>
                <a:lnTo>
                  <a:pt x="8495174" y="6858000"/>
                </a:lnTo>
                <a:lnTo>
                  <a:pt x="8334508" y="6469283"/>
                </a:lnTo>
                <a:lnTo>
                  <a:pt x="8024187" y="6469283"/>
                </a:lnTo>
                <a:lnTo>
                  <a:pt x="8184853" y="6858000"/>
                </a:lnTo>
                <a:lnTo>
                  <a:pt x="0" y="6858000"/>
                </a:lnTo>
                <a:lnTo>
                  <a:pt x="0" y="5885879"/>
                </a:lnTo>
                <a:lnTo>
                  <a:pt x="91298" y="5664968"/>
                </a:lnTo>
                <a:lnTo>
                  <a:pt x="0" y="5444080"/>
                </a:lnTo>
                <a:close/>
              </a:path>
            </a:pathLst>
          </a:custGeom>
          <a:pattFill prst="pct5">
            <a:fgClr>
              <a:schemeClr val="accent3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8EFFDBC-FF9B-3E88-8502-CF2C26398F78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3708B3F-0F33-14C2-800D-BCC3A2095945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37" name="Picture 3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7E61DF7-7335-88EC-0D48-850B151099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D0E5D98-A132-D214-5421-C3BBAD1D16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id="{76785D70-94AF-C312-746A-EE3E71852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648368"/>
            <a:ext cx="7745747" cy="4019884"/>
          </a:xfrm>
        </p:spPr>
        <p:txBody>
          <a:bodyPr anchor="t">
            <a:normAutofit/>
          </a:bodyPr>
          <a:lstStyle>
            <a:lvl1pPr fontAlgn="t">
              <a:lnSpc>
                <a:spcPct val="7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style.</a:t>
            </a:r>
          </a:p>
        </p:txBody>
      </p:sp>
    </p:spTree>
    <p:extLst>
      <p:ext uri="{BB962C8B-B14F-4D97-AF65-F5344CB8AC3E}">
        <p14:creationId xmlns:p14="http://schemas.microsoft.com/office/powerpoint/2010/main" val="184625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orient="horz" pos="36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Text Image_Light_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2930A0-8207-3475-0C7A-D24D7D1EAD23}"/>
              </a:ext>
            </a:extLst>
          </p:cNvPr>
          <p:cNvSpPr/>
          <p:nvPr userDrawn="1"/>
        </p:nvSpPr>
        <p:spPr>
          <a:xfrm>
            <a:off x="10964837" y="0"/>
            <a:ext cx="1227163" cy="648369"/>
          </a:xfrm>
          <a:prstGeom prst="rect">
            <a:avLst/>
          </a:prstGeom>
          <a:solidFill>
            <a:schemeClr val="tx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9F7DF28-8EE0-4C95-10D7-47064E73F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934" y="1080"/>
            <a:ext cx="12196934" cy="6856920"/>
          </a:xfrm>
          <a:custGeom>
            <a:avLst/>
            <a:gdLst>
              <a:gd name="connsiteX0" fmla="*/ 11354420 w 12196934"/>
              <a:gd name="connsiteY0" fmla="*/ 421068 h 6856920"/>
              <a:gd name="connsiteX1" fmla="*/ 11412614 w 12196934"/>
              <a:gd name="connsiteY1" fmla="*/ 481266 h 6856920"/>
              <a:gd name="connsiteX2" fmla="*/ 11354420 w 12196934"/>
              <a:gd name="connsiteY2" fmla="*/ 541464 h 6856920"/>
              <a:gd name="connsiteX3" fmla="*/ 11296226 w 12196934"/>
              <a:gd name="connsiteY3" fmla="*/ 481647 h 6856920"/>
              <a:gd name="connsiteX4" fmla="*/ 11296226 w 12196934"/>
              <a:gd name="connsiteY4" fmla="*/ 481266 h 6856920"/>
              <a:gd name="connsiteX5" fmla="*/ 11354420 w 12196934"/>
              <a:gd name="connsiteY5" fmla="*/ 421068 h 6856920"/>
              <a:gd name="connsiteX6" fmla="*/ 11354420 w 12196934"/>
              <a:gd name="connsiteY6" fmla="*/ 377571 h 6856920"/>
              <a:gd name="connsiteX7" fmla="*/ 11249264 w 12196934"/>
              <a:gd name="connsiteY7" fmla="*/ 481267 h 6856920"/>
              <a:gd name="connsiteX8" fmla="*/ 11249264 w 12196934"/>
              <a:gd name="connsiteY8" fmla="*/ 481648 h 6856920"/>
              <a:gd name="connsiteX9" fmla="*/ 11354420 w 12196934"/>
              <a:gd name="connsiteY9" fmla="*/ 585724 h 6856920"/>
              <a:gd name="connsiteX10" fmla="*/ 11459639 w 12196934"/>
              <a:gd name="connsiteY10" fmla="*/ 481648 h 6856920"/>
              <a:gd name="connsiteX11" fmla="*/ 11354420 w 12196934"/>
              <a:gd name="connsiteY11" fmla="*/ 377571 h 6856920"/>
              <a:gd name="connsiteX12" fmla="*/ 11139222 w 12196934"/>
              <a:gd name="connsiteY12" fmla="*/ 377317 h 6856920"/>
              <a:gd name="connsiteX13" fmla="*/ 11035653 w 12196934"/>
              <a:gd name="connsiteY13" fmla="*/ 481521 h 6856920"/>
              <a:gd name="connsiteX14" fmla="*/ 11140745 w 12196934"/>
              <a:gd name="connsiteY14" fmla="*/ 586042 h 6856920"/>
              <a:gd name="connsiteX15" fmla="*/ 11233272 w 12196934"/>
              <a:gd name="connsiteY15" fmla="*/ 530606 h 6856920"/>
              <a:gd name="connsiteX16" fmla="*/ 11194688 w 12196934"/>
              <a:gd name="connsiteY16" fmla="*/ 508508 h 6856920"/>
              <a:gd name="connsiteX17" fmla="*/ 11193799 w 12196934"/>
              <a:gd name="connsiteY17" fmla="*/ 508508 h 6856920"/>
              <a:gd name="connsiteX18" fmla="*/ 11140808 w 12196934"/>
              <a:gd name="connsiteY18" fmla="*/ 542163 h 6856920"/>
              <a:gd name="connsiteX19" fmla="*/ 11082932 w 12196934"/>
              <a:gd name="connsiteY19" fmla="*/ 481711 h 6856920"/>
              <a:gd name="connsiteX20" fmla="*/ 11099115 w 12196934"/>
              <a:gd name="connsiteY20" fmla="*/ 438087 h 6856920"/>
              <a:gd name="connsiteX21" fmla="*/ 11140936 w 12196934"/>
              <a:gd name="connsiteY21" fmla="*/ 421259 h 6856920"/>
              <a:gd name="connsiteX22" fmla="*/ 11193863 w 12196934"/>
              <a:gd name="connsiteY22" fmla="*/ 456438 h 6856920"/>
              <a:gd name="connsiteX23" fmla="*/ 11233399 w 12196934"/>
              <a:gd name="connsiteY23" fmla="*/ 433769 h 6856920"/>
              <a:gd name="connsiteX24" fmla="*/ 11139222 w 12196934"/>
              <a:gd name="connsiteY24" fmla="*/ 377317 h 6856920"/>
              <a:gd name="connsiteX25" fmla="*/ 11594812 w 12196934"/>
              <a:gd name="connsiteY25" fmla="*/ 331534 h 6856920"/>
              <a:gd name="connsiteX26" fmla="*/ 11594812 w 12196934"/>
              <a:gd name="connsiteY26" fmla="*/ 530416 h 6856920"/>
              <a:gd name="connsiteX27" fmla="*/ 11594875 w 12196934"/>
              <a:gd name="connsiteY27" fmla="*/ 530416 h 6856920"/>
              <a:gd name="connsiteX28" fmla="*/ 11637839 w 12196934"/>
              <a:gd name="connsiteY28" fmla="*/ 579755 h 6856920"/>
              <a:gd name="connsiteX29" fmla="*/ 11683023 w 12196934"/>
              <a:gd name="connsiteY29" fmla="*/ 579755 h 6856920"/>
              <a:gd name="connsiteX30" fmla="*/ 11683023 w 12196934"/>
              <a:gd name="connsiteY30" fmla="*/ 543052 h 6856920"/>
              <a:gd name="connsiteX31" fmla="*/ 11655862 w 12196934"/>
              <a:gd name="connsiteY31" fmla="*/ 543052 h 6856920"/>
              <a:gd name="connsiteX32" fmla="*/ 11641837 w 12196934"/>
              <a:gd name="connsiteY32" fmla="*/ 531051 h 6856920"/>
              <a:gd name="connsiteX33" fmla="*/ 11641837 w 12196934"/>
              <a:gd name="connsiteY33" fmla="*/ 424942 h 6856920"/>
              <a:gd name="connsiteX34" fmla="*/ 11679596 w 12196934"/>
              <a:gd name="connsiteY34" fmla="*/ 424942 h 6856920"/>
              <a:gd name="connsiteX35" fmla="*/ 11679596 w 12196934"/>
              <a:gd name="connsiteY35" fmla="*/ 388176 h 6856920"/>
              <a:gd name="connsiteX36" fmla="*/ 11641837 w 12196934"/>
              <a:gd name="connsiteY36" fmla="*/ 388176 h 6856920"/>
              <a:gd name="connsiteX37" fmla="*/ 11641837 w 12196934"/>
              <a:gd name="connsiteY37" fmla="*/ 331534 h 6856920"/>
              <a:gd name="connsiteX38" fmla="*/ 11487943 w 12196934"/>
              <a:gd name="connsiteY38" fmla="*/ 331534 h 6856920"/>
              <a:gd name="connsiteX39" fmla="*/ 11487943 w 12196934"/>
              <a:gd name="connsiteY39" fmla="*/ 530416 h 6856920"/>
              <a:gd name="connsiteX40" fmla="*/ 11488006 w 12196934"/>
              <a:gd name="connsiteY40" fmla="*/ 530416 h 6856920"/>
              <a:gd name="connsiteX41" fmla="*/ 11531033 w 12196934"/>
              <a:gd name="connsiteY41" fmla="*/ 579755 h 6856920"/>
              <a:gd name="connsiteX42" fmla="*/ 11568539 w 12196934"/>
              <a:gd name="connsiteY42" fmla="*/ 579755 h 6856920"/>
              <a:gd name="connsiteX43" fmla="*/ 11568539 w 12196934"/>
              <a:gd name="connsiteY43" fmla="*/ 543052 h 6856920"/>
              <a:gd name="connsiteX44" fmla="*/ 11548993 w 12196934"/>
              <a:gd name="connsiteY44" fmla="*/ 543052 h 6856920"/>
              <a:gd name="connsiteX45" fmla="*/ 11534968 w 12196934"/>
              <a:gd name="connsiteY45" fmla="*/ 531051 h 6856920"/>
              <a:gd name="connsiteX46" fmla="*/ 11534968 w 12196934"/>
              <a:gd name="connsiteY46" fmla="*/ 331534 h 6856920"/>
              <a:gd name="connsiteX47" fmla="*/ 0 w 12196934"/>
              <a:gd name="connsiteY47" fmla="*/ 0 h 6856920"/>
              <a:gd name="connsiteX48" fmla="*/ 5792341 w 12196934"/>
              <a:gd name="connsiteY48" fmla="*/ 0 h 6856920"/>
              <a:gd name="connsiteX49" fmla="*/ 8367486 w 12196934"/>
              <a:gd name="connsiteY49" fmla="*/ 0 h 6856920"/>
              <a:gd name="connsiteX50" fmla="*/ 12196934 w 12196934"/>
              <a:gd name="connsiteY50" fmla="*/ 0 h 6856920"/>
              <a:gd name="connsiteX51" fmla="*/ 12196934 w 12196934"/>
              <a:gd name="connsiteY51" fmla="*/ 6856920 h 6856920"/>
              <a:gd name="connsiteX52" fmla="*/ 5792341 w 12196934"/>
              <a:gd name="connsiteY52" fmla="*/ 6856920 h 6856920"/>
              <a:gd name="connsiteX53" fmla="*/ 5792367 w 12196934"/>
              <a:gd name="connsiteY53" fmla="*/ 6856858 h 6856920"/>
              <a:gd name="connsiteX54" fmla="*/ 0 w 12196934"/>
              <a:gd name="connsiteY54" fmla="*/ 6856858 h 685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6934" h="6856920">
                <a:moveTo>
                  <a:pt x="11354420" y="421068"/>
                </a:moveTo>
                <a:cubicBezTo>
                  <a:pt x="11386595" y="421068"/>
                  <a:pt x="11412614" y="446595"/>
                  <a:pt x="11412614" y="481266"/>
                </a:cubicBezTo>
                <a:cubicBezTo>
                  <a:pt x="11412614" y="515937"/>
                  <a:pt x="11386595" y="541464"/>
                  <a:pt x="11354420" y="541464"/>
                </a:cubicBezTo>
                <a:cubicBezTo>
                  <a:pt x="11322309" y="541464"/>
                  <a:pt x="11296226" y="515937"/>
                  <a:pt x="11296226" y="481647"/>
                </a:cubicBezTo>
                <a:lnTo>
                  <a:pt x="11296226" y="481266"/>
                </a:lnTo>
                <a:cubicBezTo>
                  <a:pt x="11296226" y="446595"/>
                  <a:pt x="11322245" y="421068"/>
                  <a:pt x="11354420" y="421068"/>
                </a:cubicBezTo>
                <a:close/>
                <a:moveTo>
                  <a:pt x="11354420" y="377571"/>
                </a:moveTo>
                <a:cubicBezTo>
                  <a:pt x="11286072" y="377571"/>
                  <a:pt x="11249264" y="430975"/>
                  <a:pt x="11249264" y="481267"/>
                </a:cubicBezTo>
                <a:lnTo>
                  <a:pt x="11249264" y="481648"/>
                </a:lnTo>
                <a:cubicBezTo>
                  <a:pt x="11249264" y="532384"/>
                  <a:pt x="11285945" y="585724"/>
                  <a:pt x="11354420" y="585724"/>
                </a:cubicBezTo>
                <a:cubicBezTo>
                  <a:pt x="11422895" y="585724"/>
                  <a:pt x="11459639" y="532321"/>
                  <a:pt x="11459639" y="481648"/>
                </a:cubicBezTo>
                <a:cubicBezTo>
                  <a:pt x="11459639" y="430975"/>
                  <a:pt x="11422768" y="377571"/>
                  <a:pt x="11354420" y="377571"/>
                </a:cubicBezTo>
                <a:close/>
                <a:moveTo>
                  <a:pt x="11139222" y="377317"/>
                </a:moveTo>
                <a:cubicBezTo>
                  <a:pt x="11080266" y="377317"/>
                  <a:pt x="11035653" y="425260"/>
                  <a:pt x="11035653" y="481521"/>
                </a:cubicBezTo>
                <a:cubicBezTo>
                  <a:pt x="11035653" y="537782"/>
                  <a:pt x="11078743" y="586042"/>
                  <a:pt x="11140745" y="586042"/>
                </a:cubicBezTo>
                <a:cubicBezTo>
                  <a:pt x="11182566" y="586042"/>
                  <a:pt x="11216328" y="562991"/>
                  <a:pt x="11233272" y="530606"/>
                </a:cubicBezTo>
                <a:lnTo>
                  <a:pt x="11194688" y="508508"/>
                </a:lnTo>
                <a:lnTo>
                  <a:pt x="11193799" y="508508"/>
                </a:lnTo>
                <a:cubicBezTo>
                  <a:pt x="11186628" y="524701"/>
                  <a:pt x="11170065" y="542100"/>
                  <a:pt x="11140808" y="542163"/>
                </a:cubicBezTo>
                <a:cubicBezTo>
                  <a:pt x="11107555" y="542163"/>
                  <a:pt x="11082932" y="516890"/>
                  <a:pt x="11082932" y="481711"/>
                </a:cubicBezTo>
                <a:cubicBezTo>
                  <a:pt x="11082932" y="464503"/>
                  <a:pt x="11089088" y="448564"/>
                  <a:pt x="11099115" y="438087"/>
                </a:cubicBezTo>
                <a:cubicBezTo>
                  <a:pt x="11110474" y="426720"/>
                  <a:pt x="11123737" y="420814"/>
                  <a:pt x="11140936" y="421259"/>
                </a:cubicBezTo>
                <a:cubicBezTo>
                  <a:pt x="11166574" y="421132"/>
                  <a:pt x="11185359" y="435737"/>
                  <a:pt x="11193863" y="456438"/>
                </a:cubicBezTo>
                <a:lnTo>
                  <a:pt x="11233399" y="433769"/>
                </a:lnTo>
                <a:cubicBezTo>
                  <a:pt x="11215947" y="399034"/>
                  <a:pt x="11180028" y="377317"/>
                  <a:pt x="11139222" y="377317"/>
                </a:cubicBezTo>
                <a:close/>
                <a:moveTo>
                  <a:pt x="11594812" y="331534"/>
                </a:moveTo>
                <a:lnTo>
                  <a:pt x="11594812" y="530416"/>
                </a:lnTo>
                <a:lnTo>
                  <a:pt x="11594875" y="530416"/>
                </a:lnTo>
                <a:cubicBezTo>
                  <a:pt x="11594875" y="530416"/>
                  <a:pt x="11592083" y="579819"/>
                  <a:pt x="11637839" y="579755"/>
                </a:cubicBezTo>
                <a:lnTo>
                  <a:pt x="11683023" y="579755"/>
                </a:lnTo>
                <a:lnTo>
                  <a:pt x="11683023" y="543052"/>
                </a:lnTo>
                <a:lnTo>
                  <a:pt x="11655862" y="543052"/>
                </a:lnTo>
                <a:cubicBezTo>
                  <a:pt x="11655862" y="543052"/>
                  <a:pt x="11642217" y="543179"/>
                  <a:pt x="11641837" y="531051"/>
                </a:cubicBezTo>
                <a:lnTo>
                  <a:pt x="11641837" y="424942"/>
                </a:lnTo>
                <a:lnTo>
                  <a:pt x="11679596" y="424942"/>
                </a:lnTo>
                <a:lnTo>
                  <a:pt x="11679596" y="388176"/>
                </a:lnTo>
                <a:lnTo>
                  <a:pt x="11641837" y="388176"/>
                </a:lnTo>
                <a:lnTo>
                  <a:pt x="11641837" y="331534"/>
                </a:lnTo>
                <a:close/>
                <a:moveTo>
                  <a:pt x="11487943" y="331534"/>
                </a:moveTo>
                <a:lnTo>
                  <a:pt x="11487943" y="530416"/>
                </a:lnTo>
                <a:lnTo>
                  <a:pt x="11488006" y="530416"/>
                </a:lnTo>
                <a:cubicBezTo>
                  <a:pt x="11488006" y="530416"/>
                  <a:pt x="11484389" y="579755"/>
                  <a:pt x="11531033" y="579755"/>
                </a:cubicBezTo>
                <a:lnTo>
                  <a:pt x="11568539" y="579755"/>
                </a:lnTo>
                <a:lnTo>
                  <a:pt x="11568539" y="543052"/>
                </a:lnTo>
                <a:lnTo>
                  <a:pt x="11548993" y="543052"/>
                </a:lnTo>
                <a:cubicBezTo>
                  <a:pt x="11548993" y="543052"/>
                  <a:pt x="11535349" y="543179"/>
                  <a:pt x="11534968" y="531051"/>
                </a:cubicBezTo>
                <a:lnTo>
                  <a:pt x="11534968" y="331534"/>
                </a:lnTo>
                <a:close/>
                <a:moveTo>
                  <a:pt x="0" y="0"/>
                </a:moveTo>
                <a:lnTo>
                  <a:pt x="5792341" y="0"/>
                </a:lnTo>
                <a:lnTo>
                  <a:pt x="8367486" y="0"/>
                </a:lnTo>
                <a:lnTo>
                  <a:pt x="12196934" y="0"/>
                </a:lnTo>
                <a:lnTo>
                  <a:pt x="12196934" y="6856920"/>
                </a:lnTo>
                <a:lnTo>
                  <a:pt x="5792341" y="6856920"/>
                </a:lnTo>
                <a:lnTo>
                  <a:pt x="5792367" y="6856858"/>
                </a:lnTo>
                <a:lnTo>
                  <a:pt x="0" y="685685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1066800">
              <a:buNone/>
              <a:tabLst/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7D2C-E97F-2F2F-3A30-FC9921E67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648368"/>
            <a:ext cx="7745747" cy="4019884"/>
          </a:xfrm>
        </p:spPr>
        <p:txBody>
          <a:bodyPr anchor="t">
            <a:normAutofit/>
          </a:bodyPr>
          <a:lstStyle>
            <a:lvl1pPr fontAlgn="t">
              <a:lnSpc>
                <a:spcPct val="7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C5ADBA68-B969-9AE6-B5E9-AC5C99B6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71371" t="-126189" r="-32059" b="25517"/>
          <a:stretch>
            <a:fillRect/>
          </a:stretch>
        </p:blipFill>
        <p:spPr>
          <a:xfrm rot="5400000">
            <a:off x="5563837" y="227361"/>
            <a:ext cx="6856858" cy="6402134"/>
          </a:xfrm>
          <a:custGeom>
            <a:avLst/>
            <a:gdLst>
              <a:gd name="connsiteX0" fmla="*/ 0 w 6856858"/>
              <a:gd name="connsiteY0" fmla="*/ 6402134 h 6402134"/>
              <a:gd name="connsiteX1" fmla="*/ 0 w 6856858"/>
              <a:gd name="connsiteY1" fmla="*/ 64 h 6402134"/>
              <a:gd name="connsiteX2" fmla="*/ 6856858 w 6856858"/>
              <a:gd name="connsiteY2" fmla="*/ 0 h 6402134"/>
              <a:gd name="connsiteX3" fmla="*/ 6856857 w 6856858"/>
              <a:gd name="connsiteY3" fmla="*/ 6402134 h 6402134"/>
              <a:gd name="connsiteX4" fmla="*/ 6420207 w 6856858"/>
              <a:gd name="connsiteY4" fmla="*/ 6221445 h 6402134"/>
              <a:gd name="connsiteX5" fmla="*/ 6420208 w 6856858"/>
              <a:gd name="connsiteY5" fmla="*/ 4025879 h 6402134"/>
              <a:gd name="connsiteX6" fmla="*/ 5058179 w 6856858"/>
              <a:gd name="connsiteY6" fmla="*/ 4025879 h 6402134"/>
              <a:gd name="connsiteX7" fmla="*/ 5058178 w 6856858"/>
              <a:gd name="connsiteY7" fmla="*/ 5657828 h 6402134"/>
              <a:gd name="connsiteX8" fmla="*/ 3428428 w 6856858"/>
              <a:gd name="connsiteY8" fmla="*/ 4983427 h 6402134"/>
              <a:gd name="connsiteX9" fmla="*/ 0 w 6856858"/>
              <a:gd name="connsiteY9" fmla="*/ 6402134 h 640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6858" h="6402134">
                <a:moveTo>
                  <a:pt x="0" y="6402134"/>
                </a:moveTo>
                <a:lnTo>
                  <a:pt x="0" y="64"/>
                </a:lnTo>
                <a:lnTo>
                  <a:pt x="6856858" y="0"/>
                </a:lnTo>
                <a:lnTo>
                  <a:pt x="6856857" y="6402134"/>
                </a:lnTo>
                <a:lnTo>
                  <a:pt x="6420207" y="6221445"/>
                </a:lnTo>
                <a:lnTo>
                  <a:pt x="6420208" y="4025879"/>
                </a:lnTo>
                <a:lnTo>
                  <a:pt x="5058179" y="4025879"/>
                </a:lnTo>
                <a:lnTo>
                  <a:pt x="5058178" y="5657828"/>
                </a:lnTo>
                <a:lnTo>
                  <a:pt x="3428428" y="4983427"/>
                </a:lnTo>
                <a:lnTo>
                  <a:pt x="0" y="6402134"/>
                </a:lnTo>
                <a:close/>
              </a:path>
            </a:pathLst>
          </a:cu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D8ACEE5-FC3C-9C62-5A55-4CCB8E6E5F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C0031D1-B25E-626F-08C3-AE062D48A5C1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09DFE5E-7A62-8A2B-5C83-2F877F609B3C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Send the image to back to reveal the statement text again. </a:t>
              </a:r>
            </a:p>
          </p:txBody>
        </p:sp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10DDE9F4-A246-D510-C2F8-C2509EB969B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0071265-B5EA-090A-ECCE-5763548C14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484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orient="horz" pos="36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5AE9089-5269-A5C6-C902-E716DAAD5D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1247" b="54593"/>
          <a:stretch>
            <a:fillRect/>
          </a:stretch>
        </p:blipFill>
        <p:spPr>
          <a:xfrm rot="16200000">
            <a:off x="6883402" y="1549398"/>
            <a:ext cx="6857998" cy="37591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8BD03-B180-3A93-EB92-247C2E595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059"/>
            <a:ext cx="9144000" cy="4186638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12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F4F6F-80DA-12B0-1211-AF7BD44A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92772"/>
            <a:ext cx="4932363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1C32C4-FE73-FBDE-6E28-1D416A24AF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A40401-CADE-611F-FC41-B3B0FFD81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152" y="6356350"/>
            <a:ext cx="437552" cy="36512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1400" b="1">
                <a:solidFill>
                  <a:schemeClr val="tx1"/>
                </a:solidFill>
              </a:defRPr>
            </a:lvl1pPr>
          </a:lstStyle>
          <a:p>
            <a:fld id="{B21680B0-85BD-AB42-BDDD-92217BDBB35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F80BCB1-E5B2-73BA-917B-A35DEA09717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erson_Introduc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C34E40F6-6ACC-DA9E-915F-49EE0A0448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8672427" y="2431415"/>
            <a:ext cx="2237447" cy="5240869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1FA07F-034F-448C-2652-D713254A0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Introduction: 2 people</a:t>
            </a:r>
            <a:endParaRPr lang="en-GB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20DA622-298C-147C-4FB4-BE1949B9EA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68992" y="1628775"/>
            <a:ext cx="2451389" cy="2451389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E7D929B-8BDD-5D07-9B96-4D5F1465B0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B3296B8-F8A9-2C27-330C-15AA59C97655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1767F6-DF8D-5BD5-D8CE-0D572BFEAF7B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1110F2D3-CCA9-E027-8ABE-610C8202DD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774E566-6BFE-CE8E-0FDC-D8698CBAAF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FEC546C-87DC-AD8D-5536-CA2AFAF6A7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9293" y="2829419"/>
            <a:ext cx="2416708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4E86164-B93C-6594-ABD3-88A1C0273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82223" y="3199144"/>
            <a:ext cx="2313777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CE01E804-8C8F-71BB-782E-05D00D4447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82223" y="3536029"/>
            <a:ext cx="2313777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  <p:sp>
        <p:nvSpPr>
          <p:cNvPr id="19" name="Picture Placeholder 24">
            <a:extLst>
              <a:ext uri="{FF2B5EF4-FFF2-40B4-BE49-F238E27FC236}">
                <a16:creationId xmlns:a16="http://schemas.microsoft.com/office/drawing/2014/main" id="{F2A0C63C-B1E4-81C7-9F0F-1C49C4E238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44769" y="1628775"/>
            <a:ext cx="2451389" cy="2451389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0A781182-F65B-A2C1-D721-110BB4156C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58000" y="3536029"/>
            <a:ext cx="2313777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99688D0F-6F80-B025-6DE9-436CD7C263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8821" y="2829419"/>
            <a:ext cx="2416708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03EADF5F-710F-6F61-FA4E-8C609CC369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1751" y="3199144"/>
            <a:ext cx="2313777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934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rson_Introduc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2412B6F3-F911-7730-6E0D-A862D8968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020000">
            <a:off x="8672427" y="2431415"/>
            <a:ext cx="2237447" cy="5240869"/>
          </a:xfrm>
          <a:custGeom>
            <a:avLst/>
            <a:gdLst>
              <a:gd name="connsiteX0" fmla="*/ 0 w 2237447"/>
              <a:gd name="connsiteY0" fmla="*/ 0 h 5240869"/>
              <a:gd name="connsiteX1" fmla="*/ 2237447 w 2237447"/>
              <a:gd name="connsiteY1" fmla="*/ 0 h 5240869"/>
              <a:gd name="connsiteX2" fmla="*/ 2237447 w 2237447"/>
              <a:gd name="connsiteY2" fmla="*/ 4607377 h 5240869"/>
              <a:gd name="connsiteX3" fmla="*/ 1968546 w 2237447"/>
              <a:gd name="connsiteY3" fmla="*/ 5240869 h 5240869"/>
              <a:gd name="connsiteX4" fmla="*/ 0 w 2237447"/>
              <a:gd name="connsiteY4" fmla="*/ 5240869 h 52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447" h="5240869">
                <a:moveTo>
                  <a:pt x="0" y="0"/>
                </a:moveTo>
                <a:lnTo>
                  <a:pt x="2237447" y="0"/>
                </a:lnTo>
                <a:lnTo>
                  <a:pt x="2237447" y="4607377"/>
                </a:lnTo>
                <a:lnTo>
                  <a:pt x="1968546" y="5240869"/>
                </a:lnTo>
                <a:lnTo>
                  <a:pt x="0" y="524086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1FA07F-034F-448C-2652-D713254A0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Introduction: 4 people</a:t>
            </a:r>
            <a:endParaRPr lang="en-GB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20DA622-298C-147C-4FB4-BE1949B9EA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0428" y="1628775"/>
            <a:ext cx="2281237" cy="2281237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6" name="Picture Placeholder 24">
            <a:extLst>
              <a:ext uri="{FF2B5EF4-FFF2-40B4-BE49-F238E27FC236}">
                <a16:creationId xmlns:a16="http://schemas.microsoft.com/office/drawing/2014/main" id="{EA002A9D-8BB3-0293-19BA-3D19168ECD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0538" y="1628775"/>
            <a:ext cx="2281237" cy="2281237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28F01EEB-ADB8-1602-2F2B-DF00D6C2E9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648" y="1628775"/>
            <a:ext cx="2281237" cy="2281237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8" name="Picture Placeholder 24">
            <a:extLst>
              <a:ext uri="{FF2B5EF4-FFF2-40B4-BE49-F238E27FC236}">
                <a16:creationId xmlns:a16="http://schemas.microsoft.com/office/drawing/2014/main" id="{FF1B385F-3E94-8060-71F6-63EA4DB4AB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90757" y="1628775"/>
            <a:ext cx="2281237" cy="2281237"/>
          </a:xfrm>
          <a:pattFill prst="divot">
            <a:fgClr>
              <a:schemeClr val="bg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E7D929B-8BDD-5D07-9B96-4D5F1465B0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F00AB1B-293D-3E16-8048-A03BE80DDFEC}"/>
              </a:ext>
            </a:extLst>
          </p:cNvPr>
          <p:cNvGrpSpPr/>
          <p:nvPr userDrawn="1"/>
        </p:nvGrpSpPr>
        <p:grpSpPr>
          <a:xfrm>
            <a:off x="-2236817" y="-1"/>
            <a:ext cx="2155910" cy="6857999"/>
            <a:chOff x="-2236817" y="-1"/>
            <a:chExt cx="2155910" cy="68579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E9C396-2E0E-7351-5365-27EAC99C3555}"/>
                </a:ext>
              </a:extLst>
            </p:cNvPr>
            <p:cNvSpPr/>
            <p:nvPr userDrawn="1"/>
          </p:nvSpPr>
          <p:spPr>
            <a:xfrm>
              <a:off x="-2236817" y="-1"/>
              <a:ext cx="2155910" cy="68579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replace the image: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 and press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Then click the icon within the shape and select your image when prompted and click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Insert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endParaRPr lang="en-GB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you need to move the image within the shape right click on the image and then select </a:t>
              </a:r>
              <a:r>
                <a:rPr lang="en-GB" sz="1400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</a:t>
              </a:r>
              <a:r>
                <a:rPr lang="en-GB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you will be able to move the image within the shape.   </a:t>
              </a:r>
            </a:p>
          </p:txBody>
        </p:sp>
        <p:pic>
          <p:nvPicPr>
            <p:cNvPr id="32" name="Picture 3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2F3F6F95-9358-DA3E-C492-C005056828A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865873" y="4238101"/>
              <a:ext cx="1414021" cy="70143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51D6F6B-8C07-BEB0-AC9A-8001018AC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1482758" y="1808318"/>
              <a:ext cx="647790" cy="581106"/>
            </a:xfrm>
            <a:prstGeom prst="rect">
              <a:avLst/>
            </a:prstGeom>
          </p:spPr>
        </p:pic>
      </p:grp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5D41CB5B-4BE8-CBB0-5AD2-FB61A4A1D6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8895" y="3978097"/>
            <a:ext cx="2281238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A9C777AE-5BC2-913E-BF0E-1186DD1FC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7588" y="4347822"/>
            <a:ext cx="2184077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14BE03A5-A1D9-4DB2-787C-69200807A1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2348" y="4684707"/>
            <a:ext cx="2279318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0CD810FA-4F95-FCB6-60A3-EAE8340E95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50538" y="3978097"/>
            <a:ext cx="2300922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B7E31A5D-1DFA-466C-9218-56D98538EF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50069" y="4347822"/>
            <a:ext cx="2202923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926CDBB3-2AE1-56AE-845A-36D9B640B7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73675" y="4684707"/>
            <a:ext cx="2279318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D9A0989A-0D5E-7B84-FB39-881E75AF87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0647" y="3978097"/>
            <a:ext cx="2301513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C2D9B5D8-C391-00B8-A2AD-5FF76DB9F3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20206" y="4347822"/>
            <a:ext cx="2203488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E9B717FA-4D8E-F593-5020-5A55DE528A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44376" y="4684707"/>
            <a:ext cx="2279318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  <p:sp>
        <p:nvSpPr>
          <p:cNvPr id="42" name="Text Placeholder 13">
            <a:extLst>
              <a:ext uri="{FF2B5EF4-FFF2-40B4-BE49-F238E27FC236}">
                <a16:creationId xmlns:a16="http://schemas.microsoft.com/office/drawing/2014/main" id="{7A5EA2EA-6E1F-433C-7075-2DC4EC218D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377597" y="3978097"/>
            <a:ext cx="2301513" cy="599579"/>
          </a:xfrm>
          <a:solidFill>
            <a:schemeClr val="bg1"/>
          </a:solidFill>
        </p:spPr>
        <p:txBody>
          <a:bodyPr lIns="90000" tIns="90000">
            <a:normAutofit/>
          </a:bodyPr>
          <a:lstStyle>
            <a:lvl1pPr>
              <a:buNone/>
              <a:defRPr sz="1600" b="1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F681D55A-8E96-32FA-6C87-B3F9477DF6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477156" y="4347822"/>
            <a:ext cx="2203488" cy="230188"/>
          </a:xfrm>
        </p:spPr>
        <p:txBody>
          <a:bodyPr>
            <a:normAutofit/>
          </a:bodyPr>
          <a:lstStyle>
            <a:lvl1pPr>
              <a:buNone/>
              <a:defRPr sz="1200" b="0">
                <a:solidFill>
                  <a:sysClr val="windowText" lastClr="00000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D43C5D95-1079-5C29-8F1C-CE62CAEB767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01326" y="4684707"/>
            <a:ext cx="2279318" cy="154412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ysClr val="windowText" lastClr="000000"/>
                </a:solidFill>
              </a:defRPr>
            </a:lvl1pPr>
            <a:lvl2pPr marL="180000" marR="0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consectetuer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adipiscing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bla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Maecenas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porttitor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congueso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Massa </a:t>
            </a: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Fusce</a:t>
            </a: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posuere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D7B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2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Magna </a:t>
            </a:r>
            <a:r>
              <a:rPr kumimoji="0" lang="en-GB" sz="1200" b="0" i="0" u="none" strike="noStrike" kern="1200" cap="none" spc="0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76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9983177-2635-A258-28F2-1F830E4CB5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5" r="68002"/>
          <a:stretch>
            <a:fillRect/>
          </a:stretch>
        </p:blipFill>
        <p:spPr>
          <a:xfrm rot="5400000">
            <a:off x="9224766" y="5269828"/>
            <a:ext cx="389468" cy="27868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3E248A-F07D-5744-A231-4CB4EF8746FF}"/>
              </a:ext>
            </a:extLst>
          </p:cNvPr>
          <p:cNvSpPr txBox="1">
            <a:spLocks/>
          </p:cNvSpPr>
          <p:nvPr userDrawn="1"/>
        </p:nvSpPr>
        <p:spPr>
          <a:xfrm>
            <a:off x="473713" y="360001"/>
            <a:ext cx="9732940" cy="50641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800" b="1" i="0" kern="1200" cap="all" spc="-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How to use the 2026 brand slides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27DAE0A-5DC4-F730-F562-866A54D9B05A}"/>
              </a:ext>
            </a:extLst>
          </p:cNvPr>
          <p:cNvSpPr txBox="1">
            <a:spLocks/>
          </p:cNvSpPr>
          <p:nvPr userDrawn="1"/>
        </p:nvSpPr>
        <p:spPr>
          <a:xfrm>
            <a:off x="1080000" y="883986"/>
            <a:ext cx="9732940" cy="50641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800" b="1" i="0" kern="1200" cap="all" spc="-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b="0" cap="none" spc="-30" baseline="0" dirty="0">
                <a:solidFill>
                  <a:schemeClr val="accent3"/>
                </a:solidFill>
              </a:rPr>
              <a:t>We’ve worked to create easily adaptable slide templates, which are simplified, and use new colours and structure throughout.</a:t>
            </a:r>
            <a:endParaRPr lang="en-GB" b="0" cap="none" spc="-30" baseline="0" dirty="0">
              <a:solidFill>
                <a:schemeClr val="accent3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7C53CF-452D-FCD3-D825-23C4755C09ED}"/>
              </a:ext>
            </a:extLst>
          </p:cNvPr>
          <p:cNvGrpSpPr/>
          <p:nvPr userDrawn="1"/>
        </p:nvGrpSpPr>
        <p:grpSpPr>
          <a:xfrm>
            <a:off x="1083456" y="1497379"/>
            <a:ext cx="4917913" cy="4550043"/>
            <a:chOff x="1110548" y="1517698"/>
            <a:chExt cx="4917913" cy="45500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4A8987A-AC48-9C4A-3B5E-243795A8345A}"/>
                </a:ext>
              </a:extLst>
            </p:cNvPr>
            <p:cNvSpPr txBox="1"/>
            <p:nvPr userDrawn="1"/>
          </p:nvSpPr>
          <p:spPr>
            <a:xfrm>
              <a:off x="1110548" y="1517698"/>
              <a:ext cx="4917913" cy="45500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44000" tIns="108000" rIns="324000" bIns="9000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2200" b="1" dirty="0"/>
                <a:t>Old Brand &gt; New Brand</a:t>
              </a:r>
              <a:endParaRPr lang="en-GB" sz="2200" b="1" dirty="0"/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b="1" spc="0" baseline="0" dirty="0"/>
                <a:t>Copying and pasting entire slides (in the previous branding) directly into this deck won’t work, the content will transfer, but the formatting won’t carry over correctly.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b="0" spc="0" baseline="0" dirty="0"/>
                <a:t>Please </a:t>
              </a:r>
              <a:r>
                <a:rPr lang="en-GB" sz="1400" spc="0" baseline="0" dirty="0"/>
                <a:t>refine/update your content, ensuring it’s current and </a:t>
              </a:r>
              <a:r>
                <a:rPr lang="en-GB" sz="1400" b="1" spc="0" baseline="0" dirty="0"/>
                <a:t>relevant for the future</a:t>
              </a:r>
              <a:r>
                <a:rPr lang="en-GB" sz="1400" spc="0" baseline="0" dirty="0"/>
                <a:t>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spc="0" baseline="0" dirty="0"/>
                <a:t>Refer to the </a:t>
              </a:r>
              <a:r>
                <a:rPr lang="en-GB" sz="1400" b="1" spc="0" baseline="0" dirty="0"/>
                <a:t>new Iconography, Imagery, </a:t>
              </a:r>
              <a:r>
                <a:rPr lang="en-GB" sz="1400" spc="0" baseline="0" dirty="0"/>
                <a:t>and </a:t>
              </a:r>
              <a:r>
                <a:rPr lang="en-GB" sz="1400" b="1" spc="0" baseline="0" dirty="0"/>
                <a:t>Tone of Voice</a:t>
              </a:r>
              <a:r>
                <a:rPr lang="en-GB" sz="1400" spc="0" baseline="0" dirty="0"/>
                <a:t> on the links shown on the the right.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b="1" spc="0" baseline="0" dirty="0"/>
                <a:t>Focus on your text content</a:t>
              </a:r>
              <a:r>
                <a:rPr lang="en-GB" sz="1400" spc="0" baseline="0" dirty="0"/>
                <a:t>, use typography-based (text) layouts where possible.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spc="0" baseline="0" dirty="0"/>
                <a:t>Use </a:t>
              </a:r>
              <a:r>
                <a:rPr lang="en-GB" sz="1400" b="1" spc="0" baseline="0" dirty="0"/>
                <a:t>CAPITALS</a:t>
              </a:r>
              <a:r>
                <a:rPr lang="en-GB" sz="1400" spc="0" baseline="0" dirty="0"/>
                <a:t> for all title text headings, and </a:t>
              </a:r>
              <a:r>
                <a:rPr lang="en-GB" sz="1400" b="1" spc="0" baseline="0" dirty="0"/>
                <a:t>Lowercase </a:t>
              </a:r>
              <a:r>
                <a:rPr lang="en-GB" sz="1400" spc="0" baseline="0" dirty="0"/>
                <a:t>for everything else.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spc="0" baseline="0" dirty="0"/>
                <a:t>Include images only when they add </a:t>
              </a:r>
              <a:r>
                <a:rPr lang="en-GB" sz="1400" b="1" spc="0" baseline="0" dirty="0"/>
                <a:t>real value</a:t>
              </a:r>
              <a:r>
                <a:rPr lang="en-GB" sz="1400" spc="0" baseline="0" dirty="0"/>
                <a:t>.</a:t>
              </a:r>
            </a:p>
            <a:p>
              <a:pPr marL="285750" indent="-285750">
                <a:lnSpc>
                  <a:spcPct val="85000"/>
                </a:lnSpc>
                <a:spcAft>
                  <a:spcPts val="600"/>
                </a:spcAft>
                <a:buFont typeface="Wingdings" pitchFamily="2" charset="2"/>
                <a:buChar char="§"/>
                <a:tabLst/>
              </a:pPr>
              <a:r>
                <a:rPr lang="en-GB" sz="1400" b="1" spc="0" baseline="0" dirty="0"/>
                <a:t>Not </a:t>
              </a:r>
              <a:r>
                <a:rPr lang="en-GB" sz="1400" spc="0" baseline="0" dirty="0"/>
                <a:t>every page needs an image.</a:t>
              </a:r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7C80B3F-BBA5-794F-F474-5135CC10DB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68090" y="1622983"/>
              <a:ext cx="335720" cy="33572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D46198-C61B-991D-EA55-B3D6178F486E}"/>
              </a:ext>
            </a:extLst>
          </p:cNvPr>
          <p:cNvGrpSpPr/>
          <p:nvPr userDrawn="1"/>
        </p:nvGrpSpPr>
        <p:grpSpPr>
          <a:xfrm>
            <a:off x="6132413" y="1487856"/>
            <a:ext cx="4895950" cy="1440000"/>
            <a:chOff x="6132413" y="1487856"/>
            <a:chExt cx="4895950" cy="144000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658BDF-B33E-E3B7-7F02-1A2426BB129B}"/>
                </a:ext>
              </a:extLst>
            </p:cNvPr>
            <p:cNvSpPr txBox="1"/>
            <p:nvPr userDrawn="1"/>
          </p:nvSpPr>
          <p:spPr>
            <a:xfrm>
              <a:off x="6132413" y="1487856"/>
              <a:ext cx="4895950" cy="14400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144000" tIns="108000" rIns="324000" bIns="90000" rtlCol="0">
              <a:noAutofit/>
            </a:bodyPr>
            <a:lstStyle/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US" sz="2200" b="1" spc="-30" baseline="0" dirty="0"/>
                <a:t>Icons</a:t>
              </a:r>
              <a:endParaRPr lang="en-GB" sz="2200" spc="-30" baseline="0" dirty="0"/>
            </a:p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1600" spc="-30" baseline="0" dirty="0">
                  <a:solidFill>
                    <a:schemeClr val="accent2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https://www.linkgoeshere.com</a:t>
              </a:r>
              <a:r>
                <a:rPr lang="en-GB" sz="1600" spc="-30" baseline="0" dirty="0">
                  <a:solidFill>
                    <a:schemeClr val="accent2"/>
                  </a:solidFill>
                </a:rPr>
                <a:t>	</a:t>
              </a:r>
            </a:p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1400" spc="-30" baseline="0" dirty="0"/>
                <a:t>They are searchable, and can be downloaded as SVG files ready to paste into your deck. Simply click in the icon within PowerPoint and change the colour as necessary.</a:t>
              </a: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80E8CBD-7138-6A98-64B2-D52FD8D660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71653" y="1622983"/>
              <a:ext cx="335720" cy="33572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F79AFD-365D-5859-9673-FE7D0FECDF41}"/>
              </a:ext>
            </a:extLst>
          </p:cNvPr>
          <p:cNvGrpSpPr/>
          <p:nvPr userDrawn="1"/>
        </p:nvGrpSpPr>
        <p:grpSpPr>
          <a:xfrm>
            <a:off x="6132413" y="4607422"/>
            <a:ext cx="4895950" cy="1440000"/>
            <a:chOff x="6132413" y="4607422"/>
            <a:chExt cx="4895950" cy="144000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0BBCBF-1AA7-8007-E871-85A168EBD19B}"/>
                </a:ext>
              </a:extLst>
            </p:cNvPr>
            <p:cNvSpPr txBox="1"/>
            <p:nvPr userDrawn="1"/>
          </p:nvSpPr>
          <p:spPr>
            <a:xfrm>
              <a:off x="6132413" y="4607422"/>
              <a:ext cx="4895950" cy="144000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144000" tIns="108000" rIns="324000" bIns="9000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200" b="1" spc="-30" baseline="0" dirty="0">
                  <a:solidFill>
                    <a:schemeClr val="tx1"/>
                  </a:solidFill>
                </a:rPr>
                <a:t>Messaging / Tone of Voice</a:t>
              </a:r>
              <a:endParaRPr lang="en-GB" sz="2200" spc="-30" baseline="0" dirty="0">
                <a:solidFill>
                  <a:schemeClr val="tx1"/>
                </a:solidFill>
              </a:endParaRPr>
            </a:p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1600" spc="-30" baseline="0" dirty="0">
                  <a:solidFill>
                    <a:schemeClr val="accent2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https://www.linkgoeshere.com</a:t>
              </a:r>
              <a:endParaRPr lang="en-GB" sz="1600" spc="-30" baseline="0" dirty="0">
                <a:solidFill>
                  <a:schemeClr val="accent2"/>
                </a:solidFill>
              </a:endParaRPr>
            </a:p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1400" spc="-30" baseline="0" dirty="0"/>
                <a:t>View our new </a:t>
              </a:r>
              <a:r>
                <a:rPr lang="en-GB" sz="1400" b="1" spc="-30" baseline="0" dirty="0"/>
                <a:t>messaging ‘tone of voice’ </a:t>
              </a:r>
              <a:r>
                <a:rPr lang="en-GB" sz="1400" spc="-30" baseline="0" dirty="0"/>
                <a:t>guides.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B5E2B3DA-85F0-1DBB-DFF3-D784BBC1EC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71653" y="4747195"/>
              <a:ext cx="335720" cy="33572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9C5EA3-D2B2-D962-EB20-515ACC47A05C}"/>
              </a:ext>
            </a:extLst>
          </p:cNvPr>
          <p:cNvGrpSpPr/>
          <p:nvPr userDrawn="1"/>
        </p:nvGrpSpPr>
        <p:grpSpPr>
          <a:xfrm>
            <a:off x="6132413" y="3047639"/>
            <a:ext cx="4895950" cy="1440000"/>
            <a:chOff x="6132413" y="3047639"/>
            <a:chExt cx="4895950" cy="14400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4E3EE2-5DA5-EF97-097D-A069C8127023}"/>
                </a:ext>
              </a:extLst>
            </p:cNvPr>
            <p:cNvSpPr txBox="1"/>
            <p:nvPr userDrawn="1"/>
          </p:nvSpPr>
          <p:spPr>
            <a:xfrm>
              <a:off x="6132413" y="3047639"/>
              <a:ext cx="4895950" cy="144000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144000" tIns="108000" rIns="324000" bIns="90000" rtlCol="0">
              <a:noAutofit/>
            </a:bodyPr>
            <a:lstStyle/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2200" b="1" spc="-30" baseline="0" dirty="0">
                  <a:solidFill>
                    <a:schemeClr val="bg1"/>
                  </a:solidFill>
                </a:rPr>
                <a:t>Brand Imagery</a:t>
              </a:r>
              <a:endParaRPr lang="en-GB" sz="2200" spc="-30" baseline="0" dirty="0">
                <a:solidFill>
                  <a:srgbClr val="FFFFFF"/>
                </a:solidFill>
              </a:endParaRPr>
            </a:p>
            <a:p>
              <a:pPr>
                <a:lnSpc>
                  <a:spcPct val="85000"/>
                </a:lnSpc>
                <a:spcAft>
                  <a:spcPts val="600"/>
                </a:spcAft>
              </a:pPr>
              <a:r>
                <a:rPr lang="en-GB" sz="1600" spc="-30" baseline="0" dirty="0">
                  <a:solidFill>
                    <a:schemeClr val="accent2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https://www.linkgoeshere.com</a:t>
              </a:r>
              <a:r>
                <a:rPr lang="en-GB" sz="1600" spc="-30" baseline="0" dirty="0">
                  <a:solidFill>
                    <a:schemeClr val="accent2"/>
                  </a:solidFill>
                </a:rPr>
                <a:t>	</a:t>
              </a:r>
            </a:p>
            <a:p>
              <a:pPr>
                <a:lnSpc>
                  <a:spcPct val="85000"/>
                </a:lnSpc>
              </a:pPr>
              <a:r>
                <a:rPr lang="en-GB" sz="1400" spc="-30" baseline="0" dirty="0">
                  <a:solidFill>
                    <a:schemeClr val="bg1"/>
                  </a:solidFill>
                </a:rPr>
                <a:t>Download the images you need, and then import them </a:t>
              </a:r>
              <a:br>
                <a:rPr lang="en-GB" sz="1400" spc="-30" baseline="0" dirty="0">
                  <a:solidFill>
                    <a:schemeClr val="bg1"/>
                  </a:solidFill>
                </a:rPr>
              </a:br>
              <a:r>
                <a:rPr lang="en-GB" sz="1400" spc="-30" baseline="0" dirty="0">
                  <a:solidFill>
                    <a:schemeClr val="bg1"/>
                  </a:solidFill>
                </a:rPr>
                <a:t>to your slides by clicking on the ‘insert picture’ icon. </a:t>
              </a:r>
              <a:br>
                <a:rPr lang="en-GB" sz="1400" spc="-30" baseline="0" dirty="0">
                  <a:solidFill>
                    <a:schemeClr val="bg1"/>
                  </a:solidFill>
                </a:rPr>
              </a:br>
              <a:r>
                <a:rPr lang="en-GB" sz="1400" spc="-30" baseline="0" dirty="0">
                  <a:solidFill>
                    <a:schemeClr val="bg1"/>
                  </a:solidFill>
                </a:rPr>
                <a:t>*Further instructions can be found on the left of each slide.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83A7855-8105-43AC-5D44-18CBB0DDA0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71653" y="3169344"/>
              <a:ext cx="335720" cy="335720"/>
            </a:xfrm>
            <a:prstGeom prst="rect">
              <a:avLst/>
            </a:prstGeom>
          </p:spPr>
        </p:pic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35A37A10-C30C-A8BF-61E6-10E65E7DD6DB}"/>
              </a:ext>
            </a:extLst>
          </p:cNvPr>
          <p:cNvSpPr txBox="1">
            <a:spLocks/>
          </p:cNvSpPr>
          <p:nvPr userDrawn="1"/>
        </p:nvSpPr>
        <p:spPr>
          <a:xfrm rot="19800000">
            <a:off x="2868564" y="3499972"/>
            <a:ext cx="6382046" cy="50641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800" b="1" i="0" kern="1200" cap="all" spc="-5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accent4">
                    <a:alpha val="49034"/>
                  </a:schemeClr>
                </a:solidFill>
              </a:rPr>
              <a:t>Placeholder only</a:t>
            </a:r>
            <a:endParaRPr lang="en-GB" sz="4000" dirty="0">
              <a:solidFill>
                <a:schemeClr val="accent4">
                  <a:alpha val="49034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in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ECCCD9-7956-A564-42D4-C7B7C6A1704F}"/>
              </a:ext>
            </a:extLst>
          </p:cNvPr>
          <p:cNvSpPr/>
          <p:nvPr userDrawn="1"/>
        </p:nvSpPr>
        <p:spPr>
          <a:xfrm>
            <a:off x="-4527495" y="0"/>
            <a:ext cx="4327320" cy="1930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r>
              <a: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use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coloured line </a:t>
            </a:r>
            <a:r>
              <a: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4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 the yellow </a:t>
            </a:r>
            <a:br>
              <a:rPr lang="en-GB" sz="14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GB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desired percentage on the scale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colour and line weight if desired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the percentage value text</a:t>
            </a:r>
          </a:p>
          <a:p>
            <a:pPr algn="l"/>
            <a:endParaRPr lang="en-GB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4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5634A-ED7A-8318-6150-F34AB1B7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97" y="360000"/>
            <a:ext cx="9697818" cy="9077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09AD2-B8CC-640F-E634-067ED4298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631144"/>
            <a:ext cx="10599703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E7A4965-EFBC-5C5F-BAD5-29F39AE4AD1D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1031538" y="329857"/>
            <a:ext cx="648165" cy="25434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F30A29D-782D-DF45-D191-5547E8B7FAE2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1033850" y="6468533"/>
            <a:ext cx="131376" cy="140758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90340E5-46BE-82C6-94B5-ADEE4B67DC58}"/>
              </a:ext>
            </a:extLst>
          </p:cNvPr>
          <p:cNvSpPr txBox="1">
            <a:spLocks/>
          </p:cNvSpPr>
          <p:nvPr userDrawn="1"/>
        </p:nvSpPr>
        <p:spPr>
          <a:xfrm>
            <a:off x="11242152" y="6370638"/>
            <a:ext cx="437552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Wingdings" pitchFamily="2" charset="2"/>
              <a:buChar char="§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8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6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85000"/>
              </a:lnSpc>
              <a:spcBef>
                <a:spcPts val="1000"/>
              </a:spcBef>
              <a:buFont typeface="System Font Regular"/>
              <a:buChar char="»"/>
              <a:defRPr sz="12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B21680B0-85BD-AB42-BDDD-92217BDBB353}" type="slidenum">
              <a:rPr lang="en-GB" sz="1400" b="1" smtClean="0">
                <a:solidFill>
                  <a:schemeClr val="tx1"/>
                </a:solidFill>
              </a:rPr>
              <a:pPr marL="0" indent="0">
                <a:buNone/>
              </a:pPr>
              <a:t>‹#›</a:t>
            </a:fld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0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98" r:id="rId2"/>
    <p:sldLayoutId id="2147483703" r:id="rId3"/>
    <p:sldLayoutId id="2147483702" r:id="rId4"/>
    <p:sldLayoutId id="2147483699" r:id="rId5"/>
    <p:sldLayoutId id="2147483651" r:id="rId6"/>
    <p:sldLayoutId id="2147483662" r:id="rId7"/>
    <p:sldLayoutId id="2147483665" r:id="rId8"/>
    <p:sldLayoutId id="2147483666" r:id="rId9"/>
    <p:sldLayoutId id="2147483673" r:id="rId10"/>
    <p:sldLayoutId id="2147483674" r:id="rId11"/>
    <p:sldLayoutId id="2147483671" r:id="rId12"/>
    <p:sldLayoutId id="2147483672" r:id="rId13"/>
    <p:sldLayoutId id="2147483650" r:id="rId14"/>
    <p:sldLayoutId id="2147483661" r:id="rId15"/>
    <p:sldLayoutId id="2147483652" r:id="rId16"/>
    <p:sldLayoutId id="2147483653" r:id="rId17"/>
    <p:sldLayoutId id="2147483654" r:id="rId18"/>
    <p:sldLayoutId id="2147483685" r:id="rId19"/>
    <p:sldLayoutId id="2147483655" r:id="rId20"/>
    <p:sldLayoutId id="2147483677" r:id="rId21"/>
    <p:sldLayoutId id="2147483686" r:id="rId22"/>
    <p:sldLayoutId id="2147483656" r:id="rId23"/>
    <p:sldLayoutId id="2147483708" r:id="rId24"/>
    <p:sldLayoutId id="2147483689" r:id="rId25"/>
    <p:sldLayoutId id="2147483690" r:id="rId26"/>
    <p:sldLayoutId id="2147483696" r:id="rId27"/>
    <p:sldLayoutId id="2147483697" r:id="rId28"/>
    <p:sldLayoutId id="2147483691" r:id="rId29"/>
    <p:sldLayoutId id="2147483700" r:id="rId30"/>
    <p:sldLayoutId id="2147483707" r:id="rId31"/>
    <p:sldLayoutId id="2147483704" r:id="rId32"/>
    <p:sldLayoutId id="2147483701" r:id="rId33"/>
    <p:sldLayoutId id="2147483706" r:id="rId34"/>
    <p:sldLayoutId id="2147483705" r:id="rId35"/>
    <p:sldLayoutId id="2147483688" r:id="rId36"/>
    <p:sldLayoutId id="2147483692" r:id="rId37"/>
    <p:sldLayoutId id="2147483676" r:id="rId38"/>
    <p:sldLayoutId id="2147483675" r:id="rId39"/>
    <p:sldLayoutId id="2147483694" r:id="rId40"/>
    <p:sldLayoutId id="2147483695" r:id="rId4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1800" b="1" i="0" kern="1200" cap="all" spc="-5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85000"/>
        </a:lnSpc>
        <a:spcBef>
          <a:spcPts val="1000"/>
        </a:spcBef>
        <a:buFont typeface="Wingdings" pitchFamily="2" charset="2"/>
        <a:buChar char="§"/>
        <a:defRPr sz="1800" b="0" i="0" kern="1200">
          <a:solidFill>
            <a:schemeClr val="accent3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85000"/>
        </a:lnSpc>
        <a:spcBef>
          <a:spcPts val="1000"/>
        </a:spcBef>
        <a:buFont typeface="System Font Regular"/>
        <a:buChar char="»"/>
        <a:defRPr sz="1800" b="0" i="0" kern="1200">
          <a:solidFill>
            <a:schemeClr val="accent3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85000"/>
        </a:lnSpc>
        <a:spcBef>
          <a:spcPts val="1000"/>
        </a:spcBef>
        <a:buFont typeface="System Font Regular"/>
        <a:buChar char="»"/>
        <a:defRPr sz="1600" b="0" i="0" kern="1200">
          <a:solidFill>
            <a:schemeClr val="accent3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85000"/>
        </a:lnSpc>
        <a:spcBef>
          <a:spcPts val="1000"/>
        </a:spcBef>
        <a:buFont typeface="System Font Regular"/>
        <a:buChar char="»"/>
        <a:defRPr sz="1400" b="0" i="0" kern="1200">
          <a:solidFill>
            <a:schemeClr val="accent3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85000"/>
        </a:lnSpc>
        <a:spcBef>
          <a:spcPts val="1000"/>
        </a:spcBef>
        <a:buFont typeface="System Font Regular"/>
        <a:buChar char="»"/>
        <a:defRPr sz="1200" b="0" i="0" kern="1200">
          <a:solidFill>
            <a:schemeClr val="accent3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78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pos="694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1026" userDrawn="1">
          <p15:clr>
            <a:srgbClr val="F26B43"/>
          </p15:clr>
        </p15:guide>
        <p15:guide id="9" orient="horz" pos="37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18" Type="http://schemas.openxmlformats.org/officeDocument/2006/relationships/image" Target="../media/image5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0.svg"/><Relationship Id="rId20" Type="http://schemas.openxmlformats.org/officeDocument/2006/relationships/image" Target="../media/image54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svg"/><Relationship Id="rId19" Type="http://schemas.openxmlformats.org/officeDocument/2006/relationships/image" Target="../media/image53.png"/><Relationship Id="rId4" Type="http://schemas.openxmlformats.org/officeDocument/2006/relationships/image" Target="../media/image38.sv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sv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svg"/><Relationship Id="rId4" Type="http://schemas.openxmlformats.org/officeDocument/2006/relationships/image" Target="../media/image68.svg"/><Relationship Id="rId9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10" Type="http://schemas.openxmlformats.org/officeDocument/2006/relationships/image" Target="../media/image84.svg"/><Relationship Id="rId4" Type="http://schemas.openxmlformats.org/officeDocument/2006/relationships/image" Target="../media/image78.svg"/><Relationship Id="rId9" Type="http://schemas.openxmlformats.org/officeDocument/2006/relationships/image" Target="../media/image8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8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4.sv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svg"/><Relationship Id="rId4" Type="http://schemas.openxmlformats.org/officeDocument/2006/relationships/image" Target="../media/image92.svg"/><Relationship Id="rId9" Type="http://schemas.openxmlformats.org/officeDocument/2006/relationships/image" Target="../media/image9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4.sv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svg"/><Relationship Id="rId4" Type="http://schemas.openxmlformats.org/officeDocument/2006/relationships/image" Target="../media/image102.svg"/><Relationship Id="rId9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4.svg"/><Relationship Id="rId5" Type="http://schemas.openxmlformats.org/officeDocument/2006/relationships/image" Target="../media/image113.png"/><Relationship Id="rId4" Type="http://schemas.openxmlformats.org/officeDocument/2006/relationships/image" Target="../media/image11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0.svg"/><Relationship Id="rId5" Type="http://schemas.openxmlformats.org/officeDocument/2006/relationships/image" Target="../media/image119.png"/><Relationship Id="rId10" Type="http://schemas.openxmlformats.org/officeDocument/2006/relationships/image" Target="../media/image124.svg"/><Relationship Id="rId4" Type="http://schemas.openxmlformats.org/officeDocument/2006/relationships/image" Target="../media/image118.svg"/><Relationship Id="rId9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B96E-087A-9B0C-0F0E-7C30BF44C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COLT </a:t>
            </a:r>
            <a:br>
              <a:rPr lang="en-GB" dirty="0"/>
            </a:br>
            <a:r>
              <a:rPr lang="en-GB" dirty="0"/>
              <a:t>ICONS</a:t>
            </a:r>
            <a:endParaRPr lang="en-R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C20AA-5662-BAD0-5B28-4E5F35415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RO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9777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E0A5-E60F-F677-32B4-A44F8089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Infrastructure network services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45CBD-9991-015A-AECC-3044E7EEC868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Infrastructure network services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FF719CE-0BA7-BAC9-8E51-B28C17AB2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BAD291-679D-0375-A4D7-6D11EE3D0D84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Dark Fibre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6F674A3-11A4-27AD-0B40-5F52E6440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7DE30-1129-E992-E1B3-076D3BBE57FC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Spectrum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474E40B-5A9C-1DC2-6694-E710A9DA0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8DAC8C-1DEB-D884-6613-50C2F4F5DE06}"/>
              </a:ext>
            </a:extLst>
          </p:cNvPr>
          <p:cNvSpPr txBox="1"/>
          <p:nvPr/>
        </p:nvSpPr>
        <p:spPr>
          <a:xfrm>
            <a:off x="6284976" y="27056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Wavelength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C781D5F-6D23-2CAE-189D-6872B6E859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27776" y="2661690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3DD651-825C-8DE9-E053-71FF84199D0D}"/>
              </a:ext>
            </a:extLst>
          </p:cNvPr>
          <p:cNvSpPr txBox="1"/>
          <p:nvPr/>
        </p:nvSpPr>
        <p:spPr>
          <a:xfrm>
            <a:off x="6284976" y="333960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Private Wavelength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59741DB-E9D3-DC36-6E7B-97B1F2829C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827776" y="3295674"/>
            <a:ext cx="457200" cy="4572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49099F-318B-C344-1B0D-8FC40A408B53}"/>
              </a:ext>
            </a:extLst>
          </p:cNvPr>
          <p:cNvCxnSpPr/>
          <p:nvPr/>
        </p:nvCxnSpPr>
        <p:spPr>
          <a:xfrm>
            <a:off x="5352288" y="1442490"/>
            <a:ext cx="0" cy="22664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A72BF13-ACC0-1B51-7F84-B27BE58DE6A1}"/>
              </a:ext>
            </a:extLst>
          </p:cNvPr>
          <p:cNvSpPr txBox="1"/>
          <p:nvPr/>
        </p:nvSpPr>
        <p:spPr>
          <a:xfrm>
            <a:off x="1030224" y="59701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RO" dirty="0">
                <a:solidFill>
                  <a:schemeClr val="bg1"/>
                </a:solidFill>
              </a:rPr>
              <a:t>https://fonts.google.com/icons</a:t>
            </a:r>
          </a:p>
        </p:txBody>
      </p:sp>
    </p:spTree>
    <p:extLst>
      <p:ext uri="{BB962C8B-B14F-4D97-AF65-F5344CB8AC3E}">
        <p14:creationId xmlns:p14="http://schemas.microsoft.com/office/powerpoint/2010/main" val="251945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EB93-A8F2-7EEF-84CA-52206B60A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0B9B-4C84-33F4-E2A5-94F53464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Connectivity services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F729C-D549-D498-D94C-8541339DCFA9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Connectivity services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DEE9B16-43EE-834C-B715-E5CCD3CB9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E14223-607D-4B3A-8E92-FFE7C439F740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Dedicated Internet Access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D6A1C43-2E18-C131-217D-1205CA30C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3B456F-0462-2614-107E-E271F25D8647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IP Transit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8863543-8D43-68AA-075F-38598C6E7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65613A-EF89-7A4A-D4D5-AB46B5151BF5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Ethernet - point to point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A2695F8-4F79-6ECB-4004-221C9E2015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984B5F-3E80-54C7-A634-5D967F6850F2}"/>
              </a:ext>
            </a:extLst>
          </p:cNvPr>
          <p:cNvSpPr txBox="1"/>
          <p:nvPr/>
        </p:nvSpPr>
        <p:spPr>
          <a:xfrm>
            <a:off x="6284976" y="328726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Ethernet - hub &amp; spoke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62AC1C1-04B3-EA50-1F4F-88000B53F7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27776" y="3243334"/>
            <a:ext cx="457200" cy="457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CA4392C-920B-E4BB-A9C7-8D44367F8862}"/>
              </a:ext>
            </a:extLst>
          </p:cNvPr>
          <p:cNvSpPr txBox="1"/>
          <p:nvPr/>
        </p:nvSpPr>
        <p:spPr>
          <a:xfrm>
            <a:off x="6284976" y="391768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Dedicated Cloud Access</a:t>
            </a:r>
            <a:endParaRPr lang="en-RO" dirty="0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B74E5DE-DBE3-1302-DCBE-993F1D0D50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827776" y="3873746"/>
            <a:ext cx="457200" cy="4572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145B4BE-D6DB-4BE0-CA81-40EFC605B5E5}"/>
              </a:ext>
            </a:extLst>
          </p:cNvPr>
          <p:cNvSpPr txBox="1"/>
          <p:nvPr/>
        </p:nvSpPr>
        <p:spPr>
          <a:xfrm>
            <a:off x="6284976" y="4548092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Network as a Service (DIA)</a:t>
            </a:r>
            <a:endParaRPr lang="en-RO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879CB482-A892-FE90-A0FA-CB3106537B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827776" y="4504158"/>
            <a:ext cx="457200" cy="4572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1AB5CF6-6A96-A8B2-3073-70D8DA86AE0D}"/>
              </a:ext>
            </a:extLst>
          </p:cNvPr>
          <p:cNvSpPr txBox="1"/>
          <p:nvPr/>
        </p:nvSpPr>
        <p:spPr>
          <a:xfrm>
            <a:off x="6284976" y="5180290"/>
            <a:ext cx="4611624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Network as a Service (Ethernet)</a:t>
            </a:r>
            <a:endParaRPr lang="en-RO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48AD57D4-2989-BF37-F8E7-9D06025E1B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827776" y="5136356"/>
            <a:ext cx="457200" cy="4572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B7045A7-5338-D2A5-C28B-E4DBB5A6BE31}"/>
              </a:ext>
            </a:extLst>
          </p:cNvPr>
          <p:cNvSpPr txBox="1"/>
          <p:nvPr/>
        </p:nvSpPr>
        <p:spPr>
          <a:xfrm>
            <a:off x="6284976" y="5723358"/>
            <a:ext cx="5538216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Network as a Service (Cloud Access)</a:t>
            </a:r>
            <a:endParaRPr lang="en-RO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C13E5116-7F57-EDBC-4032-245C654798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27776" y="5765506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B11BDD-F7DD-034C-4285-5807B2DA9FA8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4650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01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DAFB8-E112-4F03-C204-099ABBBD4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2B0F0-1EAC-8EDB-0B39-2A46D7FD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Wide Area Networking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A12699-8570-3294-10BE-F099DBA67950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Wide Area Networking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DAA53AF-AA75-BFE8-AE4E-69C17058E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8027A6-D48B-3443-9F88-E97131530E9E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IP VPN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3765F25-F933-96F9-ABBC-9B0A06D3F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356C53-9F04-089E-0D47-B89C04D7DFAA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CPE Solutions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4AC1CA3-5CD4-EE1E-0FA3-2E1CDFE06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FC3381-8046-0AE7-1E98-ED7AEFB6D6E5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SD WAN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B1EE4CE-BD2C-CC96-00D0-878BB063F9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07A6BE-72FE-977F-0175-2B8A5887F836}"/>
              </a:ext>
            </a:extLst>
          </p:cNvPr>
          <p:cNvSpPr txBox="1"/>
          <p:nvPr/>
        </p:nvSpPr>
        <p:spPr>
          <a:xfrm>
            <a:off x="6284976" y="328726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Ethernet VPN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C5F519-4DE1-82E7-4181-F2948E22C3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27776" y="3243334"/>
            <a:ext cx="457200" cy="457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2090153-D384-2134-A4C9-9B4F2549AA3C}"/>
              </a:ext>
            </a:extLst>
          </p:cNvPr>
          <p:cNvSpPr txBox="1"/>
          <p:nvPr/>
        </p:nvSpPr>
        <p:spPr>
          <a:xfrm>
            <a:off x="6284976" y="391768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LAN &amp; Wireless LAN</a:t>
            </a:r>
            <a:endParaRPr lang="en-RO" dirty="0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6FF7FC73-D35A-5D8E-C9F5-C94C3A1CEF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827776" y="3873746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0BF280-E3D0-F204-3352-7D08630D3117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28445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76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1C87-7EAA-0504-A228-7A6195858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CF60D-CFD1-2F18-A1DC-CDB04958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Capital markets 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1721C-C6AC-42A2-9899-F5DBACB43FDF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Capital markets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666B1C-0E43-7F26-75FD-A51ACD13A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EAFDAC-8F75-FCCF-8FAB-FD7B650AD1F4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Financial Extranet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E2FCB30-385C-6B82-AC37-FD640F643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83A01F-13CD-5EB2-8A3A-F7F412C19286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Exchange Proximity Hosting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3766C78-FE23-826A-3B00-9F148363C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46A6B6-C1F2-4723-E0E0-F929DAAC2786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Ultra Low Latency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9FB1BB8-0D46-A54C-A824-B49166DEE2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AFA960-BA8C-D967-EBCF-3D15DB83D927}"/>
              </a:ext>
            </a:extLst>
          </p:cNvPr>
          <p:cNvSpPr txBox="1"/>
          <p:nvPr/>
        </p:nvSpPr>
        <p:spPr>
          <a:xfrm>
            <a:off x="6284976" y="328726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Financial Market Data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FBAD071-25E6-1FF4-A3A1-198677AB03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27776" y="3243334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E7073B-3B81-075D-6EFA-8927E61F6D4D}"/>
              </a:ext>
            </a:extLst>
          </p:cNvPr>
          <p:cNvCxnSpPr/>
          <p:nvPr/>
        </p:nvCxnSpPr>
        <p:spPr>
          <a:xfrm>
            <a:off x="5352288" y="1442490"/>
            <a:ext cx="0" cy="22664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35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8136D-96A8-5E9A-226B-DA500259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7D993-12DA-E024-07CD-A24BB9EA7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Voice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27176-4CF1-F009-7418-969D50E63372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Voice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EF1A03B-ED99-D33A-F03E-571F28FB1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543D34-F081-34C1-294D-8E370CD39378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Intelligent Numbers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1A6A309-8ABD-9C63-7159-D33C819CD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2E9A4C-EFDF-5A0A-F3C3-AADBBCD00D0C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SIP Trunking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1F287F3-484C-831E-110D-BB9B27D8F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E9FBD5-6951-697D-E059-9CFF47B79BC1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Wholesale SIP Trunking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3EAF367-38C3-6217-088A-07D37A5415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76BA50-2E41-2340-C852-21AAB96263EE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162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02577-876A-7A1D-54BF-BEE939FC5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CA9C-AF55-9F51-AE6B-C2C6F8823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Unified Communications 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93ED13-B987-07BC-03AC-7B9E6652704B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Unified Communications 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FB094B9-DD71-5244-46DB-29261ED41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CFB5A1-8F07-F588-0B39-A3005500789B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Unified Communications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0D3CDC-18A7-EFE3-CE9D-02D2A71CB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4E9921-416F-59F8-9E71-258CAD79BF74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Contact Centre as a Service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18D14DD-2D96-7395-C303-0301B9603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D5F40C-891E-0409-C917-C844C2AE8563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10424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87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59DEA-5941-FA56-0F1E-01F84594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EE89-4DAA-FCB6-EDF0-139C411B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Security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16D24-91D2-5865-A56B-01B5C8E3A5C5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Security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B46C204-E2DA-780F-91A7-8612EFC60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9C16B0-FFC6-A781-8C7F-9C43611932AF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DDoS Mitigation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E41CB80-D753-867B-DFB4-A260FBDF97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C58280-AB80-13B6-F701-7736C4A3C825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Secure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E3852DE-A5AF-699C-96BA-0C423A7D00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7B1713-2939-2C0B-5036-0428C8B5305D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Web Gateway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2A33769-BD4B-27E3-6C04-5FAC186877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985790-37FB-B939-D7E7-229A95C667C7}"/>
              </a:ext>
            </a:extLst>
          </p:cNvPr>
          <p:cNvSpPr txBox="1"/>
          <p:nvPr/>
        </p:nvSpPr>
        <p:spPr>
          <a:xfrm>
            <a:off x="6284976" y="328726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Managed Firewall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AAC81F3-E64D-1ED6-C618-C27A8F05CF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27776" y="3243334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3B7B3E-CA72-B9A6-E0B1-A3BA94A31EA3}"/>
              </a:ext>
            </a:extLst>
          </p:cNvPr>
          <p:cNvCxnSpPr/>
          <p:nvPr/>
        </p:nvCxnSpPr>
        <p:spPr>
          <a:xfrm>
            <a:off x="5352288" y="1442490"/>
            <a:ext cx="0" cy="22664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94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8D1F7-694D-5EBE-4623-B1494EC0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AF4CD-0036-6516-565F-8D7CF0AF3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Cloud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3EEC4-24A8-04F8-8C1F-856897B3A95B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Cloud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2A73FF-0DB6-31F4-9F30-4BA1EC625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23A94C-CE74-6843-8A95-E5B88E7C0ACC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Private Cloud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64E0B9D-A137-D1D6-4A23-5D6EF2ED0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539D44-7B0F-F559-7F55-7C5E385793F7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Cloud Manager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4241913-962E-2B19-9F6A-E32450B31D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BE3D63-0BD9-E5A1-5FD0-6D3DF629F4E3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Storage</a:t>
            </a:r>
            <a:endParaRPr lang="en-RO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3478E41-56AB-258B-B8E8-2B1EAA9974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36BB31-C727-F232-9438-82970248EFCE}"/>
              </a:ext>
            </a:extLst>
          </p:cNvPr>
          <p:cNvSpPr txBox="1"/>
          <p:nvPr/>
        </p:nvSpPr>
        <p:spPr>
          <a:xfrm>
            <a:off x="6284976" y="3287268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Dedicated Cloud Access</a:t>
            </a:r>
            <a:endParaRPr lang="en-RO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6093E40-9371-C5FD-55A0-AA72CA1FE0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27776" y="3243334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02857C-5691-767F-5986-AC583E1B1DEA}"/>
              </a:ext>
            </a:extLst>
          </p:cNvPr>
          <p:cNvCxnSpPr/>
          <p:nvPr/>
        </p:nvCxnSpPr>
        <p:spPr>
          <a:xfrm>
            <a:off x="5352288" y="1442490"/>
            <a:ext cx="0" cy="22664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99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DD772-28D7-E5D9-5758-02A5B1B81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E8DA9-CF39-B672-93CC-0C33633C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Colocation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ED3C8-40DD-7E27-4449-1C421869CAC9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Colocation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C27771-775F-7B58-0A4A-476037AE2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684F09-522C-2E21-97A5-541592FAE892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Cage Colocation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2099C4E-F0FC-1AE8-BF70-657CD845F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47AE7B-8585-3648-B511-31255606A899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Colt Rack Colocation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DAEEC4D-EE5C-9BEF-3CE8-CD9F797679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7EA292-E0F6-02C4-C25D-30DE875DB5F4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11300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41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1B3D1-13D1-1ACB-5378-1E6D02CFC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9D21F-61E9-8D0B-FF9F-36CD2C45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Professional Services </a:t>
            </a:r>
            <a:endParaRPr lang="en-R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58C7BA-42D1-F2F6-3F7F-16CE1B0A21EC}"/>
              </a:ext>
            </a:extLst>
          </p:cNvPr>
          <p:cNvSpPr txBox="1"/>
          <p:nvPr/>
        </p:nvSpPr>
        <p:spPr>
          <a:xfrm>
            <a:off x="1487424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Professional Services </a:t>
            </a:r>
            <a:endParaRPr lang="en-R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26408D1-F4E1-7750-E773-8FC6C86DB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24" y="1442490"/>
            <a:ext cx="457200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68A47-6711-8DFC-7725-232E0BDF2013}"/>
              </a:ext>
            </a:extLst>
          </p:cNvPr>
          <p:cNvSpPr txBox="1"/>
          <p:nvPr/>
        </p:nvSpPr>
        <p:spPr>
          <a:xfrm>
            <a:off x="6284976" y="1486424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Project Management</a:t>
            </a:r>
            <a:endParaRPr lang="en-RO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8A1109F-4D44-44BE-7F26-6B1473F11B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7776" y="1442490"/>
            <a:ext cx="4572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03E921-08E0-B2C3-C0BB-4070D4AA6B3D}"/>
              </a:ext>
            </a:extLst>
          </p:cNvPr>
          <p:cNvSpPr txBox="1"/>
          <p:nvPr/>
        </p:nvSpPr>
        <p:spPr>
          <a:xfrm>
            <a:off x="6284976" y="2071640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Premium Network Services</a:t>
            </a:r>
            <a:endParaRPr lang="en-R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8175F-EAB4-7573-5A7E-7966DB9196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27776" y="2027706"/>
            <a:ext cx="457200" cy="45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ED27A1-43E8-6BE0-D960-D796882E9E5D}"/>
              </a:ext>
            </a:extLst>
          </p:cNvPr>
          <p:cNvSpPr txBox="1"/>
          <p:nvPr/>
        </p:nvSpPr>
        <p:spPr>
          <a:xfrm>
            <a:off x="6284976" y="2656856"/>
            <a:ext cx="3767328" cy="369332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r>
              <a:rPr lang="en-GB" dirty="0"/>
              <a:t>Service Management</a:t>
            </a:r>
            <a:endParaRPr lang="en-R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5821BC2-7F86-5787-3868-B936693EEA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7776" y="2612922"/>
            <a:ext cx="457200" cy="4572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04CBA8-A0DF-902E-94C1-E6B2ECFB5280}"/>
              </a:ext>
            </a:extLst>
          </p:cNvPr>
          <p:cNvCxnSpPr>
            <a:cxnSpLocks/>
          </p:cNvCxnSpPr>
          <p:nvPr/>
        </p:nvCxnSpPr>
        <p:spPr>
          <a:xfrm>
            <a:off x="5352288" y="1442490"/>
            <a:ext cx="0" cy="16276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80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olt Theme 2026 4">
      <a:dk1>
        <a:srgbClr val="121212"/>
      </a:dk1>
      <a:lt1>
        <a:srgbClr val="00D7BD"/>
      </a:lt1>
      <a:dk2>
        <a:srgbClr val="121212"/>
      </a:dk2>
      <a:lt2>
        <a:srgbClr val="ECECED"/>
      </a:lt2>
      <a:accent1>
        <a:srgbClr val="FFC33C"/>
      </a:accent1>
      <a:accent2>
        <a:srgbClr val="00A49A"/>
      </a:accent2>
      <a:accent3>
        <a:srgbClr val="0C544E"/>
      </a:accent3>
      <a:accent4>
        <a:srgbClr val="474946"/>
      </a:accent4>
      <a:accent5>
        <a:srgbClr val="FF7900"/>
      </a:accent5>
      <a:accent6>
        <a:srgbClr val="F20C36"/>
      </a:accent6>
      <a:hlink>
        <a:srgbClr val="FF7900"/>
      </a:hlink>
      <a:folHlink>
        <a:srgbClr val="F20C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6344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lt Template_Main 2026" id="{850AFA57-0A02-AB43-8788-BCC1B3BD3875}" vid="{8447BDAA-2AD1-F246-BDB6-86C410C506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A1BE394C079C4E9B3CB3E0D588FADF" ma:contentTypeVersion="13" ma:contentTypeDescription="Create a new document." ma:contentTypeScope="" ma:versionID="51802b57c3bf05d5059fe3efe7b284fd">
  <xsd:schema xmlns:xsd="http://www.w3.org/2001/XMLSchema" xmlns:xs="http://www.w3.org/2001/XMLSchema" xmlns:p="http://schemas.microsoft.com/office/2006/metadata/properties" xmlns:ns2="1369af37-d28a-4a9e-9849-f645fc33be94" xmlns:ns3="86bffae9-93c7-4009-a037-6290870eb665" targetNamespace="http://schemas.microsoft.com/office/2006/metadata/properties" ma:root="true" ma:fieldsID="f5db4be562e1965d3277d992999eea77" ns2:_="" ns3:_="">
    <xsd:import namespace="1369af37-d28a-4a9e-9849-f645fc33be94"/>
    <xsd:import namespace="86bffae9-93c7-4009-a037-6290870eb6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69af37-d28a-4a9e-9849-f645fc33be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268396b-371b-4a59-b694-f90548ebff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bffae9-93c7-4009-a037-6290870eb66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e997a26-e15a-43dd-a103-9fa32fe91f47}" ma:internalName="TaxCatchAll" ma:showField="CatchAllData" ma:web="d35670be-a357-4b5f-936b-a9cac872bd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bffae9-93c7-4009-a037-6290870eb665" xsi:nil="true"/>
    <lcf76f155ced4ddcb4097134ff3c332f xmlns="1369af37-d28a-4a9e-9849-f645fc33be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A3487F-3050-4A4E-BA52-689F561539E5}"/>
</file>

<file path=customXml/itemProps2.xml><?xml version="1.0" encoding="utf-8"?>
<ds:datastoreItem xmlns:ds="http://schemas.openxmlformats.org/officeDocument/2006/customXml" ds:itemID="{78A3CC06-961A-4784-BAE8-13B9D2992156}"/>
</file>

<file path=customXml/itemProps3.xml><?xml version="1.0" encoding="utf-8"?>
<ds:datastoreItem xmlns:ds="http://schemas.openxmlformats.org/officeDocument/2006/customXml" ds:itemID="{58385C2F-98EC-48C5-AA70-ED52F464EA1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202</Words>
  <Application>Microsoft Macintosh PowerPoint</Application>
  <PresentationFormat>Widescreen</PresentationFormat>
  <Paragraphs>71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Segoe UI Light</vt:lpstr>
      <vt:lpstr>System Font Regular</vt:lpstr>
      <vt:lpstr>Wingdings</vt:lpstr>
      <vt:lpstr>Office Theme</vt:lpstr>
      <vt:lpstr>COLT  ICONS</vt:lpstr>
      <vt:lpstr>Infrastructure network services</vt:lpstr>
      <vt:lpstr>Connectivity services</vt:lpstr>
      <vt:lpstr>Wide Area Networking</vt:lpstr>
      <vt:lpstr>Capital markets </vt:lpstr>
      <vt:lpstr>Voice</vt:lpstr>
      <vt:lpstr>Unified Communications </vt:lpstr>
      <vt:lpstr>Security</vt:lpstr>
      <vt:lpstr>Cloud</vt:lpstr>
      <vt:lpstr>Colocation</vt:lpstr>
      <vt:lpstr>Professional Services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Tomisteanu, Silviu</dc:creator>
  <cp:lastModifiedBy>Tomisteanu, Silviu</cp:lastModifiedBy>
  <cp:revision>4</cp:revision>
  <dcterms:created xsi:type="dcterms:W3CDTF">2025-11-03T14:02:39Z</dcterms:created>
  <dcterms:modified xsi:type="dcterms:W3CDTF">2025-11-03T15:22:52Z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0x010100E9A1BE394C079C4E9B3CB3E0D588FADF</vt:lpwstr>
  </property>
</Properties>
</file>