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omments/modernComment_11F_6A808AF7.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4"/>
    <p:sldMasterId id="2147483683" r:id="rId5"/>
    <p:sldMasterId id="2147483660" r:id="rId6"/>
    <p:sldMasterId id="2147483648" r:id="rId7"/>
  </p:sldMasterIdLst>
  <p:notesMasterIdLst>
    <p:notesMasterId r:id="rId38"/>
  </p:notesMasterIdLst>
  <p:sldIdLst>
    <p:sldId id="301" r:id="rId8"/>
    <p:sldId id="303" r:id="rId9"/>
    <p:sldId id="288" r:id="rId10"/>
    <p:sldId id="289" r:id="rId11"/>
    <p:sldId id="295" r:id="rId12"/>
    <p:sldId id="300" r:id="rId13"/>
    <p:sldId id="299" r:id="rId14"/>
    <p:sldId id="296" r:id="rId15"/>
    <p:sldId id="297" r:id="rId16"/>
    <p:sldId id="298" r:id="rId17"/>
    <p:sldId id="280" r:id="rId18"/>
    <p:sldId id="265" r:id="rId19"/>
    <p:sldId id="257" r:id="rId20"/>
    <p:sldId id="287" r:id="rId21"/>
    <p:sldId id="281" r:id="rId22"/>
    <p:sldId id="279" r:id="rId23"/>
    <p:sldId id="278" r:id="rId24"/>
    <p:sldId id="277" r:id="rId25"/>
    <p:sldId id="276" r:id="rId26"/>
    <p:sldId id="275" r:id="rId27"/>
    <p:sldId id="274" r:id="rId28"/>
    <p:sldId id="273" r:id="rId29"/>
    <p:sldId id="272" r:id="rId30"/>
    <p:sldId id="271" r:id="rId31"/>
    <p:sldId id="260" r:id="rId32"/>
    <p:sldId id="269" r:id="rId33"/>
    <p:sldId id="283" r:id="rId34"/>
    <p:sldId id="284" r:id="rId35"/>
    <p:sldId id="285" r:id="rId36"/>
    <p:sldId id="270" r:id="rId37"/>
  </p:sldIdLst>
  <p:sldSz cx="12192000" cy="6858000"/>
  <p:notesSz cx="6858000" cy="9144000"/>
  <p:defaultTextStyle>
    <a:defPPr>
      <a:defRPr lang="de-DE"/>
    </a:defPPr>
    <a:lvl1pPr marL="0" indent="0" algn="l" defTabSz="914400" rtl="0" eaLnBrk="1" latinLnBrk="0" hangingPunct="1">
      <a:lnSpc>
        <a:spcPct val="109000"/>
      </a:lnSpc>
      <a:spcBef>
        <a:spcPts val="1000"/>
      </a:spcBef>
      <a:spcAft>
        <a:spcPts val="0"/>
      </a:spcAft>
      <a:buFontTx/>
      <a:buNone/>
      <a:defRPr sz="2000" b="1" kern="1200">
        <a:solidFill>
          <a:schemeClr val="accent3"/>
        </a:solidFill>
        <a:latin typeface="+mn-lt"/>
        <a:ea typeface="+mn-ea"/>
        <a:cs typeface="+mn-cs"/>
      </a:defRPr>
    </a:lvl1pPr>
    <a:lvl2pPr marL="0" indent="0" algn="l" defTabSz="914400" rtl="0" eaLnBrk="1" latinLnBrk="0" hangingPunct="1">
      <a:lnSpc>
        <a:spcPct val="109000"/>
      </a:lnSpc>
      <a:spcBef>
        <a:spcPts val="1000"/>
      </a:spcBef>
      <a:spcAft>
        <a:spcPts val="0"/>
      </a:spcAft>
      <a:buFontTx/>
      <a:buNone/>
      <a:defRPr sz="2000" kern="1200">
        <a:solidFill>
          <a:schemeClr val="tx1"/>
        </a:solidFill>
        <a:latin typeface="+mn-lt"/>
        <a:ea typeface="+mn-ea"/>
        <a:cs typeface="+mn-cs"/>
      </a:defRPr>
    </a:lvl2pPr>
    <a:lvl3pPr marL="360000" indent="-360000" algn="l" defTabSz="914400" rtl="0" eaLnBrk="1" latinLnBrk="0" hangingPunct="1">
      <a:lnSpc>
        <a:spcPct val="109000"/>
      </a:lnSpc>
      <a:spcBef>
        <a:spcPts val="500"/>
      </a:spcBef>
      <a:spcAft>
        <a:spcPts val="0"/>
      </a:spcAft>
      <a:buFont typeface="Arial" panose="020B0604020202020204" pitchFamily="34" charset="0"/>
      <a:buChar char="•"/>
      <a:defRPr sz="2000" kern="1200">
        <a:solidFill>
          <a:schemeClr val="tx1"/>
        </a:solidFill>
        <a:latin typeface="+mn-lt"/>
        <a:ea typeface="+mn-ea"/>
        <a:cs typeface="+mn-cs"/>
      </a:defRPr>
    </a:lvl3pPr>
    <a:lvl4pPr marL="720000" indent="-360000" algn="l" defTabSz="914400" rtl="0" eaLnBrk="1" latinLnBrk="0" hangingPunct="1">
      <a:lnSpc>
        <a:spcPct val="109000"/>
      </a:lnSpc>
      <a:spcBef>
        <a:spcPts val="500"/>
      </a:spcBef>
      <a:spcAft>
        <a:spcPts val="0"/>
      </a:spcAft>
      <a:buFont typeface="Arial" panose="020B0604020202020204" pitchFamily="34" charset="0"/>
      <a:buChar char="•"/>
      <a:defRPr sz="2000" kern="1200">
        <a:solidFill>
          <a:schemeClr val="tx1"/>
        </a:solidFill>
        <a:latin typeface="+mn-lt"/>
        <a:ea typeface="+mn-ea"/>
        <a:cs typeface="+mn-cs"/>
      </a:defRPr>
    </a:lvl4pPr>
    <a:lvl5pPr marL="0" indent="0" algn="l" defTabSz="914400" rtl="0" eaLnBrk="1" latinLnBrk="0" hangingPunct="1">
      <a:lnSpc>
        <a:spcPct val="109000"/>
      </a:lnSpc>
      <a:spcBef>
        <a:spcPts val="800"/>
      </a:spcBef>
      <a:spcAft>
        <a:spcPts val="0"/>
      </a:spcAft>
      <a:buFontTx/>
      <a:buNone/>
      <a:defRPr sz="1700" b="1" kern="1200">
        <a:solidFill>
          <a:schemeClr val="accent3"/>
        </a:solidFill>
        <a:latin typeface="+mn-lt"/>
        <a:ea typeface="+mn-ea"/>
        <a:cs typeface="+mn-cs"/>
      </a:defRPr>
    </a:lvl5pPr>
    <a:lvl6pPr marL="0" indent="0" algn="l" defTabSz="914400" rtl="0" eaLnBrk="1" latinLnBrk="0" hangingPunct="1">
      <a:lnSpc>
        <a:spcPct val="109000"/>
      </a:lnSpc>
      <a:spcBef>
        <a:spcPts val="800"/>
      </a:spcBef>
      <a:spcAft>
        <a:spcPts val="0"/>
      </a:spcAft>
      <a:buFontTx/>
      <a:buNone/>
      <a:defRPr sz="1700" kern="1200" baseline="0">
        <a:solidFill>
          <a:schemeClr val="tx1"/>
        </a:solidFill>
        <a:latin typeface="+mn-lt"/>
        <a:ea typeface="+mn-ea"/>
        <a:cs typeface="+mn-cs"/>
      </a:defRPr>
    </a:lvl6pPr>
    <a:lvl7pPr marL="360000" indent="-360000" algn="l" defTabSz="914400" rtl="0" eaLnBrk="1" latinLnBrk="0" hangingPunct="1">
      <a:lnSpc>
        <a:spcPct val="109000"/>
      </a:lnSpc>
      <a:spcBef>
        <a:spcPts val="400"/>
      </a:spcBef>
      <a:spcAft>
        <a:spcPts val="0"/>
      </a:spcAft>
      <a:buFont typeface="Arial" panose="020B0604020202020204" pitchFamily="34" charset="0"/>
      <a:buChar char="•"/>
      <a:defRPr sz="1700" kern="1200">
        <a:solidFill>
          <a:schemeClr val="tx1"/>
        </a:solidFill>
        <a:latin typeface="+mn-lt"/>
        <a:ea typeface="+mn-ea"/>
        <a:cs typeface="+mn-cs"/>
      </a:defRPr>
    </a:lvl7pPr>
    <a:lvl8pPr marL="720000" indent="-360000" algn="l" defTabSz="914400" rtl="0" eaLnBrk="1" latinLnBrk="0" hangingPunct="1">
      <a:lnSpc>
        <a:spcPct val="109000"/>
      </a:lnSpc>
      <a:spcBef>
        <a:spcPts val="400"/>
      </a:spcBef>
      <a:spcAft>
        <a:spcPts val="0"/>
      </a:spcAft>
      <a:buFont typeface="Arial" panose="020B0604020202020204" pitchFamily="34" charset="0"/>
      <a:buChar char="•"/>
      <a:defRPr sz="1700" kern="1200">
        <a:solidFill>
          <a:schemeClr val="tx1"/>
        </a:solidFill>
        <a:latin typeface="+mn-lt"/>
        <a:ea typeface="+mn-ea"/>
        <a:cs typeface="+mn-cs"/>
      </a:defRPr>
    </a:lvl8pPr>
    <a:lvl9pPr marL="0" indent="0" algn="l" defTabSz="914400" rtl="0" eaLnBrk="1" latinLnBrk="0" hangingPunct="1">
      <a:lnSpc>
        <a:spcPct val="109000"/>
      </a:lnSpc>
      <a:spcBef>
        <a:spcPts val="0"/>
      </a:spcBef>
      <a:buFontTx/>
      <a:buNone/>
      <a:defRPr sz="15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E93F40-F2C6-0382-CB17-626B12EB6185}" name="Kong, Sherman" initials="KS" userId="S::sherman.kong_gmail.com#ext#@gizonline.onmicrosoft.com::73dce5aa-2951-4431-a151-43e6e586aa96" providerId="AD"/>
  <p188:author id="{CEF52EAD-931C-9AA9-1CE1-AC7D56BE8AD0}" name="Sherman Kong" initials="SK" userId="S::skong@unfoundation.org::17c2f438-2019-4fb0-9d66-c76d0c06b3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erman Kong" initials="SK" lastIdx="16" clrIdx="0">
    <p:extLst>
      <p:ext uri="{19B8F6BF-5375-455C-9EA6-DF929625EA0E}">
        <p15:presenceInfo xmlns:p15="http://schemas.microsoft.com/office/powerpoint/2012/main" userId="S::SKong@unfoundation.org::17c2f438-2019-4fb0-9d66-c76d0c06b35a" providerId="AD"/>
      </p:ext>
    </p:extLst>
  </p:cmAuthor>
  <p:cmAuthor id="2" name="Caitlin Flattery" initials="CF" lastIdx="2" clrIdx="1">
    <p:extLst>
      <p:ext uri="{19B8F6BF-5375-455C-9EA6-DF929625EA0E}">
        <p15:presenceInfo xmlns:p15="http://schemas.microsoft.com/office/powerpoint/2012/main" userId="S::CFlattery@unfoundation.org::28a972eb-33e9-40ca-ade0-982b2c3f2c80" providerId="AD"/>
      </p:ext>
    </p:extLst>
  </p:cmAuthor>
  <p:cmAuthor id="3" name="Kate Wilson" initials="KW" lastIdx="1" clrIdx="2">
    <p:extLst>
      <p:ext uri="{19B8F6BF-5375-455C-9EA6-DF929625EA0E}">
        <p15:presenceInfo xmlns:p15="http://schemas.microsoft.com/office/powerpoint/2012/main" userId="S::kwilson@unfoundation.org::a5aeceb1-8b8a-4415-be6a-90d9c1428e04" providerId="AD"/>
      </p:ext>
    </p:extLst>
  </p:cmAuthor>
  <p:cmAuthor id="4" name="Seiffarth, Pia GIZ" initials="SPG" lastIdx="1" clrIdx="3">
    <p:extLst>
      <p:ext uri="{19B8F6BF-5375-455C-9EA6-DF929625EA0E}">
        <p15:presenceInfo xmlns:p15="http://schemas.microsoft.com/office/powerpoint/2012/main" userId="S::pia.seiffarth@giz.de::010363c9-7a2d-4229-9ee8-ed7e1b3cc7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800"/>
    <a:srgbClr val="0D0461"/>
    <a:srgbClr val="0E0562"/>
    <a:srgbClr val="0538E2"/>
    <a:srgbClr val="D5D5D5"/>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09C32-8FAF-4F23-D05E-D7B234E44ED5}" v="46" dt="2022-07-04T08:00:56.479"/>
    <p1510:client id="{20CC3F08-53A5-A4A2-609F-9888C333C09E}" v="193" dt="2022-06-26T08:31:24.038"/>
    <p1510:client id="{29DBABD6-6FF9-2491-3D9D-65F650A7D32C}" v="6" dt="2022-06-21T12:57:36.604"/>
    <p1510:client id="{320864F0-76B1-F61D-F022-B6D49766136E}" v="1" dt="2022-06-24T09:34:59.078"/>
    <p1510:client id="{321C4BA3-C48F-1DCE-DCC4-74B842F87426}" v="1074" dt="2022-06-23T16:31:43.560"/>
    <p1510:client id="{34558484-B179-4FD1-637B-FE94B017E8A7}" v="1275" dt="2022-06-16T07:47:26.669"/>
    <p1510:client id="{57BBF561-0168-DD1C-4D3C-81492FCCF55A}" v="715" dt="2022-06-21T15:14:41.627"/>
    <p1510:client id="{5ADAB038-89FE-2289-2B62-786BE947B009}" v="633" dt="2022-06-24T12:47:03.710"/>
    <p1510:client id="{782809C8-1153-4C64-9E8E-D3800DC876AE}" v="57" dt="2022-06-16T08:35:08.182"/>
    <p1510:client id="{9A05A588-1E63-47C4-9B05-AF5DB1B64416}" vWet="1" dt="2022-06-20T12:40:49.914"/>
    <p1510:client id="{BA51C02D-A78F-C9F8-060B-DCBE667F9A11}" v="2" dt="2022-06-29T04:08:06.609"/>
    <p1510:client id="{CD09C3D2-96D9-2548-6320-87811D675F51}" v="2" dt="2022-06-20T12:40:49.977"/>
    <p1510:client id="{DAB36ECA-4BA4-FAEB-60BF-ACC8E9D772F3}" v="1" dt="2022-06-29T04:08:22.066"/>
  </p1510:revLst>
</p1510:revInfo>
</file>

<file path=ppt/tableStyles.xml><?xml version="1.0" encoding="utf-8"?>
<a:tblStyleLst xmlns:a="http://schemas.openxmlformats.org/drawingml/2006/main" def="{9237E8A4-4A49-4836-8184-16D3FCB2987B}">
  <a:tblStyle styleId="{9237E8A4-4A49-4836-8184-16D3FCB2987B}" styleName="GovStack Table">
    <a:tblBg/>
    <a:wholeTbl>
      <a:tcTxStyle b="off" i="off">
        <a:fontRef idx="minor"/>
        <a:schemeClr val="accent3"/>
      </a:tcTxStyle>
      <a:tcStyle>
        <a:tcBdr>
          <a:left>
            <a:ln>
              <a:noFill/>
            </a:ln>
          </a:left>
          <a:right>
            <a:ln>
              <a:noFill/>
            </a:ln>
          </a:right>
          <a:top>
            <a:ln w="38100" cap="flat" cmpd="sng" algn="ctr">
              <a:solidFill>
                <a:schemeClr val="accent3"/>
              </a:solidFill>
              <a:prstDash val="solid"/>
            </a:ln>
          </a:top>
          <a:bottom>
            <a:ln>
              <a:noFill/>
            </a:ln>
          </a:bottom>
          <a:insideH>
            <a:ln w="6350" cap="flat" cmpd="sng" algn="ctr">
              <a:solidFill>
                <a:schemeClr val="accent3"/>
              </a:solidFill>
              <a:prstDash val="solid"/>
            </a:ln>
          </a:insideH>
          <a:insideV>
            <a:ln w="6350" cap="flat" cmpd="sng" algn="ctr">
              <a:solidFill>
                <a:schemeClr val="accent3"/>
              </a:solidFill>
              <a:prstDash val="solid"/>
            </a:ln>
          </a:insideV>
          <a:tl2br>
            <a:ln>
              <a:noFill/>
            </a:ln>
          </a:tl2br>
          <a:tr2bl>
            <a:ln>
              <a:noFill/>
            </a:ln>
          </a:tr2bl>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TxStyle b="on" i="off">
        <a:fontRef idx="major"/>
      </a:tcTxStyle>
      <a:tcStyle>
        <a:tcBdr/>
      </a:tcStyle>
    </a:lastRow>
    <a:seCell>
      <a:tcStyle>
        <a:tcBdr/>
      </a:tcStyle>
    </a:seCell>
    <a:swCell>
      <a:tcStyle>
        <a:tcBdr/>
      </a:tcStyle>
    </a:swCell>
    <a:firstRow>
      <a:tcTxStyle b="on" i="off">
        <a:fontRef idx="major"/>
      </a:tcTxStyle>
      <a:tcStyle>
        <a:tcBdr/>
      </a:tcStyle>
    </a:firstRow>
    <a:neCell>
      <a:tcStyle>
        <a:tcBdr/>
      </a:tcStyle>
    </a:neCell>
    <a:nwCell>
      <a:tcStyle>
        <a:tcBdr/>
      </a:tcStyle>
    </a:nwCell>
    <a:extLst/>
  </a:tblStyle>
  <a:tblStyle styleId="{A98AB009-C835-406C-8BDB-10D3BC2021F7}" styleName="GovStack Heavy Table">
    <a:tblBg/>
    <a:wholeTbl>
      <a:tcTxStyle b="on" i="off">
        <a:fontRef idx="major"/>
        <a:schemeClr val="accent3"/>
      </a:tcTxStyle>
      <a:tcStyle>
        <a:tcBdr>
          <a:left>
            <a:ln>
              <a:noFill/>
            </a:ln>
          </a:left>
          <a:right>
            <a:ln>
              <a:noFill/>
            </a:ln>
          </a:right>
          <a:top>
            <a:ln w="38100" cap="flat" cmpd="sng" algn="ctr">
              <a:solidFill>
                <a:schemeClr val="accent3"/>
              </a:solidFill>
              <a:prstDash val="solid"/>
            </a:ln>
          </a:top>
          <a:bottom>
            <a:ln w="38100" cap="flat" cmpd="sng" algn="ctr">
              <a:solidFill>
                <a:schemeClr val="accent3"/>
              </a:solidFill>
              <a:prstDash val="solid"/>
            </a:ln>
          </a:bottom>
          <a:insideH>
            <a:ln w="38100" cap="flat" cmpd="sng" algn="ctr">
              <a:solidFill>
                <a:schemeClr val="accent3"/>
              </a:solidFill>
              <a:prstDash val="solid"/>
            </a:ln>
          </a:insideH>
          <a:insideV>
            <a:ln w="6350" cap="flat" cmpd="sng" algn="ctr">
              <a:solidFill>
                <a:schemeClr val="accent3"/>
              </a:solidFill>
              <a:prstDash val="solid"/>
            </a:ln>
          </a:insideV>
          <a:tl2br>
            <a:ln>
              <a:noFill/>
            </a:ln>
          </a:tl2br>
          <a:tr2bl>
            <a:ln>
              <a:noFill/>
            </a:ln>
          </a:tr2bl>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extLst/>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viewProps" Target="viewProps.xml"/></Relationships>
</file>

<file path=ppt/comments/modernComment_11F_6A808AF7.xml><?xml version="1.0" encoding="utf-8"?>
<p188:cmLst xmlns:a="http://schemas.openxmlformats.org/drawingml/2006/main" xmlns:r="http://schemas.openxmlformats.org/officeDocument/2006/relationships" xmlns:p188="http://schemas.microsoft.com/office/powerpoint/2018/8/main">
  <p188:cm id="{BB89D7F1-81DB-452A-8FF9-38346506D076}" authorId="{CEF52EAD-931C-9AA9-1CE1-AC7D56BE8AD0}" created="2022-01-12T16:11:08.490">
    <ac:txMkLst xmlns:ac="http://schemas.microsoft.com/office/drawing/2013/main/command">
      <pc:docMk xmlns:pc="http://schemas.microsoft.com/office/powerpoint/2013/main/command"/>
      <pc:sldMk xmlns:pc="http://schemas.microsoft.com/office/powerpoint/2013/main/command" cId="1786809079" sldId="287"/>
      <ac:graphicFrameMk id="5" creationId="{0FD3ECDE-6263-449A-88AA-5EF61DB710AF}"/>
      <ac:tblMk/>
      <ac:tcMk rowId="2928229182" colId="1760729017"/>
      <ac:txMk cp="79" len="7">
        <ac:context len="88" hash="3159583866"/>
      </ac:txMk>
    </ac:txMkLst>
    <p188:pos x="10347157" y="651710"/>
    <p188:txBody>
      <a:bodyPr/>
      <a:lstStyle/>
      <a:p>
        <a:r>
          <a:rPr lang="en-US"/>
          <a:t>Based on combination of previous info. gathered around:
1. in-house LOEs
2. Sub-award amount(s)
3. Received quotes from RFPs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98B3EE-840C-4ABE-96BF-86D7816260B4}" type="doc">
      <dgm:prSet loTypeId="urn:microsoft.com/office/officeart/2005/8/layout/process1" loCatId="process" qsTypeId="urn:microsoft.com/office/officeart/2005/8/quickstyle/simple1" qsCatId="simple" csTypeId="urn:microsoft.com/office/officeart/2005/8/colors/accent1_2" csCatId="accent1" phldr="1"/>
      <dgm:spPr/>
    </dgm:pt>
    <dgm:pt modelId="{0F2B8A8B-AAB1-4CBA-BCA3-1232DD6A879C}">
      <dgm:prSet phldrT="[Text]" custT="1"/>
      <dgm:spPr/>
      <dgm:t>
        <a:bodyPr/>
        <a:lstStyle/>
        <a:p>
          <a:r>
            <a:rPr lang="fr-FR" sz="1100" dirty="0"/>
            <a:t>Digital Transformation Strategy</a:t>
          </a:r>
          <a:endParaRPr lang="en-GB" sz="1100" dirty="0"/>
        </a:p>
      </dgm:t>
    </dgm:pt>
    <dgm:pt modelId="{9BE6F9F4-3C4E-4CEF-9BB9-BD5F29B3D942}" type="parTrans" cxnId="{46D07968-184D-4E6E-910C-B45E6634B0FD}">
      <dgm:prSet/>
      <dgm:spPr/>
      <dgm:t>
        <a:bodyPr/>
        <a:lstStyle/>
        <a:p>
          <a:endParaRPr lang="en-GB" sz="1100"/>
        </a:p>
      </dgm:t>
    </dgm:pt>
    <dgm:pt modelId="{B70AD5B8-A68E-42B9-8C0B-7F34DAAE0F08}" type="sibTrans" cxnId="{46D07968-184D-4E6E-910C-B45E6634B0FD}">
      <dgm:prSet custT="1"/>
      <dgm:spPr/>
      <dgm:t>
        <a:bodyPr/>
        <a:lstStyle/>
        <a:p>
          <a:endParaRPr lang="en-GB" sz="1100"/>
        </a:p>
      </dgm:t>
    </dgm:pt>
    <dgm:pt modelId="{E03BB781-2A68-4F18-9F7E-D7546385B823}">
      <dgm:prSet phldrT="[Text]" custT="1"/>
      <dgm:spPr/>
      <dgm:t>
        <a:bodyPr/>
        <a:lstStyle/>
        <a:p>
          <a:r>
            <a:rPr lang="fr-FR" sz="1100" dirty="0"/>
            <a:t>Digital </a:t>
          </a:r>
          <a:r>
            <a:rPr lang="fr-FR" sz="1100" dirty="0" err="1"/>
            <a:t>Government</a:t>
          </a:r>
          <a:r>
            <a:rPr lang="fr-FR" sz="1100" dirty="0"/>
            <a:t> Strategy/Policy/Roadmap</a:t>
          </a:r>
          <a:endParaRPr lang="en-GB" sz="1100" dirty="0"/>
        </a:p>
      </dgm:t>
    </dgm:pt>
    <dgm:pt modelId="{5E056C00-0E3C-401E-952B-485C71F43194}" type="parTrans" cxnId="{2545437E-D8DD-4922-8B74-A1E57029787F}">
      <dgm:prSet/>
      <dgm:spPr/>
      <dgm:t>
        <a:bodyPr/>
        <a:lstStyle/>
        <a:p>
          <a:endParaRPr lang="en-GB" sz="1100"/>
        </a:p>
      </dgm:t>
    </dgm:pt>
    <dgm:pt modelId="{B8565428-A040-48C4-AFBC-3C0F1EAC0A58}" type="sibTrans" cxnId="{2545437E-D8DD-4922-8B74-A1E57029787F}">
      <dgm:prSet custT="1"/>
      <dgm:spPr/>
      <dgm:t>
        <a:bodyPr/>
        <a:lstStyle/>
        <a:p>
          <a:endParaRPr lang="en-GB" sz="1100"/>
        </a:p>
      </dgm:t>
    </dgm:pt>
    <dgm:pt modelId="{046AD761-8F4A-41A1-8E9C-5B7AF18374D0}">
      <dgm:prSet phldrT="[Text]" custT="1"/>
      <dgm:spPr/>
      <dgm:t>
        <a:bodyPr/>
        <a:lstStyle/>
        <a:p>
          <a:r>
            <a:rPr lang="fr-FR" sz="1100" dirty="0" err="1"/>
            <a:t>Whole</a:t>
          </a:r>
          <a:r>
            <a:rPr lang="fr-FR" sz="1100" dirty="0"/>
            <a:t>-of-</a:t>
          </a:r>
          <a:r>
            <a:rPr lang="fr-FR" sz="1100" dirty="0" err="1"/>
            <a:t>Government</a:t>
          </a:r>
          <a:r>
            <a:rPr lang="fr-FR" sz="1100" dirty="0"/>
            <a:t> Enterprise Architecture</a:t>
          </a:r>
          <a:endParaRPr lang="en-GB" sz="1100" dirty="0"/>
        </a:p>
      </dgm:t>
    </dgm:pt>
    <dgm:pt modelId="{A2D0C66C-7DF1-4882-9471-ACD5C1D010AF}" type="parTrans" cxnId="{6A990E56-75A4-4272-AC22-E864A70915D9}">
      <dgm:prSet/>
      <dgm:spPr/>
      <dgm:t>
        <a:bodyPr/>
        <a:lstStyle/>
        <a:p>
          <a:endParaRPr lang="en-GB" sz="1100"/>
        </a:p>
      </dgm:t>
    </dgm:pt>
    <dgm:pt modelId="{FB869AF0-FDE0-4DBD-9324-7B43C2FE29F7}" type="sibTrans" cxnId="{6A990E56-75A4-4272-AC22-E864A70915D9}">
      <dgm:prSet custT="1"/>
      <dgm:spPr/>
      <dgm:t>
        <a:bodyPr/>
        <a:lstStyle/>
        <a:p>
          <a:endParaRPr lang="en-GB" sz="1100"/>
        </a:p>
      </dgm:t>
    </dgm:pt>
    <dgm:pt modelId="{8A945901-572E-4A8F-8EEF-8694FD91D606}">
      <dgm:prSet phldrT="[Text]" custT="1"/>
      <dgm:spPr/>
      <dgm:t>
        <a:bodyPr/>
        <a:lstStyle/>
        <a:p>
          <a:r>
            <a:rPr lang="fr-FR" sz="1100" dirty="0"/>
            <a:t>Service </a:t>
          </a:r>
          <a:r>
            <a:rPr lang="fr-FR" sz="1100" dirty="0" err="1"/>
            <a:t>analysis</a:t>
          </a:r>
          <a:r>
            <a:rPr lang="fr-FR" sz="1100" dirty="0"/>
            <a:t>/ design</a:t>
          </a:r>
          <a:endParaRPr lang="en-GB" sz="1100" dirty="0"/>
        </a:p>
      </dgm:t>
    </dgm:pt>
    <dgm:pt modelId="{D5319CAD-1C5B-478C-8560-22232612FDB7}" type="parTrans" cxnId="{B29A71AB-5A73-4972-BA7C-624961002BF5}">
      <dgm:prSet/>
      <dgm:spPr/>
      <dgm:t>
        <a:bodyPr/>
        <a:lstStyle/>
        <a:p>
          <a:endParaRPr lang="en-GB" sz="1100"/>
        </a:p>
      </dgm:t>
    </dgm:pt>
    <dgm:pt modelId="{2F3D2AD9-C086-4110-8049-FCB8D3F3ED42}" type="sibTrans" cxnId="{B29A71AB-5A73-4972-BA7C-624961002BF5}">
      <dgm:prSet custT="1"/>
      <dgm:spPr/>
      <dgm:t>
        <a:bodyPr/>
        <a:lstStyle/>
        <a:p>
          <a:endParaRPr lang="en-GB" sz="1100"/>
        </a:p>
      </dgm:t>
    </dgm:pt>
    <dgm:pt modelId="{93F2BBCB-B686-4884-951B-F7D3725FF3B0}">
      <dgm:prSet phldrT="[Text]" custT="1"/>
      <dgm:spPr/>
      <dgm:t>
        <a:bodyPr/>
        <a:lstStyle/>
        <a:p>
          <a:r>
            <a:rPr lang="fr-FR" sz="1100" dirty="0" err="1"/>
            <a:t>Prototyping</a:t>
          </a:r>
          <a:r>
            <a:rPr lang="fr-FR" sz="1100" dirty="0"/>
            <a:t> (</a:t>
          </a:r>
          <a:r>
            <a:rPr lang="fr-FR" sz="1100" dirty="0" err="1"/>
            <a:t>optional</a:t>
          </a:r>
          <a:r>
            <a:rPr lang="fr-FR" sz="1100" dirty="0"/>
            <a:t> in case of </a:t>
          </a:r>
          <a:r>
            <a:rPr lang="fr-FR" sz="1100" dirty="0" err="1"/>
            <a:t>sandbox</a:t>
          </a:r>
          <a:r>
            <a:rPr lang="fr-FR" sz="1100" dirty="0"/>
            <a:t>)</a:t>
          </a:r>
          <a:endParaRPr lang="en-GB" sz="1100" dirty="0"/>
        </a:p>
      </dgm:t>
    </dgm:pt>
    <dgm:pt modelId="{32EE6F0E-2E94-43FF-A552-C5A9C67C79D1}" type="parTrans" cxnId="{6AF75AC7-672D-4801-AA20-E2F11F5F6588}">
      <dgm:prSet/>
      <dgm:spPr/>
      <dgm:t>
        <a:bodyPr/>
        <a:lstStyle/>
        <a:p>
          <a:endParaRPr lang="en-GB" sz="1100"/>
        </a:p>
      </dgm:t>
    </dgm:pt>
    <dgm:pt modelId="{05976619-B02F-4E3E-96AA-717A032400F6}" type="sibTrans" cxnId="{6AF75AC7-672D-4801-AA20-E2F11F5F6588}">
      <dgm:prSet custT="1"/>
      <dgm:spPr/>
      <dgm:t>
        <a:bodyPr/>
        <a:lstStyle/>
        <a:p>
          <a:endParaRPr lang="en-GB" sz="1100"/>
        </a:p>
      </dgm:t>
    </dgm:pt>
    <dgm:pt modelId="{677B77B3-0B95-4F9C-86FE-D5B582E6B01C}">
      <dgm:prSet phldrT="[Text]" custT="1"/>
      <dgm:spPr/>
      <dgm:t>
        <a:bodyPr/>
        <a:lstStyle/>
        <a:p>
          <a:r>
            <a:rPr lang="fr-FR" sz="1100" dirty="0" err="1"/>
            <a:t>Procurement</a:t>
          </a:r>
          <a:endParaRPr lang="en-GB" sz="1100" dirty="0"/>
        </a:p>
      </dgm:t>
    </dgm:pt>
    <dgm:pt modelId="{CD0DEE2F-9928-4C35-A9E5-0826C5C46E83}" type="parTrans" cxnId="{997C7D2C-06F3-4169-8254-E1F88EE1CF88}">
      <dgm:prSet/>
      <dgm:spPr/>
      <dgm:t>
        <a:bodyPr/>
        <a:lstStyle/>
        <a:p>
          <a:endParaRPr lang="en-GB" sz="1100"/>
        </a:p>
      </dgm:t>
    </dgm:pt>
    <dgm:pt modelId="{C14D1E23-6F84-4213-B18C-BAC2532015BA}" type="sibTrans" cxnId="{997C7D2C-06F3-4169-8254-E1F88EE1CF88}">
      <dgm:prSet custT="1"/>
      <dgm:spPr/>
      <dgm:t>
        <a:bodyPr/>
        <a:lstStyle/>
        <a:p>
          <a:endParaRPr lang="en-GB" sz="1100"/>
        </a:p>
      </dgm:t>
    </dgm:pt>
    <dgm:pt modelId="{F5485AA7-5F81-4BAE-91B0-1C8FD774F199}">
      <dgm:prSet phldrT="[Text]" custT="1"/>
      <dgm:spPr/>
      <dgm:t>
        <a:bodyPr/>
        <a:lstStyle/>
        <a:p>
          <a:r>
            <a:rPr lang="fr-FR" sz="1100" dirty="0" err="1"/>
            <a:t>Piloting</a:t>
          </a:r>
          <a:r>
            <a:rPr lang="fr-FR" sz="1100" dirty="0"/>
            <a:t>/</a:t>
          </a:r>
          <a:r>
            <a:rPr lang="fr-FR" sz="1100" dirty="0" err="1"/>
            <a:t>scaling</a:t>
          </a:r>
          <a:r>
            <a:rPr lang="fr-FR" sz="1100" dirty="0"/>
            <a:t> up</a:t>
          </a:r>
          <a:endParaRPr lang="en-GB" sz="1100" dirty="0"/>
        </a:p>
      </dgm:t>
    </dgm:pt>
    <dgm:pt modelId="{CC47B533-BB66-4E62-8831-93F2C1023FDC}" type="parTrans" cxnId="{9D7A155A-C91B-42C6-8578-2214CC76C556}">
      <dgm:prSet/>
      <dgm:spPr/>
      <dgm:t>
        <a:bodyPr/>
        <a:lstStyle/>
        <a:p>
          <a:endParaRPr lang="en-GB" sz="1100"/>
        </a:p>
      </dgm:t>
    </dgm:pt>
    <dgm:pt modelId="{4BED9846-C769-496C-888F-5A29D4121197}" type="sibTrans" cxnId="{9D7A155A-C91B-42C6-8578-2214CC76C556}">
      <dgm:prSet/>
      <dgm:spPr/>
      <dgm:t>
        <a:bodyPr/>
        <a:lstStyle/>
        <a:p>
          <a:endParaRPr lang="en-GB" sz="1100"/>
        </a:p>
      </dgm:t>
    </dgm:pt>
    <dgm:pt modelId="{5E1138B1-C0D4-4C6E-A4A7-CBB2EFDB64B2}" type="pres">
      <dgm:prSet presAssocID="{5498B3EE-840C-4ABE-96BF-86D7816260B4}" presName="Name0" presStyleCnt="0">
        <dgm:presLayoutVars>
          <dgm:dir/>
          <dgm:resizeHandles val="exact"/>
        </dgm:presLayoutVars>
      </dgm:prSet>
      <dgm:spPr/>
    </dgm:pt>
    <dgm:pt modelId="{871AB541-E6B4-4525-AC7E-0E721A3349E0}" type="pres">
      <dgm:prSet presAssocID="{0F2B8A8B-AAB1-4CBA-BCA3-1232DD6A879C}" presName="node" presStyleLbl="node1" presStyleIdx="0" presStyleCnt="7">
        <dgm:presLayoutVars>
          <dgm:bulletEnabled val="1"/>
        </dgm:presLayoutVars>
      </dgm:prSet>
      <dgm:spPr/>
    </dgm:pt>
    <dgm:pt modelId="{06E4FF72-A74B-425D-9CD2-E8F5BAB161C9}" type="pres">
      <dgm:prSet presAssocID="{B70AD5B8-A68E-42B9-8C0B-7F34DAAE0F08}" presName="sibTrans" presStyleLbl="sibTrans2D1" presStyleIdx="0" presStyleCnt="6"/>
      <dgm:spPr/>
    </dgm:pt>
    <dgm:pt modelId="{2E213F19-DCE0-410C-B120-039D73BE866D}" type="pres">
      <dgm:prSet presAssocID="{B70AD5B8-A68E-42B9-8C0B-7F34DAAE0F08}" presName="connectorText" presStyleLbl="sibTrans2D1" presStyleIdx="0" presStyleCnt="6"/>
      <dgm:spPr/>
    </dgm:pt>
    <dgm:pt modelId="{45C9D94A-3302-43D5-AF91-FFF0DE15F44F}" type="pres">
      <dgm:prSet presAssocID="{E03BB781-2A68-4F18-9F7E-D7546385B823}" presName="node" presStyleLbl="node1" presStyleIdx="1" presStyleCnt="7">
        <dgm:presLayoutVars>
          <dgm:bulletEnabled val="1"/>
        </dgm:presLayoutVars>
      </dgm:prSet>
      <dgm:spPr/>
    </dgm:pt>
    <dgm:pt modelId="{2AB98FD0-72A0-4B02-8D93-365693E92659}" type="pres">
      <dgm:prSet presAssocID="{B8565428-A040-48C4-AFBC-3C0F1EAC0A58}" presName="sibTrans" presStyleLbl="sibTrans2D1" presStyleIdx="1" presStyleCnt="6"/>
      <dgm:spPr/>
    </dgm:pt>
    <dgm:pt modelId="{8181ED82-49DE-4E90-9DCC-19D25DD9268F}" type="pres">
      <dgm:prSet presAssocID="{B8565428-A040-48C4-AFBC-3C0F1EAC0A58}" presName="connectorText" presStyleLbl="sibTrans2D1" presStyleIdx="1" presStyleCnt="6"/>
      <dgm:spPr/>
    </dgm:pt>
    <dgm:pt modelId="{2B3FA9E2-73BB-41E8-A255-2A6A0D5ADC4E}" type="pres">
      <dgm:prSet presAssocID="{046AD761-8F4A-41A1-8E9C-5B7AF18374D0}" presName="node" presStyleLbl="node1" presStyleIdx="2" presStyleCnt="7">
        <dgm:presLayoutVars>
          <dgm:bulletEnabled val="1"/>
        </dgm:presLayoutVars>
      </dgm:prSet>
      <dgm:spPr/>
    </dgm:pt>
    <dgm:pt modelId="{13879945-F931-49FC-B70F-A4908B31CD31}" type="pres">
      <dgm:prSet presAssocID="{FB869AF0-FDE0-4DBD-9324-7B43C2FE29F7}" presName="sibTrans" presStyleLbl="sibTrans2D1" presStyleIdx="2" presStyleCnt="6"/>
      <dgm:spPr/>
    </dgm:pt>
    <dgm:pt modelId="{1759345D-1AF3-47E4-8CE6-921A1EFD15AE}" type="pres">
      <dgm:prSet presAssocID="{FB869AF0-FDE0-4DBD-9324-7B43C2FE29F7}" presName="connectorText" presStyleLbl="sibTrans2D1" presStyleIdx="2" presStyleCnt="6"/>
      <dgm:spPr/>
    </dgm:pt>
    <dgm:pt modelId="{B111E2D5-BE86-4A6B-9219-05248CF8CAE3}" type="pres">
      <dgm:prSet presAssocID="{8A945901-572E-4A8F-8EEF-8694FD91D606}" presName="node" presStyleLbl="node1" presStyleIdx="3" presStyleCnt="7">
        <dgm:presLayoutVars>
          <dgm:bulletEnabled val="1"/>
        </dgm:presLayoutVars>
      </dgm:prSet>
      <dgm:spPr/>
    </dgm:pt>
    <dgm:pt modelId="{02457F98-F8F9-4331-B02C-5F320573D275}" type="pres">
      <dgm:prSet presAssocID="{2F3D2AD9-C086-4110-8049-FCB8D3F3ED42}" presName="sibTrans" presStyleLbl="sibTrans2D1" presStyleIdx="3" presStyleCnt="6"/>
      <dgm:spPr/>
    </dgm:pt>
    <dgm:pt modelId="{CF76FD9D-A12C-4198-913A-774C6295AB80}" type="pres">
      <dgm:prSet presAssocID="{2F3D2AD9-C086-4110-8049-FCB8D3F3ED42}" presName="connectorText" presStyleLbl="sibTrans2D1" presStyleIdx="3" presStyleCnt="6"/>
      <dgm:spPr/>
    </dgm:pt>
    <dgm:pt modelId="{0B0F6A67-42BE-4036-9FD5-B11F843D391D}" type="pres">
      <dgm:prSet presAssocID="{93F2BBCB-B686-4884-951B-F7D3725FF3B0}" presName="node" presStyleLbl="node1" presStyleIdx="4" presStyleCnt="7">
        <dgm:presLayoutVars>
          <dgm:bulletEnabled val="1"/>
        </dgm:presLayoutVars>
      </dgm:prSet>
      <dgm:spPr/>
    </dgm:pt>
    <dgm:pt modelId="{58B35D71-0928-4C83-B379-40214293B4F6}" type="pres">
      <dgm:prSet presAssocID="{05976619-B02F-4E3E-96AA-717A032400F6}" presName="sibTrans" presStyleLbl="sibTrans2D1" presStyleIdx="4" presStyleCnt="6"/>
      <dgm:spPr/>
    </dgm:pt>
    <dgm:pt modelId="{AEAF0129-01FA-4588-8BE3-971CD10A8FBC}" type="pres">
      <dgm:prSet presAssocID="{05976619-B02F-4E3E-96AA-717A032400F6}" presName="connectorText" presStyleLbl="sibTrans2D1" presStyleIdx="4" presStyleCnt="6"/>
      <dgm:spPr/>
    </dgm:pt>
    <dgm:pt modelId="{DE424357-C1AD-44C8-8A2B-63F344E1A83F}" type="pres">
      <dgm:prSet presAssocID="{677B77B3-0B95-4F9C-86FE-D5B582E6B01C}" presName="node" presStyleLbl="node1" presStyleIdx="5" presStyleCnt="7">
        <dgm:presLayoutVars>
          <dgm:bulletEnabled val="1"/>
        </dgm:presLayoutVars>
      </dgm:prSet>
      <dgm:spPr/>
    </dgm:pt>
    <dgm:pt modelId="{E8050FDA-1EDB-4B09-8380-C6BF30CC74DF}" type="pres">
      <dgm:prSet presAssocID="{C14D1E23-6F84-4213-B18C-BAC2532015BA}" presName="sibTrans" presStyleLbl="sibTrans2D1" presStyleIdx="5" presStyleCnt="6"/>
      <dgm:spPr/>
    </dgm:pt>
    <dgm:pt modelId="{9A0BD194-2AED-4E0F-B8C0-FA08B33A404C}" type="pres">
      <dgm:prSet presAssocID="{C14D1E23-6F84-4213-B18C-BAC2532015BA}" presName="connectorText" presStyleLbl="sibTrans2D1" presStyleIdx="5" presStyleCnt="6"/>
      <dgm:spPr/>
    </dgm:pt>
    <dgm:pt modelId="{AF164F2A-4E3B-4647-B2E3-AC32459312E9}" type="pres">
      <dgm:prSet presAssocID="{F5485AA7-5F81-4BAE-91B0-1C8FD774F199}" presName="node" presStyleLbl="node1" presStyleIdx="6" presStyleCnt="7">
        <dgm:presLayoutVars>
          <dgm:bulletEnabled val="1"/>
        </dgm:presLayoutVars>
      </dgm:prSet>
      <dgm:spPr/>
    </dgm:pt>
  </dgm:ptLst>
  <dgm:cxnLst>
    <dgm:cxn modelId="{A3367A03-5A6C-456F-BC2C-7B2C434C06BA}" type="presOf" srcId="{05976619-B02F-4E3E-96AA-717A032400F6}" destId="{AEAF0129-01FA-4588-8BE3-971CD10A8FBC}" srcOrd="1" destOrd="0" presId="urn:microsoft.com/office/officeart/2005/8/layout/process1"/>
    <dgm:cxn modelId="{FC6D9217-2F9F-4E52-91D3-A2C182CC4E71}" type="presOf" srcId="{F5485AA7-5F81-4BAE-91B0-1C8FD774F199}" destId="{AF164F2A-4E3B-4647-B2E3-AC32459312E9}" srcOrd="0" destOrd="0" presId="urn:microsoft.com/office/officeart/2005/8/layout/process1"/>
    <dgm:cxn modelId="{E8E9711A-D1FF-407F-A03B-9FF6C7039126}" type="presOf" srcId="{B70AD5B8-A68E-42B9-8C0B-7F34DAAE0F08}" destId="{2E213F19-DCE0-410C-B120-039D73BE866D}" srcOrd="1" destOrd="0" presId="urn:microsoft.com/office/officeart/2005/8/layout/process1"/>
    <dgm:cxn modelId="{0FFF0321-9622-4BE7-B8FC-AF5075EA9F33}" type="presOf" srcId="{E03BB781-2A68-4F18-9F7E-D7546385B823}" destId="{45C9D94A-3302-43D5-AF91-FFF0DE15F44F}" srcOrd="0" destOrd="0" presId="urn:microsoft.com/office/officeart/2005/8/layout/process1"/>
    <dgm:cxn modelId="{997C7D2C-06F3-4169-8254-E1F88EE1CF88}" srcId="{5498B3EE-840C-4ABE-96BF-86D7816260B4}" destId="{677B77B3-0B95-4F9C-86FE-D5B582E6B01C}" srcOrd="5" destOrd="0" parTransId="{CD0DEE2F-9928-4C35-A9E5-0826C5C46E83}" sibTransId="{C14D1E23-6F84-4213-B18C-BAC2532015BA}"/>
    <dgm:cxn modelId="{46B9793C-5E9E-4B4B-99CE-1120F35DB352}" type="presOf" srcId="{2F3D2AD9-C086-4110-8049-FCB8D3F3ED42}" destId="{CF76FD9D-A12C-4198-913A-774C6295AB80}" srcOrd="1" destOrd="0" presId="urn:microsoft.com/office/officeart/2005/8/layout/process1"/>
    <dgm:cxn modelId="{4191D160-F17A-4EEB-BD50-2BF815255369}" type="presOf" srcId="{FB869AF0-FDE0-4DBD-9324-7B43C2FE29F7}" destId="{13879945-F931-49FC-B70F-A4908B31CD31}" srcOrd="0" destOrd="0" presId="urn:microsoft.com/office/officeart/2005/8/layout/process1"/>
    <dgm:cxn modelId="{46D07968-184D-4E6E-910C-B45E6634B0FD}" srcId="{5498B3EE-840C-4ABE-96BF-86D7816260B4}" destId="{0F2B8A8B-AAB1-4CBA-BCA3-1232DD6A879C}" srcOrd="0" destOrd="0" parTransId="{9BE6F9F4-3C4E-4CEF-9BB9-BD5F29B3D942}" sibTransId="{B70AD5B8-A68E-42B9-8C0B-7F34DAAE0F08}"/>
    <dgm:cxn modelId="{0C115F4E-203F-4995-A0A1-9B29B614AF6E}" type="presOf" srcId="{FB869AF0-FDE0-4DBD-9324-7B43C2FE29F7}" destId="{1759345D-1AF3-47E4-8CE6-921A1EFD15AE}" srcOrd="1" destOrd="0" presId="urn:microsoft.com/office/officeart/2005/8/layout/process1"/>
    <dgm:cxn modelId="{91B5CE6E-79C5-4DF1-A97F-21570CD49DA7}" type="presOf" srcId="{2F3D2AD9-C086-4110-8049-FCB8D3F3ED42}" destId="{02457F98-F8F9-4331-B02C-5F320573D275}" srcOrd="0" destOrd="0" presId="urn:microsoft.com/office/officeart/2005/8/layout/process1"/>
    <dgm:cxn modelId="{CDE0BF4F-F074-4671-BC10-E1ED6A650A18}" type="presOf" srcId="{B8565428-A040-48C4-AFBC-3C0F1EAC0A58}" destId="{2AB98FD0-72A0-4B02-8D93-365693E92659}" srcOrd="0" destOrd="0" presId="urn:microsoft.com/office/officeart/2005/8/layout/process1"/>
    <dgm:cxn modelId="{B6ACDB55-9908-4433-A882-7DEC696D22B2}" type="presOf" srcId="{C14D1E23-6F84-4213-B18C-BAC2532015BA}" destId="{E8050FDA-1EDB-4B09-8380-C6BF30CC74DF}" srcOrd="0" destOrd="0" presId="urn:microsoft.com/office/officeart/2005/8/layout/process1"/>
    <dgm:cxn modelId="{6A990E56-75A4-4272-AC22-E864A70915D9}" srcId="{5498B3EE-840C-4ABE-96BF-86D7816260B4}" destId="{046AD761-8F4A-41A1-8E9C-5B7AF18374D0}" srcOrd="2" destOrd="0" parTransId="{A2D0C66C-7DF1-4882-9471-ACD5C1D010AF}" sibTransId="{FB869AF0-FDE0-4DBD-9324-7B43C2FE29F7}"/>
    <dgm:cxn modelId="{9D7A155A-C91B-42C6-8578-2214CC76C556}" srcId="{5498B3EE-840C-4ABE-96BF-86D7816260B4}" destId="{F5485AA7-5F81-4BAE-91B0-1C8FD774F199}" srcOrd="6" destOrd="0" parTransId="{CC47B533-BB66-4E62-8831-93F2C1023FDC}" sibTransId="{4BED9846-C769-496C-888F-5A29D4121197}"/>
    <dgm:cxn modelId="{B7A44B5A-C1AE-425D-A030-A53078F0B4CC}" type="presOf" srcId="{677B77B3-0B95-4F9C-86FE-D5B582E6B01C}" destId="{DE424357-C1AD-44C8-8A2B-63F344E1A83F}" srcOrd="0" destOrd="0" presId="urn:microsoft.com/office/officeart/2005/8/layout/process1"/>
    <dgm:cxn modelId="{2545437E-D8DD-4922-8B74-A1E57029787F}" srcId="{5498B3EE-840C-4ABE-96BF-86D7816260B4}" destId="{E03BB781-2A68-4F18-9F7E-D7546385B823}" srcOrd="1" destOrd="0" parTransId="{5E056C00-0E3C-401E-952B-485C71F43194}" sibTransId="{B8565428-A040-48C4-AFBC-3C0F1EAC0A58}"/>
    <dgm:cxn modelId="{B5D44C9C-81A9-425F-8131-425090CF7ADD}" type="presOf" srcId="{B8565428-A040-48C4-AFBC-3C0F1EAC0A58}" destId="{8181ED82-49DE-4E90-9DCC-19D25DD9268F}" srcOrd="1" destOrd="0" presId="urn:microsoft.com/office/officeart/2005/8/layout/process1"/>
    <dgm:cxn modelId="{931E8A9C-C2EC-46AD-B8B7-C22EDB18F4C9}" type="presOf" srcId="{B70AD5B8-A68E-42B9-8C0B-7F34DAAE0F08}" destId="{06E4FF72-A74B-425D-9CD2-E8F5BAB161C9}" srcOrd="0" destOrd="0" presId="urn:microsoft.com/office/officeart/2005/8/layout/process1"/>
    <dgm:cxn modelId="{B29A71AB-5A73-4972-BA7C-624961002BF5}" srcId="{5498B3EE-840C-4ABE-96BF-86D7816260B4}" destId="{8A945901-572E-4A8F-8EEF-8694FD91D606}" srcOrd="3" destOrd="0" parTransId="{D5319CAD-1C5B-478C-8560-22232612FDB7}" sibTransId="{2F3D2AD9-C086-4110-8049-FCB8D3F3ED42}"/>
    <dgm:cxn modelId="{C55856AD-496A-4807-8C28-F181792EE78B}" type="presOf" srcId="{046AD761-8F4A-41A1-8E9C-5B7AF18374D0}" destId="{2B3FA9E2-73BB-41E8-A255-2A6A0D5ADC4E}" srcOrd="0" destOrd="0" presId="urn:microsoft.com/office/officeart/2005/8/layout/process1"/>
    <dgm:cxn modelId="{EA6F5DB2-0F1F-4161-A6DC-5227D519AFA9}" type="presOf" srcId="{93F2BBCB-B686-4884-951B-F7D3725FF3B0}" destId="{0B0F6A67-42BE-4036-9FD5-B11F843D391D}" srcOrd="0" destOrd="0" presId="urn:microsoft.com/office/officeart/2005/8/layout/process1"/>
    <dgm:cxn modelId="{60FDDCB2-20E5-481E-A1D3-4B393BDCDFCB}" type="presOf" srcId="{05976619-B02F-4E3E-96AA-717A032400F6}" destId="{58B35D71-0928-4C83-B379-40214293B4F6}" srcOrd="0" destOrd="0" presId="urn:microsoft.com/office/officeart/2005/8/layout/process1"/>
    <dgm:cxn modelId="{6AF75AC7-672D-4801-AA20-E2F11F5F6588}" srcId="{5498B3EE-840C-4ABE-96BF-86D7816260B4}" destId="{93F2BBCB-B686-4884-951B-F7D3725FF3B0}" srcOrd="4" destOrd="0" parTransId="{32EE6F0E-2E94-43FF-A552-C5A9C67C79D1}" sibTransId="{05976619-B02F-4E3E-96AA-717A032400F6}"/>
    <dgm:cxn modelId="{7410A9CD-8AF8-4F4B-9C74-1D91AECBA87E}" type="presOf" srcId="{0F2B8A8B-AAB1-4CBA-BCA3-1232DD6A879C}" destId="{871AB541-E6B4-4525-AC7E-0E721A3349E0}" srcOrd="0" destOrd="0" presId="urn:microsoft.com/office/officeart/2005/8/layout/process1"/>
    <dgm:cxn modelId="{72D47AEB-AB1F-4DB4-8657-DC69A00DF1BB}" type="presOf" srcId="{5498B3EE-840C-4ABE-96BF-86D7816260B4}" destId="{5E1138B1-C0D4-4C6E-A4A7-CBB2EFDB64B2}" srcOrd="0" destOrd="0" presId="urn:microsoft.com/office/officeart/2005/8/layout/process1"/>
    <dgm:cxn modelId="{244A6BFD-5648-46FB-82C9-48B08AA1A0FB}" type="presOf" srcId="{C14D1E23-6F84-4213-B18C-BAC2532015BA}" destId="{9A0BD194-2AED-4E0F-B8C0-FA08B33A404C}" srcOrd="1" destOrd="0" presId="urn:microsoft.com/office/officeart/2005/8/layout/process1"/>
    <dgm:cxn modelId="{76E273FF-45F0-4DFE-9C1A-444BA2F4C93F}" type="presOf" srcId="{8A945901-572E-4A8F-8EEF-8694FD91D606}" destId="{B111E2D5-BE86-4A6B-9219-05248CF8CAE3}" srcOrd="0" destOrd="0" presId="urn:microsoft.com/office/officeart/2005/8/layout/process1"/>
    <dgm:cxn modelId="{6E158A5B-ACD0-4696-8E44-FA5093C0C555}" type="presParOf" srcId="{5E1138B1-C0D4-4C6E-A4A7-CBB2EFDB64B2}" destId="{871AB541-E6B4-4525-AC7E-0E721A3349E0}" srcOrd="0" destOrd="0" presId="urn:microsoft.com/office/officeart/2005/8/layout/process1"/>
    <dgm:cxn modelId="{2BC25DED-C75E-4A33-964A-6F1BB4409542}" type="presParOf" srcId="{5E1138B1-C0D4-4C6E-A4A7-CBB2EFDB64B2}" destId="{06E4FF72-A74B-425D-9CD2-E8F5BAB161C9}" srcOrd="1" destOrd="0" presId="urn:microsoft.com/office/officeart/2005/8/layout/process1"/>
    <dgm:cxn modelId="{35CCDE5C-B7AF-4A85-B57D-69468E56E62D}" type="presParOf" srcId="{06E4FF72-A74B-425D-9CD2-E8F5BAB161C9}" destId="{2E213F19-DCE0-410C-B120-039D73BE866D}" srcOrd="0" destOrd="0" presId="urn:microsoft.com/office/officeart/2005/8/layout/process1"/>
    <dgm:cxn modelId="{30DB4C02-0760-4ABE-9689-4AD70CBAE8F3}" type="presParOf" srcId="{5E1138B1-C0D4-4C6E-A4A7-CBB2EFDB64B2}" destId="{45C9D94A-3302-43D5-AF91-FFF0DE15F44F}" srcOrd="2" destOrd="0" presId="urn:microsoft.com/office/officeart/2005/8/layout/process1"/>
    <dgm:cxn modelId="{B6C00EDD-25F6-46A8-9E22-ABE75F498A09}" type="presParOf" srcId="{5E1138B1-C0D4-4C6E-A4A7-CBB2EFDB64B2}" destId="{2AB98FD0-72A0-4B02-8D93-365693E92659}" srcOrd="3" destOrd="0" presId="urn:microsoft.com/office/officeart/2005/8/layout/process1"/>
    <dgm:cxn modelId="{A18B6BA7-FBB3-4442-BB5B-41FC44523EF0}" type="presParOf" srcId="{2AB98FD0-72A0-4B02-8D93-365693E92659}" destId="{8181ED82-49DE-4E90-9DCC-19D25DD9268F}" srcOrd="0" destOrd="0" presId="urn:microsoft.com/office/officeart/2005/8/layout/process1"/>
    <dgm:cxn modelId="{A9CEC658-0EB5-436A-BB99-E0BB33A40EA2}" type="presParOf" srcId="{5E1138B1-C0D4-4C6E-A4A7-CBB2EFDB64B2}" destId="{2B3FA9E2-73BB-41E8-A255-2A6A0D5ADC4E}" srcOrd="4" destOrd="0" presId="urn:microsoft.com/office/officeart/2005/8/layout/process1"/>
    <dgm:cxn modelId="{8D4679C2-078E-4483-9D19-C847FDAAF53D}" type="presParOf" srcId="{5E1138B1-C0D4-4C6E-A4A7-CBB2EFDB64B2}" destId="{13879945-F931-49FC-B70F-A4908B31CD31}" srcOrd="5" destOrd="0" presId="urn:microsoft.com/office/officeart/2005/8/layout/process1"/>
    <dgm:cxn modelId="{C8E119B7-4576-48F5-B412-9B341F46173A}" type="presParOf" srcId="{13879945-F931-49FC-B70F-A4908B31CD31}" destId="{1759345D-1AF3-47E4-8CE6-921A1EFD15AE}" srcOrd="0" destOrd="0" presId="urn:microsoft.com/office/officeart/2005/8/layout/process1"/>
    <dgm:cxn modelId="{122DAA07-AC4C-4E91-AF5B-9C991824C3FB}" type="presParOf" srcId="{5E1138B1-C0D4-4C6E-A4A7-CBB2EFDB64B2}" destId="{B111E2D5-BE86-4A6B-9219-05248CF8CAE3}" srcOrd="6" destOrd="0" presId="urn:microsoft.com/office/officeart/2005/8/layout/process1"/>
    <dgm:cxn modelId="{33261E3C-EB2F-4CBB-AAB9-AF208F2787A3}" type="presParOf" srcId="{5E1138B1-C0D4-4C6E-A4A7-CBB2EFDB64B2}" destId="{02457F98-F8F9-4331-B02C-5F320573D275}" srcOrd="7" destOrd="0" presId="urn:microsoft.com/office/officeart/2005/8/layout/process1"/>
    <dgm:cxn modelId="{65AC10C4-A431-4324-B8E8-D582433E42FF}" type="presParOf" srcId="{02457F98-F8F9-4331-B02C-5F320573D275}" destId="{CF76FD9D-A12C-4198-913A-774C6295AB80}" srcOrd="0" destOrd="0" presId="urn:microsoft.com/office/officeart/2005/8/layout/process1"/>
    <dgm:cxn modelId="{648DD309-4ECC-4BC7-9540-7EAA925AD29D}" type="presParOf" srcId="{5E1138B1-C0D4-4C6E-A4A7-CBB2EFDB64B2}" destId="{0B0F6A67-42BE-4036-9FD5-B11F843D391D}" srcOrd="8" destOrd="0" presId="urn:microsoft.com/office/officeart/2005/8/layout/process1"/>
    <dgm:cxn modelId="{87CD4CBD-3128-4BE2-9150-2E7ECAA15972}" type="presParOf" srcId="{5E1138B1-C0D4-4C6E-A4A7-CBB2EFDB64B2}" destId="{58B35D71-0928-4C83-B379-40214293B4F6}" srcOrd="9" destOrd="0" presId="urn:microsoft.com/office/officeart/2005/8/layout/process1"/>
    <dgm:cxn modelId="{FC663FB1-7665-49B4-9A96-DC061A7C3502}" type="presParOf" srcId="{58B35D71-0928-4C83-B379-40214293B4F6}" destId="{AEAF0129-01FA-4588-8BE3-971CD10A8FBC}" srcOrd="0" destOrd="0" presId="urn:microsoft.com/office/officeart/2005/8/layout/process1"/>
    <dgm:cxn modelId="{D01010A4-DC34-4D74-AC7A-D0EF77E443D0}" type="presParOf" srcId="{5E1138B1-C0D4-4C6E-A4A7-CBB2EFDB64B2}" destId="{DE424357-C1AD-44C8-8A2B-63F344E1A83F}" srcOrd="10" destOrd="0" presId="urn:microsoft.com/office/officeart/2005/8/layout/process1"/>
    <dgm:cxn modelId="{81999DF6-9822-4AB1-9F02-7F42A55C5CF1}" type="presParOf" srcId="{5E1138B1-C0D4-4C6E-A4A7-CBB2EFDB64B2}" destId="{E8050FDA-1EDB-4B09-8380-C6BF30CC74DF}" srcOrd="11" destOrd="0" presId="urn:microsoft.com/office/officeart/2005/8/layout/process1"/>
    <dgm:cxn modelId="{1FD32E68-29F3-44CE-AAD4-4FE644C98AD8}" type="presParOf" srcId="{E8050FDA-1EDB-4B09-8380-C6BF30CC74DF}" destId="{9A0BD194-2AED-4E0F-B8C0-FA08B33A404C}" srcOrd="0" destOrd="0" presId="urn:microsoft.com/office/officeart/2005/8/layout/process1"/>
    <dgm:cxn modelId="{036568FD-9A1F-4F2D-AA08-5708BF69515C}" type="presParOf" srcId="{5E1138B1-C0D4-4C6E-A4A7-CBB2EFDB64B2}" destId="{AF164F2A-4E3B-4647-B2E3-AC32459312E9}"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98B3EE-840C-4ABE-96BF-86D7816260B4}" type="doc">
      <dgm:prSet loTypeId="urn:microsoft.com/office/officeart/2005/8/layout/process1" loCatId="process" qsTypeId="urn:microsoft.com/office/officeart/2005/8/quickstyle/simple1" qsCatId="simple" csTypeId="urn:microsoft.com/office/officeart/2005/8/colors/accent3_2" csCatId="accent3" phldr="1"/>
      <dgm:spPr/>
    </dgm:pt>
    <dgm:pt modelId="{0F2B8A8B-AAB1-4CBA-BCA3-1232DD6A879C}">
      <dgm:prSet phldrT="[Text]" custT="1"/>
      <dgm:spPr/>
      <dgm:t>
        <a:bodyPr anchor="t" anchorCtr="0"/>
        <a:lstStyle/>
        <a:p>
          <a:pPr algn="l"/>
          <a:r>
            <a:rPr lang="fr-FR" sz="900" dirty="0"/>
            <a:t>- </a:t>
          </a:r>
          <a:r>
            <a:rPr lang="fr-FR" sz="900" dirty="0" err="1"/>
            <a:t>Whole</a:t>
          </a:r>
          <a:r>
            <a:rPr lang="fr-FR" sz="900" dirty="0"/>
            <a:t>-of-Society, </a:t>
          </a:r>
          <a:r>
            <a:rPr lang="fr-FR" sz="900" dirty="0" err="1"/>
            <a:t>Whole</a:t>
          </a:r>
          <a:r>
            <a:rPr lang="fr-FR" sz="900" dirty="0"/>
            <a:t>-of-</a:t>
          </a:r>
          <a:r>
            <a:rPr lang="fr-FR" sz="900" dirty="0" err="1"/>
            <a:t>Government</a:t>
          </a:r>
          <a:r>
            <a:rPr lang="fr-FR" sz="900" dirty="0"/>
            <a:t> </a:t>
          </a:r>
          <a:r>
            <a:rPr lang="fr-FR" sz="900" dirty="0" err="1"/>
            <a:t>Multisector</a:t>
          </a:r>
          <a:r>
            <a:rPr lang="fr-FR" sz="900" dirty="0"/>
            <a:t> strategy</a:t>
          </a:r>
        </a:p>
        <a:p>
          <a:pPr algn="l"/>
          <a:r>
            <a:rPr lang="fr-FR" sz="900" dirty="0"/>
            <a:t>- Vision, mission</a:t>
          </a:r>
        </a:p>
        <a:p>
          <a:pPr algn="l"/>
          <a:r>
            <a:rPr lang="fr-FR" sz="900" dirty="0"/>
            <a:t>- </a:t>
          </a:r>
          <a:r>
            <a:rPr lang="fr-FR" sz="900" dirty="0" err="1"/>
            <a:t>Ecosystem</a:t>
          </a:r>
          <a:r>
            <a:rPr lang="fr-FR" sz="900" dirty="0"/>
            <a:t> </a:t>
          </a:r>
          <a:r>
            <a:rPr lang="fr-FR" sz="900" dirty="0" err="1"/>
            <a:t>coverage</a:t>
          </a:r>
          <a:endParaRPr lang="fr-FR" sz="900" dirty="0"/>
        </a:p>
        <a:p>
          <a:pPr algn="l"/>
          <a:endParaRPr lang="fr-FR" sz="900" dirty="0"/>
        </a:p>
        <a:p>
          <a:pPr algn="l"/>
          <a:endParaRPr lang="en-GB" sz="900" dirty="0"/>
        </a:p>
      </dgm:t>
    </dgm:pt>
    <dgm:pt modelId="{9BE6F9F4-3C4E-4CEF-9BB9-BD5F29B3D942}" type="parTrans" cxnId="{46D07968-184D-4E6E-910C-B45E6634B0FD}">
      <dgm:prSet/>
      <dgm:spPr/>
      <dgm:t>
        <a:bodyPr/>
        <a:lstStyle/>
        <a:p>
          <a:pPr algn="l"/>
          <a:endParaRPr lang="en-GB" sz="900"/>
        </a:p>
      </dgm:t>
    </dgm:pt>
    <dgm:pt modelId="{B70AD5B8-A68E-42B9-8C0B-7F34DAAE0F08}" type="sibTrans" cxnId="{46D07968-184D-4E6E-910C-B45E6634B0FD}">
      <dgm:prSet custT="1"/>
      <dgm:spPr/>
      <dgm:t>
        <a:bodyPr/>
        <a:lstStyle/>
        <a:p>
          <a:pPr algn="l"/>
          <a:endParaRPr lang="en-GB" sz="900"/>
        </a:p>
      </dgm:t>
    </dgm:pt>
    <dgm:pt modelId="{E03BB781-2A68-4F18-9F7E-D7546385B823}">
      <dgm:prSet phldrT="[Text]" custT="1"/>
      <dgm:spPr/>
      <dgm:t>
        <a:bodyPr anchor="t" anchorCtr="0"/>
        <a:lstStyle/>
        <a:p>
          <a:pPr algn="l"/>
          <a:r>
            <a:rPr lang="fr-FR" sz="900" dirty="0"/>
            <a:t>- </a:t>
          </a:r>
          <a:r>
            <a:rPr lang="fr-FR" sz="900" dirty="0" err="1"/>
            <a:t>Current</a:t>
          </a:r>
          <a:r>
            <a:rPr lang="fr-FR" sz="900" dirty="0"/>
            <a:t> situation </a:t>
          </a:r>
          <a:r>
            <a:rPr lang="fr-FR" sz="900" dirty="0" err="1"/>
            <a:t>analysis</a:t>
          </a:r>
          <a:endParaRPr lang="fr-FR" sz="900" dirty="0"/>
        </a:p>
        <a:p>
          <a:pPr algn="l"/>
          <a:r>
            <a:rPr lang="fr-FR" sz="900" dirty="0"/>
            <a:t>- Stakeholders mapping</a:t>
          </a:r>
        </a:p>
        <a:p>
          <a:pPr algn="l"/>
          <a:r>
            <a:rPr lang="fr-FR" sz="900" dirty="0"/>
            <a:t>- </a:t>
          </a:r>
          <a:r>
            <a:rPr lang="fr-FR" sz="900" dirty="0" err="1"/>
            <a:t>Readiness</a:t>
          </a:r>
          <a:r>
            <a:rPr lang="fr-FR" sz="900" dirty="0"/>
            <a:t> </a:t>
          </a:r>
          <a:r>
            <a:rPr lang="fr-FR" sz="900" dirty="0" err="1"/>
            <a:t>assessment</a:t>
          </a:r>
          <a:endParaRPr lang="fr-FR" sz="900" dirty="0"/>
        </a:p>
        <a:p>
          <a:pPr algn="l"/>
          <a:r>
            <a:rPr lang="fr-FR" sz="900" dirty="0"/>
            <a:t>- Vision, Mission, goals, etc.</a:t>
          </a:r>
        </a:p>
        <a:p>
          <a:pPr algn="l"/>
          <a:r>
            <a:rPr lang="fr-FR" sz="900" dirty="0"/>
            <a:t>- </a:t>
          </a:r>
          <a:r>
            <a:rPr lang="fr-FR" sz="900" dirty="0" err="1"/>
            <a:t>Ecosystem</a:t>
          </a:r>
          <a:r>
            <a:rPr lang="fr-FR" sz="900" dirty="0"/>
            <a:t> </a:t>
          </a:r>
          <a:r>
            <a:rPr lang="fr-FR" sz="900" dirty="0" err="1"/>
            <a:t>requirements</a:t>
          </a:r>
          <a:r>
            <a:rPr lang="fr-FR" sz="900" dirty="0"/>
            <a:t> (</a:t>
          </a:r>
          <a:r>
            <a:rPr lang="fr-FR" sz="900" dirty="0" err="1"/>
            <a:t>Regulatory</a:t>
          </a:r>
          <a:r>
            <a:rPr lang="fr-FR" sz="900" dirty="0"/>
            <a:t>, </a:t>
          </a:r>
          <a:r>
            <a:rPr lang="fr-FR" sz="900" dirty="0" err="1"/>
            <a:t>Workforce</a:t>
          </a:r>
          <a:r>
            <a:rPr lang="fr-FR" sz="900" dirty="0"/>
            <a:t>, infrastructure, etc.)</a:t>
          </a:r>
        </a:p>
        <a:p>
          <a:pPr algn="l"/>
          <a:r>
            <a:rPr lang="fr-FR" sz="900" dirty="0"/>
            <a:t>- </a:t>
          </a:r>
          <a:r>
            <a:rPr lang="fr-FR" sz="900" dirty="0" err="1"/>
            <a:t>Capacity</a:t>
          </a:r>
          <a:r>
            <a:rPr lang="fr-FR" sz="900" dirty="0"/>
            <a:t> gaps/</a:t>
          </a:r>
          <a:r>
            <a:rPr lang="fr-FR" sz="900" dirty="0" err="1"/>
            <a:t>requirements</a:t>
          </a:r>
          <a:endParaRPr lang="fr-FR" sz="900" dirty="0"/>
        </a:p>
        <a:p>
          <a:pPr algn="l"/>
          <a:r>
            <a:rPr lang="fr-FR" sz="900" dirty="0"/>
            <a:t>- </a:t>
          </a:r>
          <a:r>
            <a:rPr lang="fr-FR" sz="900" dirty="0" err="1"/>
            <a:t>Governance</a:t>
          </a:r>
          <a:endParaRPr lang="fr-FR" sz="900" dirty="0"/>
        </a:p>
        <a:p>
          <a:pPr algn="l"/>
          <a:r>
            <a:rPr lang="fr-FR" sz="900" dirty="0"/>
            <a:t>- Change Management</a:t>
          </a:r>
        </a:p>
        <a:p>
          <a:pPr algn="l"/>
          <a:r>
            <a:rPr lang="fr-FR" sz="900" dirty="0"/>
            <a:t>- Roadmap</a:t>
          </a:r>
        </a:p>
        <a:p>
          <a:pPr algn="l"/>
          <a:endParaRPr lang="fr-FR" sz="900" dirty="0"/>
        </a:p>
        <a:p>
          <a:pPr algn="l"/>
          <a:endParaRPr lang="en-GB" sz="900" dirty="0"/>
        </a:p>
      </dgm:t>
    </dgm:pt>
    <dgm:pt modelId="{5E056C00-0E3C-401E-952B-485C71F43194}" type="parTrans" cxnId="{2545437E-D8DD-4922-8B74-A1E57029787F}">
      <dgm:prSet/>
      <dgm:spPr/>
      <dgm:t>
        <a:bodyPr/>
        <a:lstStyle/>
        <a:p>
          <a:pPr algn="l"/>
          <a:endParaRPr lang="en-GB" sz="900"/>
        </a:p>
      </dgm:t>
    </dgm:pt>
    <dgm:pt modelId="{B8565428-A040-48C4-AFBC-3C0F1EAC0A58}" type="sibTrans" cxnId="{2545437E-D8DD-4922-8B74-A1E57029787F}">
      <dgm:prSet custT="1"/>
      <dgm:spPr/>
      <dgm:t>
        <a:bodyPr/>
        <a:lstStyle/>
        <a:p>
          <a:pPr algn="l"/>
          <a:endParaRPr lang="en-GB" sz="900"/>
        </a:p>
      </dgm:t>
    </dgm:pt>
    <dgm:pt modelId="{046AD761-8F4A-41A1-8E9C-5B7AF18374D0}">
      <dgm:prSet phldrT="[Text]" custT="1"/>
      <dgm:spPr/>
      <dgm:t>
        <a:bodyPr anchor="t" anchorCtr="0"/>
        <a:lstStyle/>
        <a:p>
          <a:pPr algn="l"/>
          <a:r>
            <a:rPr lang="fr-FR" sz="900" dirty="0"/>
            <a:t>- </a:t>
          </a:r>
          <a:r>
            <a:rPr lang="fr-FR" sz="900" dirty="0" err="1"/>
            <a:t>Outcomes</a:t>
          </a:r>
          <a:r>
            <a:rPr lang="fr-FR" sz="900" dirty="0"/>
            <a:t>, Business, Applications, Information, </a:t>
          </a:r>
          <a:r>
            <a:rPr lang="fr-FR" sz="900" dirty="0" err="1"/>
            <a:t>Integration</a:t>
          </a:r>
          <a:r>
            <a:rPr lang="fr-FR" sz="900" dirty="0"/>
            <a:t>, Security and Technical Architectures</a:t>
          </a:r>
        </a:p>
        <a:p>
          <a:pPr algn="l"/>
          <a:r>
            <a:rPr lang="fr-FR" sz="900" dirty="0"/>
            <a:t>- </a:t>
          </a:r>
          <a:r>
            <a:rPr lang="fr-FR" sz="900" b="1" dirty="0"/>
            <a:t>Services </a:t>
          </a:r>
          <a:r>
            <a:rPr lang="en-GB" sz="900" b="1" noProof="0" dirty="0"/>
            <a:t>Prioritization </a:t>
          </a:r>
          <a:r>
            <a:rPr lang="fr-FR" sz="900" b="1" dirty="0"/>
            <a:t>/roadmap</a:t>
          </a:r>
        </a:p>
        <a:p>
          <a:pPr algn="l"/>
          <a:r>
            <a:rPr lang="fr-FR" sz="900" dirty="0"/>
            <a:t>- </a:t>
          </a:r>
          <a:r>
            <a:rPr lang="fr-FR" sz="900" dirty="0" err="1"/>
            <a:t>Capability</a:t>
          </a:r>
          <a:r>
            <a:rPr lang="fr-FR" sz="900" dirty="0"/>
            <a:t>/BB </a:t>
          </a:r>
          <a:r>
            <a:rPr lang="fr-FR" sz="900" dirty="0" err="1"/>
            <a:t>map</a:t>
          </a:r>
          <a:r>
            <a:rPr lang="fr-FR" sz="900" dirty="0"/>
            <a:t> (</a:t>
          </a:r>
          <a:r>
            <a:rPr lang="fr-FR" sz="900" dirty="0" err="1"/>
            <a:t>shared</a:t>
          </a:r>
          <a:r>
            <a:rPr lang="fr-FR" sz="900" dirty="0"/>
            <a:t> services)</a:t>
          </a:r>
        </a:p>
        <a:p>
          <a:pPr algn="l"/>
          <a:r>
            <a:rPr lang="fr-FR" sz="900" dirty="0"/>
            <a:t>- Compliance / adoption strategy</a:t>
          </a:r>
        </a:p>
        <a:p>
          <a:pPr algn="l"/>
          <a:r>
            <a:rPr lang="fr-FR" sz="900" dirty="0"/>
            <a:t>- </a:t>
          </a:r>
          <a:r>
            <a:rPr lang="fr-FR" sz="900" dirty="0" err="1"/>
            <a:t>Comprehensive</a:t>
          </a:r>
          <a:r>
            <a:rPr lang="fr-FR" sz="900" dirty="0"/>
            <a:t> or </a:t>
          </a:r>
          <a:r>
            <a:rPr lang="fr-FR" sz="900" dirty="0" err="1"/>
            <a:t>simplified</a:t>
          </a:r>
          <a:r>
            <a:rPr lang="fr-FR" sz="900" dirty="0"/>
            <a:t> (</a:t>
          </a:r>
          <a:r>
            <a:rPr lang="fr-FR" sz="900" dirty="0" err="1"/>
            <a:t>focusing</a:t>
          </a:r>
          <a:r>
            <a:rPr lang="fr-FR" sz="900" dirty="0"/>
            <a:t> on </a:t>
          </a:r>
          <a:r>
            <a:rPr lang="fr-FR" sz="900" dirty="0" err="1"/>
            <a:t>shared</a:t>
          </a:r>
          <a:r>
            <a:rPr lang="fr-FR" sz="900" dirty="0"/>
            <a:t> </a:t>
          </a:r>
          <a:r>
            <a:rPr lang="fr-FR" sz="900" dirty="0" err="1"/>
            <a:t>capabilities</a:t>
          </a:r>
          <a:r>
            <a:rPr lang="fr-FR" sz="900" dirty="0"/>
            <a:t>)</a:t>
          </a:r>
        </a:p>
        <a:p>
          <a:pPr algn="l"/>
          <a:endParaRPr lang="fr-FR" sz="900" dirty="0"/>
        </a:p>
        <a:p>
          <a:pPr algn="l"/>
          <a:endParaRPr lang="fr-FR" sz="900" dirty="0"/>
        </a:p>
        <a:p>
          <a:pPr algn="l"/>
          <a:endParaRPr lang="fr-FR" sz="900" dirty="0"/>
        </a:p>
        <a:p>
          <a:pPr algn="l"/>
          <a:endParaRPr lang="fr-FR" sz="900" dirty="0"/>
        </a:p>
        <a:p>
          <a:pPr algn="l"/>
          <a:endParaRPr lang="fr-FR" sz="900" dirty="0"/>
        </a:p>
        <a:p>
          <a:pPr algn="l"/>
          <a:endParaRPr lang="fr-FR" sz="900" dirty="0"/>
        </a:p>
        <a:p>
          <a:pPr algn="l"/>
          <a:r>
            <a:rPr lang="fr-FR" sz="900" b="1" dirty="0"/>
            <a:t>d</a:t>
          </a:r>
          <a:endParaRPr lang="en-GB" sz="900" dirty="0"/>
        </a:p>
      </dgm:t>
    </dgm:pt>
    <dgm:pt modelId="{A2D0C66C-7DF1-4882-9471-ACD5C1D010AF}" type="parTrans" cxnId="{6A990E56-75A4-4272-AC22-E864A70915D9}">
      <dgm:prSet/>
      <dgm:spPr/>
      <dgm:t>
        <a:bodyPr/>
        <a:lstStyle/>
        <a:p>
          <a:pPr algn="l"/>
          <a:endParaRPr lang="en-GB" sz="900"/>
        </a:p>
      </dgm:t>
    </dgm:pt>
    <dgm:pt modelId="{FB869AF0-FDE0-4DBD-9324-7B43C2FE29F7}" type="sibTrans" cxnId="{6A990E56-75A4-4272-AC22-E864A70915D9}">
      <dgm:prSet custT="1"/>
      <dgm:spPr/>
      <dgm:t>
        <a:bodyPr/>
        <a:lstStyle/>
        <a:p>
          <a:pPr algn="l"/>
          <a:endParaRPr lang="en-GB" sz="900"/>
        </a:p>
      </dgm:t>
    </dgm:pt>
    <dgm:pt modelId="{8A945901-572E-4A8F-8EEF-8694FD91D606}">
      <dgm:prSet phldrT="[Text]" custT="1"/>
      <dgm:spPr/>
      <dgm:t>
        <a:bodyPr anchor="t" anchorCtr="0"/>
        <a:lstStyle/>
        <a:p>
          <a:pPr algn="l"/>
          <a:r>
            <a:rPr lang="fr-FR" sz="900" dirty="0"/>
            <a:t>- </a:t>
          </a:r>
          <a:r>
            <a:rPr lang="fr-FR" sz="900" dirty="0" err="1"/>
            <a:t>Targeted</a:t>
          </a:r>
          <a:r>
            <a:rPr lang="fr-FR" sz="900" dirty="0"/>
            <a:t> / </a:t>
          </a:r>
          <a:r>
            <a:rPr lang="fr-FR" sz="900" dirty="0" err="1"/>
            <a:t>prioritized</a:t>
          </a:r>
          <a:r>
            <a:rPr lang="fr-FR" sz="900" dirty="0"/>
            <a:t> Stakeholders consultation</a:t>
          </a:r>
        </a:p>
        <a:p>
          <a:pPr algn="l" rtl="0"/>
          <a:r>
            <a:rPr lang="fr-FR" sz="900" dirty="0"/>
            <a:t>- </a:t>
          </a:r>
          <a:r>
            <a:rPr lang="fr-FR" sz="900" dirty="0">
              <a:latin typeface="Calibri Light" panose="020F0302020204030204"/>
            </a:rPr>
            <a:t>Use cases catalogue &amp; user journey catalogue</a:t>
          </a:r>
        </a:p>
        <a:p>
          <a:pPr algn="l"/>
          <a:r>
            <a:rPr lang="fr-FR" sz="900" dirty="0"/>
            <a:t>Business </a:t>
          </a:r>
          <a:r>
            <a:rPr lang="fr-FR" sz="900" dirty="0" err="1"/>
            <a:t>requirements</a:t>
          </a:r>
          <a:r>
            <a:rPr lang="fr-FR" sz="900" dirty="0"/>
            <a:t> </a:t>
          </a:r>
          <a:r>
            <a:rPr lang="fr-FR" sz="900" dirty="0" err="1"/>
            <a:t>gathering</a:t>
          </a:r>
          <a:r>
            <a:rPr lang="fr-FR" sz="900" dirty="0"/>
            <a:t> for </a:t>
          </a:r>
          <a:r>
            <a:rPr lang="fr-FR" sz="900" dirty="0" err="1"/>
            <a:t>prioritized</a:t>
          </a:r>
          <a:r>
            <a:rPr lang="fr-FR" sz="900" dirty="0"/>
            <a:t> services</a:t>
          </a:r>
        </a:p>
        <a:p>
          <a:pPr algn="l"/>
          <a:r>
            <a:rPr lang="fr-FR" sz="900" dirty="0"/>
            <a:t>- As-</a:t>
          </a:r>
          <a:r>
            <a:rPr lang="fr-FR" sz="900" dirty="0" err="1"/>
            <a:t>is</a:t>
          </a:r>
          <a:r>
            <a:rPr lang="fr-FR" sz="900" dirty="0"/>
            <a:t> and To-</a:t>
          </a:r>
          <a:r>
            <a:rPr lang="fr-FR" sz="900" dirty="0" err="1"/>
            <a:t>be</a:t>
          </a:r>
          <a:r>
            <a:rPr lang="fr-FR" sz="900" dirty="0"/>
            <a:t> use cases (Process simplification, reengineering)</a:t>
          </a:r>
        </a:p>
        <a:p>
          <a:pPr algn="l"/>
          <a:r>
            <a:rPr lang="fr-FR" sz="900" dirty="0"/>
            <a:t>- </a:t>
          </a:r>
          <a:r>
            <a:rPr lang="fr-FR" sz="900" dirty="0" err="1"/>
            <a:t>Might</a:t>
          </a:r>
          <a:r>
            <a:rPr lang="fr-FR" sz="900" dirty="0"/>
            <a:t> </a:t>
          </a:r>
          <a:r>
            <a:rPr lang="fr-FR" sz="900" dirty="0" err="1"/>
            <a:t>involve</a:t>
          </a:r>
          <a:r>
            <a:rPr lang="fr-FR" sz="900" dirty="0"/>
            <a:t> more </a:t>
          </a:r>
          <a:r>
            <a:rPr lang="fr-FR" sz="900" dirty="0" err="1"/>
            <a:t>than</a:t>
          </a:r>
          <a:r>
            <a:rPr lang="fr-FR" sz="900" dirty="0"/>
            <a:t> one </a:t>
          </a:r>
          <a:r>
            <a:rPr lang="fr-FR" sz="900" dirty="0" err="1"/>
            <a:t>gov</a:t>
          </a:r>
          <a:r>
            <a:rPr lang="fr-FR" sz="900" dirty="0"/>
            <a:t>. </a:t>
          </a:r>
          <a:r>
            <a:rPr lang="fr-FR" sz="900" dirty="0" err="1"/>
            <a:t>Department</a:t>
          </a:r>
          <a:r>
            <a:rPr lang="fr-FR" sz="900" dirty="0"/>
            <a:t>/ </a:t>
          </a:r>
          <a:r>
            <a:rPr lang="fr-FR" sz="900" dirty="0" err="1"/>
            <a:t>agency</a:t>
          </a:r>
          <a:endParaRPr lang="fr-FR" sz="900" dirty="0"/>
        </a:p>
        <a:p>
          <a:pPr algn="l"/>
          <a:r>
            <a:rPr lang="fr-FR" sz="900" dirty="0"/>
            <a:t>- BB </a:t>
          </a:r>
          <a:r>
            <a:rPr lang="fr-FR" sz="900" dirty="0" err="1"/>
            <a:t>required</a:t>
          </a:r>
          <a:endParaRPr lang="fr-FR" sz="900" dirty="0"/>
        </a:p>
        <a:p>
          <a:pPr algn="l"/>
          <a:r>
            <a:rPr lang="fr-FR" sz="900" dirty="0"/>
            <a:t>- </a:t>
          </a:r>
          <a:r>
            <a:rPr lang="fr-FR" sz="900" dirty="0" err="1"/>
            <a:t>Adapted</a:t>
          </a:r>
          <a:r>
            <a:rPr lang="fr-FR" sz="900" dirty="0"/>
            <a:t> BB </a:t>
          </a:r>
          <a:r>
            <a:rPr lang="fr-FR" sz="900" dirty="0" err="1"/>
            <a:t>specs</a:t>
          </a:r>
          <a:endParaRPr lang="fr-FR" sz="900" dirty="0"/>
        </a:p>
        <a:p>
          <a:pPr algn="l"/>
          <a:endParaRPr lang="fr-FR" sz="900" dirty="0"/>
        </a:p>
        <a:p>
          <a:pPr algn="l"/>
          <a:endParaRPr lang="en-GB" sz="900" dirty="0"/>
        </a:p>
      </dgm:t>
    </dgm:pt>
    <dgm:pt modelId="{D5319CAD-1C5B-478C-8560-22232612FDB7}" type="parTrans" cxnId="{B29A71AB-5A73-4972-BA7C-624961002BF5}">
      <dgm:prSet/>
      <dgm:spPr/>
      <dgm:t>
        <a:bodyPr/>
        <a:lstStyle/>
        <a:p>
          <a:pPr algn="l"/>
          <a:endParaRPr lang="en-GB" sz="900"/>
        </a:p>
      </dgm:t>
    </dgm:pt>
    <dgm:pt modelId="{2F3D2AD9-C086-4110-8049-FCB8D3F3ED42}" type="sibTrans" cxnId="{B29A71AB-5A73-4972-BA7C-624961002BF5}">
      <dgm:prSet custT="1"/>
      <dgm:spPr/>
      <dgm:t>
        <a:bodyPr/>
        <a:lstStyle/>
        <a:p>
          <a:pPr algn="l"/>
          <a:endParaRPr lang="en-GB" sz="900"/>
        </a:p>
      </dgm:t>
    </dgm:pt>
    <dgm:pt modelId="{93F2BBCB-B686-4884-951B-F7D3725FF3B0}">
      <dgm:prSet phldrT="[Text]" custT="1"/>
      <dgm:spPr/>
      <dgm:t>
        <a:bodyPr anchor="t" anchorCtr="0"/>
        <a:lstStyle/>
        <a:p>
          <a:pPr algn="l"/>
          <a:r>
            <a:rPr lang="fr-FR" sz="900" dirty="0"/>
            <a:t>- Use </a:t>
          </a:r>
          <a:r>
            <a:rPr lang="fr-FR" sz="900" dirty="0" err="1"/>
            <a:t>Sandbox</a:t>
          </a:r>
          <a:r>
            <a:rPr lang="fr-FR" sz="900" dirty="0"/>
            <a:t> for </a:t>
          </a:r>
          <a:r>
            <a:rPr lang="fr-FR" sz="900" dirty="0" err="1"/>
            <a:t>prototyping</a:t>
          </a:r>
          <a:r>
            <a:rPr lang="fr-FR" sz="900" dirty="0"/>
            <a:t> </a:t>
          </a:r>
          <a:r>
            <a:rPr lang="fr-FR" sz="900" dirty="0" err="1"/>
            <a:t>based</a:t>
          </a:r>
          <a:r>
            <a:rPr lang="fr-FR" sz="900" dirty="0"/>
            <a:t> on BB </a:t>
          </a:r>
          <a:r>
            <a:rPr lang="fr-FR" sz="900" dirty="0" err="1"/>
            <a:t>reuse</a:t>
          </a:r>
          <a:endParaRPr lang="fr-FR" sz="900" dirty="0"/>
        </a:p>
        <a:p>
          <a:pPr algn="l"/>
          <a:r>
            <a:rPr lang="fr-FR" sz="900" dirty="0"/>
            <a:t>- </a:t>
          </a:r>
          <a:r>
            <a:rPr lang="fr-FR" sz="900" dirty="0" err="1"/>
            <a:t>Capacity</a:t>
          </a:r>
          <a:r>
            <a:rPr lang="fr-FR" sz="900" dirty="0"/>
            <a:t> development</a:t>
          </a:r>
          <a:endParaRPr lang="en-GB" sz="900" dirty="0"/>
        </a:p>
      </dgm:t>
    </dgm:pt>
    <dgm:pt modelId="{32EE6F0E-2E94-43FF-A552-C5A9C67C79D1}" type="parTrans" cxnId="{6AF75AC7-672D-4801-AA20-E2F11F5F6588}">
      <dgm:prSet/>
      <dgm:spPr/>
      <dgm:t>
        <a:bodyPr/>
        <a:lstStyle/>
        <a:p>
          <a:pPr algn="l"/>
          <a:endParaRPr lang="en-GB" sz="900"/>
        </a:p>
      </dgm:t>
    </dgm:pt>
    <dgm:pt modelId="{05976619-B02F-4E3E-96AA-717A032400F6}" type="sibTrans" cxnId="{6AF75AC7-672D-4801-AA20-E2F11F5F6588}">
      <dgm:prSet custT="1"/>
      <dgm:spPr/>
      <dgm:t>
        <a:bodyPr/>
        <a:lstStyle/>
        <a:p>
          <a:pPr algn="l"/>
          <a:endParaRPr lang="en-GB" sz="900"/>
        </a:p>
      </dgm:t>
    </dgm:pt>
    <dgm:pt modelId="{677B77B3-0B95-4F9C-86FE-D5B582E6B01C}">
      <dgm:prSet phldrT="[Text]" custT="1"/>
      <dgm:spPr/>
      <dgm:t>
        <a:bodyPr anchor="t" anchorCtr="0"/>
        <a:lstStyle/>
        <a:p>
          <a:pPr algn="l"/>
          <a:r>
            <a:rPr lang="fr-FR" sz="900" dirty="0"/>
            <a:t>- </a:t>
          </a:r>
          <a:r>
            <a:rPr lang="fr-FR" sz="900" dirty="0" err="1"/>
            <a:t>Tendering</a:t>
          </a:r>
          <a:r>
            <a:rPr lang="fr-FR" sz="900" dirty="0"/>
            <a:t> support to </a:t>
          </a:r>
          <a:r>
            <a:rPr lang="fr-FR" sz="900" dirty="0" err="1"/>
            <a:t>develop</a:t>
          </a:r>
          <a:r>
            <a:rPr lang="fr-FR" sz="900" dirty="0"/>
            <a:t> or </a:t>
          </a:r>
          <a:r>
            <a:rPr lang="fr-FR" sz="900" dirty="0" err="1"/>
            <a:t>evaluate</a:t>
          </a:r>
          <a:r>
            <a:rPr lang="fr-FR" sz="900" dirty="0"/>
            <a:t> tenders if </a:t>
          </a:r>
          <a:r>
            <a:rPr lang="fr-FR" sz="900" dirty="0" err="1"/>
            <a:t>needed</a:t>
          </a:r>
          <a:endParaRPr lang="fr-FR" sz="900" dirty="0"/>
        </a:p>
        <a:p>
          <a:pPr algn="l"/>
          <a:endParaRPr lang="fr-FR" sz="900" dirty="0"/>
        </a:p>
        <a:p>
          <a:pPr algn="l"/>
          <a:r>
            <a:rPr lang="fr-FR" sz="900" dirty="0"/>
            <a:t>- Local </a:t>
          </a:r>
          <a:r>
            <a:rPr lang="fr-FR" sz="900" dirty="0" err="1"/>
            <a:t>Ecosystem</a:t>
          </a:r>
          <a:r>
            <a:rPr lang="fr-FR" sz="900" dirty="0"/>
            <a:t> support/development</a:t>
          </a:r>
          <a:endParaRPr lang="en-GB" sz="900" dirty="0"/>
        </a:p>
      </dgm:t>
    </dgm:pt>
    <dgm:pt modelId="{CD0DEE2F-9928-4C35-A9E5-0826C5C46E83}" type="parTrans" cxnId="{997C7D2C-06F3-4169-8254-E1F88EE1CF88}">
      <dgm:prSet/>
      <dgm:spPr/>
      <dgm:t>
        <a:bodyPr/>
        <a:lstStyle/>
        <a:p>
          <a:pPr algn="l"/>
          <a:endParaRPr lang="en-GB" sz="900"/>
        </a:p>
      </dgm:t>
    </dgm:pt>
    <dgm:pt modelId="{C14D1E23-6F84-4213-B18C-BAC2532015BA}" type="sibTrans" cxnId="{997C7D2C-06F3-4169-8254-E1F88EE1CF88}">
      <dgm:prSet custT="1"/>
      <dgm:spPr/>
      <dgm:t>
        <a:bodyPr/>
        <a:lstStyle/>
        <a:p>
          <a:pPr algn="l"/>
          <a:endParaRPr lang="en-GB" sz="900"/>
        </a:p>
      </dgm:t>
    </dgm:pt>
    <dgm:pt modelId="{F5485AA7-5F81-4BAE-91B0-1C8FD774F199}">
      <dgm:prSet phldrT="[Text]" custT="1"/>
      <dgm:spPr/>
      <dgm:t>
        <a:bodyPr anchor="t" anchorCtr="0"/>
        <a:lstStyle/>
        <a:p>
          <a:pPr algn="l"/>
          <a:r>
            <a:rPr lang="fr-FR" sz="900" dirty="0"/>
            <a:t>- </a:t>
          </a:r>
          <a:r>
            <a:rPr lang="fr-FR" sz="900" dirty="0" err="1"/>
            <a:t>Piloting</a:t>
          </a:r>
          <a:r>
            <a:rPr lang="fr-FR" sz="900" dirty="0"/>
            <a:t> / </a:t>
          </a:r>
          <a:r>
            <a:rPr lang="fr-FR" sz="900" dirty="0" err="1"/>
            <a:t>scaling</a:t>
          </a:r>
          <a:r>
            <a:rPr lang="fr-FR" sz="900" dirty="0"/>
            <a:t> up</a:t>
          </a:r>
        </a:p>
        <a:p>
          <a:pPr algn="l"/>
          <a:r>
            <a:rPr lang="fr-FR" sz="900" dirty="0"/>
            <a:t>- Adoption / training / change management</a:t>
          </a:r>
        </a:p>
        <a:p>
          <a:pPr algn="l"/>
          <a:r>
            <a:rPr lang="fr-FR" sz="900" dirty="0"/>
            <a:t>- Evaluation</a:t>
          </a:r>
        </a:p>
        <a:p>
          <a:pPr algn="l"/>
          <a:r>
            <a:rPr lang="fr-FR" sz="900" dirty="0"/>
            <a:t>- Impact (</a:t>
          </a:r>
          <a:r>
            <a:rPr lang="fr-FR" sz="900" dirty="0" err="1"/>
            <a:t>including</a:t>
          </a:r>
          <a:r>
            <a:rPr lang="fr-FR" sz="900" dirty="0"/>
            <a:t> green / </a:t>
          </a:r>
          <a:r>
            <a:rPr lang="fr-FR" sz="900" dirty="0" err="1"/>
            <a:t>climate</a:t>
          </a:r>
          <a:r>
            <a:rPr lang="fr-FR" sz="900" dirty="0"/>
            <a:t>)</a:t>
          </a:r>
        </a:p>
        <a:p>
          <a:pPr algn="l"/>
          <a:r>
            <a:rPr lang="fr-FR" sz="900" dirty="0"/>
            <a:t>- </a:t>
          </a:r>
          <a:r>
            <a:rPr lang="fr-FR" sz="900" dirty="0" err="1"/>
            <a:t>Replicate</a:t>
          </a:r>
          <a:r>
            <a:rPr lang="fr-FR" sz="900" dirty="0"/>
            <a:t> </a:t>
          </a:r>
          <a:r>
            <a:rPr lang="fr-FR" sz="900" dirty="0" err="1"/>
            <a:t>Sandbox</a:t>
          </a:r>
          <a:r>
            <a:rPr lang="fr-FR" sz="900" dirty="0"/>
            <a:t> if </a:t>
          </a:r>
          <a:r>
            <a:rPr lang="fr-FR" sz="900" dirty="0" err="1"/>
            <a:t>required</a:t>
          </a:r>
          <a:endParaRPr lang="en-GB" sz="900" dirty="0"/>
        </a:p>
      </dgm:t>
    </dgm:pt>
    <dgm:pt modelId="{CC47B533-BB66-4E62-8831-93F2C1023FDC}" type="parTrans" cxnId="{9D7A155A-C91B-42C6-8578-2214CC76C556}">
      <dgm:prSet/>
      <dgm:spPr/>
      <dgm:t>
        <a:bodyPr/>
        <a:lstStyle/>
        <a:p>
          <a:pPr algn="l"/>
          <a:endParaRPr lang="en-GB" sz="900"/>
        </a:p>
      </dgm:t>
    </dgm:pt>
    <dgm:pt modelId="{4BED9846-C769-496C-888F-5A29D4121197}" type="sibTrans" cxnId="{9D7A155A-C91B-42C6-8578-2214CC76C556}">
      <dgm:prSet/>
      <dgm:spPr/>
      <dgm:t>
        <a:bodyPr/>
        <a:lstStyle/>
        <a:p>
          <a:pPr algn="l"/>
          <a:endParaRPr lang="en-GB" sz="900"/>
        </a:p>
      </dgm:t>
    </dgm:pt>
    <dgm:pt modelId="{5E1138B1-C0D4-4C6E-A4A7-CBB2EFDB64B2}" type="pres">
      <dgm:prSet presAssocID="{5498B3EE-840C-4ABE-96BF-86D7816260B4}" presName="Name0" presStyleCnt="0">
        <dgm:presLayoutVars>
          <dgm:dir/>
          <dgm:resizeHandles val="exact"/>
        </dgm:presLayoutVars>
      </dgm:prSet>
      <dgm:spPr/>
    </dgm:pt>
    <dgm:pt modelId="{871AB541-E6B4-4525-AC7E-0E721A3349E0}" type="pres">
      <dgm:prSet presAssocID="{0F2B8A8B-AAB1-4CBA-BCA3-1232DD6A879C}" presName="node" presStyleLbl="node1" presStyleIdx="0" presStyleCnt="7" custScaleY="207373">
        <dgm:presLayoutVars>
          <dgm:bulletEnabled val="1"/>
        </dgm:presLayoutVars>
      </dgm:prSet>
      <dgm:spPr/>
    </dgm:pt>
    <dgm:pt modelId="{06E4FF72-A74B-425D-9CD2-E8F5BAB161C9}" type="pres">
      <dgm:prSet presAssocID="{B70AD5B8-A68E-42B9-8C0B-7F34DAAE0F08}" presName="sibTrans" presStyleLbl="sibTrans2D1" presStyleIdx="0" presStyleCnt="6"/>
      <dgm:spPr/>
    </dgm:pt>
    <dgm:pt modelId="{2E213F19-DCE0-410C-B120-039D73BE866D}" type="pres">
      <dgm:prSet presAssocID="{B70AD5B8-A68E-42B9-8C0B-7F34DAAE0F08}" presName="connectorText" presStyleLbl="sibTrans2D1" presStyleIdx="0" presStyleCnt="6"/>
      <dgm:spPr/>
    </dgm:pt>
    <dgm:pt modelId="{45C9D94A-3302-43D5-AF91-FFF0DE15F44F}" type="pres">
      <dgm:prSet presAssocID="{E03BB781-2A68-4F18-9F7E-D7546385B823}" presName="node" presStyleLbl="node1" presStyleIdx="1" presStyleCnt="7" custScaleY="207373">
        <dgm:presLayoutVars>
          <dgm:bulletEnabled val="1"/>
        </dgm:presLayoutVars>
      </dgm:prSet>
      <dgm:spPr/>
    </dgm:pt>
    <dgm:pt modelId="{2AB98FD0-72A0-4B02-8D93-365693E92659}" type="pres">
      <dgm:prSet presAssocID="{B8565428-A040-48C4-AFBC-3C0F1EAC0A58}" presName="sibTrans" presStyleLbl="sibTrans2D1" presStyleIdx="1" presStyleCnt="6"/>
      <dgm:spPr/>
    </dgm:pt>
    <dgm:pt modelId="{8181ED82-49DE-4E90-9DCC-19D25DD9268F}" type="pres">
      <dgm:prSet presAssocID="{B8565428-A040-48C4-AFBC-3C0F1EAC0A58}" presName="connectorText" presStyleLbl="sibTrans2D1" presStyleIdx="1" presStyleCnt="6"/>
      <dgm:spPr/>
    </dgm:pt>
    <dgm:pt modelId="{2B3FA9E2-73BB-41E8-A255-2A6A0D5ADC4E}" type="pres">
      <dgm:prSet presAssocID="{046AD761-8F4A-41A1-8E9C-5B7AF18374D0}" presName="node" presStyleLbl="node1" presStyleIdx="2" presStyleCnt="7" custScaleY="207373">
        <dgm:presLayoutVars>
          <dgm:bulletEnabled val="1"/>
        </dgm:presLayoutVars>
      </dgm:prSet>
      <dgm:spPr/>
    </dgm:pt>
    <dgm:pt modelId="{13879945-F931-49FC-B70F-A4908B31CD31}" type="pres">
      <dgm:prSet presAssocID="{FB869AF0-FDE0-4DBD-9324-7B43C2FE29F7}" presName="sibTrans" presStyleLbl="sibTrans2D1" presStyleIdx="2" presStyleCnt="6"/>
      <dgm:spPr/>
    </dgm:pt>
    <dgm:pt modelId="{1759345D-1AF3-47E4-8CE6-921A1EFD15AE}" type="pres">
      <dgm:prSet presAssocID="{FB869AF0-FDE0-4DBD-9324-7B43C2FE29F7}" presName="connectorText" presStyleLbl="sibTrans2D1" presStyleIdx="2" presStyleCnt="6"/>
      <dgm:spPr/>
    </dgm:pt>
    <dgm:pt modelId="{B111E2D5-BE86-4A6B-9219-05248CF8CAE3}" type="pres">
      <dgm:prSet presAssocID="{8A945901-572E-4A8F-8EEF-8694FD91D606}" presName="node" presStyleLbl="node1" presStyleIdx="3" presStyleCnt="7" custScaleY="207373">
        <dgm:presLayoutVars>
          <dgm:bulletEnabled val="1"/>
        </dgm:presLayoutVars>
      </dgm:prSet>
      <dgm:spPr/>
    </dgm:pt>
    <dgm:pt modelId="{02457F98-F8F9-4331-B02C-5F320573D275}" type="pres">
      <dgm:prSet presAssocID="{2F3D2AD9-C086-4110-8049-FCB8D3F3ED42}" presName="sibTrans" presStyleLbl="sibTrans2D1" presStyleIdx="3" presStyleCnt="6"/>
      <dgm:spPr/>
    </dgm:pt>
    <dgm:pt modelId="{CF76FD9D-A12C-4198-913A-774C6295AB80}" type="pres">
      <dgm:prSet presAssocID="{2F3D2AD9-C086-4110-8049-FCB8D3F3ED42}" presName="connectorText" presStyleLbl="sibTrans2D1" presStyleIdx="3" presStyleCnt="6"/>
      <dgm:spPr/>
    </dgm:pt>
    <dgm:pt modelId="{0B0F6A67-42BE-4036-9FD5-B11F843D391D}" type="pres">
      <dgm:prSet presAssocID="{93F2BBCB-B686-4884-951B-F7D3725FF3B0}" presName="node" presStyleLbl="node1" presStyleIdx="4" presStyleCnt="7" custScaleY="207373">
        <dgm:presLayoutVars>
          <dgm:bulletEnabled val="1"/>
        </dgm:presLayoutVars>
      </dgm:prSet>
      <dgm:spPr/>
    </dgm:pt>
    <dgm:pt modelId="{58B35D71-0928-4C83-B379-40214293B4F6}" type="pres">
      <dgm:prSet presAssocID="{05976619-B02F-4E3E-96AA-717A032400F6}" presName="sibTrans" presStyleLbl="sibTrans2D1" presStyleIdx="4" presStyleCnt="6"/>
      <dgm:spPr/>
    </dgm:pt>
    <dgm:pt modelId="{AEAF0129-01FA-4588-8BE3-971CD10A8FBC}" type="pres">
      <dgm:prSet presAssocID="{05976619-B02F-4E3E-96AA-717A032400F6}" presName="connectorText" presStyleLbl="sibTrans2D1" presStyleIdx="4" presStyleCnt="6"/>
      <dgm:spPr/>
    </dgm:pt>
    <dgm:pt modelId="{DE424357-C1AD-44C8-8A2B-63F344E1A83F}" type="pres">
      <dgm:prSet presAssocID="{677B77B3-0B95-4F9C-86FE-D5B582E6B01C}" presName="node" presStyleLbl="node1" presStyleIdx="5" presStyleCnt="7" custScaleY="207373">
        <dgm:presLayoutVars>
          <dgm:bulletEnabled val="1"/>
        </dgm:presLayoutVars>
      </dgm:prSet>
      <dgm:spPr/>
    </dgm:pt>
    <dgm:pt modelId="{E8050FDA-1EDB-4B09-8380-C6BF30CC74DF}" type="pres">
      <dgm:prSet presAssocID="{C14D1E23-6F84-4213-B18C-BAC2532015BA}" presName="sibTrans" presStyleLbl="sibTrans2D1" presStyleIdx="5" presStyleCnt="6"/>
      <dgm:spPr/>
    </dgm:pt>
    <dgm:pt modelId="{9A0BD194-2AED-4E0F-B8C0-FA08B33A404C}" type="pres">
      <dgm:prSet presAssocID="{C14D1E23-6F84-4213-B18C-BAC2532015BA}" presName="connectorText" presStyleLbl="sibTrans2D1" presStyleIdx="5" presStyleCnt="6"/>
      <dgm:spPr/>
    </dgm:pt>
    <dgm:pt modelId="{AF164F2A-4E3B-4647-B2E3-AC32459312E9}" type="pres">
      <dgm:prSet presAssocID="{F5485AA7-5F81-4BAE-91B0-1C8FD774F199}" presName="node" presStyleLbl="node1" presStyleIdx="6" presStyleCnt="7" custScaleY="207373">
        <dgm:presLayoutVars>
          <dgm:bulletEnabled val="1"/>
        </dgm:presLayoutVars>
      </dgm:prSet>
      <dgm:spPr/>
    </dgm:pt>
  </dgm:ptLst>
  <dgm:cxnLst>
    <dgm:cxn modelId="{5D0B8400-6C1F-48DB-9A07-1CAB2DC80DAD}" type="presOf" srcId="{2F3D2AD9-C086-4110-8049-FCB8D3F3ED42}" destId="{CF76FD9D-A12C-4198-913A-774C6295AB80}" srcOrd="1" destOrd="0" presId="urn:microsoft.com/office/officeart/2005/8/layout/process1"/>
    <dgm:cxn modelId="{68A9FC07-33F9-4779-A23D-124687F7BC2D}" type="presOf" srcId="{B70AD5B8-A68E-42B9-8C0B-7F34DAAE0F08}" destId="{06E4FF72-A74B-425D-9CD2-E8F5BAB161C9}" srcOrd="0" destOrd="0" presId="urn:microsoft.com/office/officeart/2005/8/layout/process1"/>
    <dgm:cxn modelId="{6D8AD50A-EB23-4530-96B7-1E5454450447}" type="presOf" srcId="{8A945901-572E-4A8F-8EEF-8694FD91D606}" destId="{B111E2D5-BE86-4A6B-9219-05248CF8CAE3}" srcOrd="0" destOrd="0" presId="urn:microsoft.com/office/officeart/2005/8/layout/process1"/>
    <dgm:cxn modelId="{D1D0690C-53BA-4BB0-8DED-8AC7E8A0C167}" type="presOf" srcId="{05976619-B02F-4E3E-96AA-717A032400F6}" destId="{58B35D71-0928-4C83-B379-40214293B4F6}" srcOrd="0" destOrd="0" presId="urn:microsoft.com/office/officeart/2005/8/layout/process1"/>
    <dgm:cxn modelId="{05F0C20D-990E-4F13-9D08-AF9B334E6EC4}" type="presOf" srcId="{FB869AF0-FDE0-4DBD-9324-7B43C2FE29F7}" destId="{13879945-F931-49FC-B70F-A4908B31CD31}" srcOrd="0" destOrd="0" presId="urn:microsoft.com/office/officeart/2005/8/layout/process1"/>
    <dgm:cxn modelId="{997C7D2C-06F3-4169-8254-E1F88EE1CF88}" srcId="{5498B3EE-840C-4ABE-96BF-86D7816260B4}" destId="{677B77B3-0B95-4F9C-86FE-D5B582E6B01C}" srcOrd="5" destOrd="0" parTransId="{CD0DEE2F-9928-4C35-A9E5-0826C5C46E83}" sibTransId="{C14D1E23-6F84-4213-B18C-BAC2532015BA}"/>
    <dgm:cxn modelId="{BD69925F-29E1-4FEF-9555-8BB968E04207}" type="presOf" srcId="{677B77B3-0B95-4F9C-86FE-D5B582E6B01C}" destId="{DE424357-C1AD-44C8-8A2B-63F344E1A83F}" srcOrd="0" destOrd="0" presId="urn:microsoft.com/office/officeart/2005/8/layout/process1"/>
    <dgm:cxn modelId="{656AE95F-4313-49AA-BF97-2ADA9ECA168C}" type="presOf" srcId="{05976619-B02F-4E3E-96AA-717A032400F6}" destId="{AEAF0129-01FA-4588-8BE3-971CD10A8FBC}" srcOrd="1" destOrd="0" presId="urn:microsoft.com/office/officeart/2005/8/layout/process1"/>
    <dgm:cxn modelId="{46D07968-184D-4E6E-910C-B45E6634B0FD}" srcId="{5498B3EE-840C-4ABE-96BF-86D7816260B4}" destId="{0F2B8A8B-AAB1-4CBA-BCA3-1232DD6A879C}" srcOrd="0" destOrd="0" parTransId="{9BE6F9F4-3C4E-4CEF-9BB9-BD5F29B3D942}" sibTransId="{B70AD5B8-A68E-42B9-8C0B-7F34DAAE0F08}"/>
    <dgm:cxn modelId="{78CA2E49-3622-4B38-9EEF-4BB78947AE39}" type="presOf" srcId="{2F3D2AD9-C086-4110-8049-FCB8D3F3ED42}" destId="{02457F98-F8F9-4331-B02C-5F320573D275}" srcOrd="0" destOrd="0" presId="urn:microsoft.com/office/officeart/2005/8/layout/process1"/>
    <dgm:cxn modelId="{6A990E56-75A4-4272-AC22-E864A70915D9}" srcId="{5498B3EE-840C-4ABE-96BF-86D7816260B4}" destId="{046AD761-8F4A-41A1-8E9C-5B7AF18374D0}" srcOrd="2" destOrd="0" parTransId="{A2D0C66C-7DF1-4882-9471-ACD5C1D010AF}" sibTransId="{FB869AF0-FDE0-4DBD-9324-7B43C2FE29F7}"/>
    <dgm:cxn modelId="{9D7A155A-C91B-42C6-8578-2214CC76C556}" srcId="{5498B3EE-840C-4ABE-96BF-86D7816260B4}" destId="{F5485AA7-5F81-4BAE-91B0-1C8FD774F199}" srcOrd="6" destOrd="0" parTransId="{CC47B533-BB66-4E62-8831-93F2C1023FDC}" sibTransId="{4BED9846-C769-496C-888F-5A29D4121197}"/>
    <dgm:cxn modelId="{2545437E-D8DD-4922-8B74-A1E57029787F}" srcId="{5498B3EE-840C-4ABE-96BF-86D7816260B4}" destId="{E03BB781-2A68-4F18-9F7E-D7546385B823}" srcOrd="1" destOrd="0" parTransId="{5E056C00-0E3C-401E-952B-485C71F43194}" sibTransId="{B8565428-A040-48C4-AFBC-3C0F1EAC0A58}"/>
    <dgm:cxn modelId="{FFEA6683-CA0E-4A63-95EB-7598A3255C88}" type="presOf" srcId="{C14D1E23-6F84-4213-B18C-BAC2532015BA}" destId="{E8050FDA-1EDB-4B09-8380-C6BF30CC74DF}" srcOrd="0" destOrd="0" presId="urn:microsoft.com/office/officeart/2005/8/layout/process1"/>
    <dgm:cxn modelId="{4C616086-10B7-450B-8B2C-1EDAE7E1CCA7}" type="presOf" srcId="{046AD761-8F4A-41A1-8E9C-5B7AF18374D0}" destId="{2B3FA9E2-73BB-41E8-A255-2A6A0D5ADC4E}" srcOrd="0" destOrd="0" presId="urn:microsoft.com/office/officeart/2005/8/layout/process1"/>
    <dgm:cxn modelId="{3A22839A-7E1E-4F4A-BE98-BCC25BC94756}" type="presOf" srcId="{93F2BBCB-B686-4884-951B-F7D3725FF3B0}" destId="{0B0F6A67-42BE-4036-9FD5-B11F843D391D}" srcOrd="0" destOrd="0" presId="urn:microsoft.com/office/officeart/2005/8/layout/process1"/>
    <dgm:cxn modelId="{B29A71AB-5A73-4972-BA7C-624961002BF5}" srcId="{5498B3EE-840C-4ABE-96BF-86D7816260B4}" destId="{8A945901-572E-4A8F-8EEF-8694FD91D606}" srcOrd="3" destOrd="0" parTransId="{D5319CAD-1C5B-478C-8560-22232612FDB7}" sibTransId="{2F3D2AD9-C086-4110-8049-FCB8D3F3ED42}"/>
    <dgm:cxn modelId="{0363E2AB-2BBD-40D5-8DED-9552EB097B08}" type="presOf" srcId="{B8565428-A040-48C4-AFBC-3C0F1EAC0A58}" destId="{2AB98FD0-72A0-4B02-8D93-365693E92659}" srcOrd="0" destOrd="0" presId="urn:microsoft.com/office/officeart/2005/8/layout/process1"/>
    <dgm:cxn modelId="{B33EF7BB-5451-4707-8CD2-74984AA4FFA4}" type="presOf" srcId="{0F2B8A8B-AAB1-4CBA-BCA3-1232DD6A879C}" destId="{871AB541-E6B4-4525-AC7E-0E721A3349E0}" srcOrd="0" destOrd="0" presId="urn:microsoft.com/office/officeart/2005/8/layout/process1"/>
    <dgm:cxn modelId="{6AF75AC7-672D-4801-AA20-E2F11F5F6588}" srcId="{5498B3EE-840C-4ABE-96BF-86D7816260B4}" destId="{93F2BBCB-B686-4884-951B-F7D3725FF3B0}" srcOrd="4" destOrd="0" parTransId="{32EE6F0E-2E94-43FF-A552-C5A9C67C79D1}" sibTransId="{05976619-B02F-4E3E-96AA-717A032400F6}"/>
    <dgm:cxn modelId="{F5CBF7C8-CC31-47B5-9671-7B164EF03847}" type="presOf" srcId="{B70AD5B8-A68E-42B9-8C0B-7F34DAAE0F08}" destId="{2E213F19-DCE0-410C-B120-039D73BE866D}" srcOrd="1" destOrd="0" presId="urn:microsoft.com/office/officeart/2005/8/layout/process1"/>
    <dgm:cxn modelId="{B71DC3D8-D46F-482C-A05B-25369CCFCFD1}" type="presOf" srcId="{C14D1E23-6F84-4213-B18C-BAC2532015BA}" destId="{9A0BD194-2AED-4E0F-B8C0-FA08B33A404C}" srcOrd="1" destOrd="0" presId="urn:microsoft.com/office/officeart/2005/8/layout/process1"/>
    <dgm:cxn modelId="{4EEE13D9-5D98-48B4-9C0E-ACFDA9CCAAD9}" type="presOf" srcId="{FB869AF0-FDE0-4DBD-9324-7B43C2FE29F7}" destId="{1759345D-1AF3-47E4-8CE6-921A1EFD15AE}" srcOrd="1" destOrd="0" presId="urn:microsoft.com/office/officeart/2005/8/layout/process1"/>
    <dgm:cxn modelId="{72D47AEB-AB1F-4DB4-8657-DC69A00DF1BB}" type="presOf" srcId="{5498B3EE-840C-4ABE-96BF-86D7816260B4}" destId="{5E1138B1-C0D4-4C6E-A4A7-CBB2EFDB64B2}" srcOrd="0" destOrd="0" presId="urn:microsoft.com/office/officeart/2005/8/layout/process1"/>
    <dgm:cxn modelId="{5F49CFEE-58F8-4C63-8878-BD6912A0F210}" type="presOf" srcId="{E03BB781-2A68-4F18-9F7E-D7546385B823}" destId="{45C9D94A-3302-43D5-AF91-FFF0DE15F44F}" srcOrd="0" destOrd="0" presId="urn:microsoft.com/office/officeart/2005/8/layout/process1"/>
    <dgm:cxn modelId="{351C90F2-5469-4B72-9C94-0F01812E502E}" type="presOf" srcId="{B8565428-A040-48C4-AFBC-3C0F1EAC0A58}" destId="{8181ED82-49DE-4E90-9DCC-19D25DD9268F}" srcOrd="1" destOrd="0" presId="urn:microsoft.com/office/officeart/2005/8/layout/process1"/>
    <dgm:cxn modelId="{6A0D49F8-EB4A-43A7-900B-247020ACE383}" type="presOf" srcId="{F5485AA7-5F81-4BAE-91B0-1C8FD774F199}" destId="{AF164F2A-4E3B-4647-B2E3-AC32459312E9}" srcOrd="0" destOrd="0" presId="urn:microsoft.com/office/officeart/2005/8/layout/process1"/>
    <dgm:cxn modelId="{76390499-F62F-4827-9765-F2D3FE020C3F}" type="presParOf" srcId="{5E1138B1-C0D4-4C6E-A4A7-CBB2EFDB64B2}" destId="{871AB541-E6B4-4525-AC7E-0E721A3349E0}" srcOrd="0" destOrd="0" presId="urn:microsoft.com/office/officeart/2005/8/layout/process1"/>
    <dgm:cxn modelId="{A4C95257-21F2-459A-A58C-C050034A355C}" type="presParOf" srcId="{5E1138B1-C0D4-4C6E-A4A7-CBB2EFDB64B2}" destId="{06E4FF72-A74B-425D-9CD2-E8F5BAB161C9}" srcOrd="1" destOrd="0" presId="urn:microsoft.com/office/officeart/2005/8/layout/process1"/>
    <dgm:cxn modelId="{7B009CE2-83BE-4687-AF6C-68F5C803DC5A}" type="presParOf" srcId="{06E4FF72-A74B-425D-9CD2-E8F5BAB161C9}" destId="{2E213F19-DCE0-410C-B120-039D73BE866D}" srcOrd="0" destOrd="0" presId="urn:microsoft.com/office/officeart/2005/8/layout/process1"/>
    <dgm:cxn modelId="{C36A23A9-DA66-4DD4-B39D-26941DDCE57E}" type="presParOf" srcId="{5E1138B1-C0D4-4C6E-A4A7-CBB2EFDB64B2}" destId="{45C9D94A-3302-43D5-AF91-FFF0DE15F44F}" srcOrd="2" destOrd="0" presId="urn:microsoft.com/office/officeart/2005/8/layout/process1"/>
    <dgm:cxn modelId="{8481FB5F-2FA5-40E0-979C-03AD66A4669C}" type="presParOf" srcId="{5E1138B1-C0D4-4C6E-A4A7-CBB2EFDB64B2}" destId="{2AB98FD0-72A0-4B02-8D93-365693E92659}" srcOrd="3" destOrd="0" presId="urn:microsoft.com/office/officeart/2005/8/layout/process1"/>
    <dgm:cxn modelId="{16E0F644-1391-4883-9083-F58C610948E0}" type="presParOf" srcId="{2AB98FD0-72A0-4B02-8D93-365693E92659}" destId="{8181ED82-49DE-4E90-9DCC-19D25DD9268F}" srcOrd="0" destOrd="0" presId="urn:microsoft.com/office/officeart/2005/8/layout/process1"/>
    <dgm:cxn modelId="{EE0F6509-85B9-439C-876E-53553F56D715}" type="presParOf" srcId="{5E1138B1-C0D4-4C6E-A4A7-CBB2EFDB64B2}" destId="{2B3FA9E2-73BB-41E8-A255-2A6A0D5ADC4E}" srcOrd="4" destOrd="0" presId="urn:microsoft.com/office/officeart/2005/8/layout/process1"/>
    <dgm:cxn modelId="{FAD9C34E-904E-4F28-8996-64AB7B2FC6E9}" type="presParOf" srcId="{5E1138B1-C0D4-4C6E-A4A7-CBB2EFDB64B2}" destId="{13879945-F931-49FC-B70F-A4908B31CD31}" srcOrd="5" destOrd="0" presId="urn:microsoft.com/office/officeart/2005/8/layout/process1"/>
    <dgm:cxn modelId="{8CBD0D2A-52D2-461B-81E4-4828FE164AAC}" type="presParOf" srcId="{13879945-F931-49FC-B70F-A4908B31CD31}" destId="{1759345D-1AF3-47E4-8CE6-921A1EFD15AE}" srcOrd="0" destOrd="0" presId="urn:microsoft.com/office/officeart/2005/8/layout/process1"/>
    <dgm:cxn modelId="{74939DA1-5E86-42F6-A696-E70180346CF7}" type="presParOf" srcId="{5E1138B1-C0D4-4C6E-A4A7-CBB2EFDB64B2}" destId="{B111E2D5-BE86-4A6B-9219-05248CF8CAE3}" srcOrd="6" destOrd="0" presId="urn:microsoft.com/office/officeart/2005/8/layout/process1"/>
    <dgm:cxn modelId="{6E9A8F6B-1185-4AC4-BA60-ED855CC1B85D}" type="presParOf" srcId="{5E1138B1-C0D4-4C6E-A4A7-CBB2EFDB64B2}" destId="{02457F98-F8F9-4331-B02C-5F320573D275}" srcOrd="7" destOrd="0" presId="urn:microsoft.com/office/officeart/2005/8/layout/process1"/>
    <dgm:cxn modelId="{D4690A65-2D69-4799-8167-0E2281319E79}" type="presParOf" srcId="{02457F98-F8F9-4331-B02C-5F320573D275}" destId="{CF76FD9D-A12C-4198-913A-774C6295AB80}" srcOrd="0" destOrd="0" presId="urn:microsoft.com/office/officeart/2005/8/layout/process1"/>
    <dgm:cxn modelId="{5C2F4432-C9BB-4B17-90AA-BC420E5A8885}" type="presParOf" srcId="{5E1138B1-C0D4-4C6E-A4A7-CBB2EFDB64B2}" destId="{0B0F6A67-42BE-4036-9FD5-B11F843D391D}" srcOrd="8" destOrd="0" presId="urn:microsoft.com/office/officeart/2005/8/layout/process1"/>
    <dgm:cxn modelId="{E9DE9EDC-8959-4553-AF70-9E8D3938A8BD}" type="presParOf" srcId="{5E1138B1-C0D4-4C6E-A4A7-CBB2EFDB64B2}" destId="{58B35D71-0928-4C83-B379-40214293B4F6}" srcOrd="9" destOrd="0" presId="urn:microsoft.com/office/officeart/2005/8/layout/process1"/>
    <dgm:cxn modelId="{7C9C1DD5-93AB-4F95-AB2C-A44B88EDC9A7}" type="presParOf" srcId="{58B35D71-0928-4C83-B379-40214293B4F6}" destId="{AEAF0129-01FA-4588-8BE3-971CD10A8FBC}" srcOrd="0" destOrd="0" presId="urn:microsoft.com/office/officeart/2005/8/layout/process1"/>
    <dgm:cxn modelId="{C88FB30C-442A-4A27-BE34-223CF3C7A685}" type="presParOf" srcId="{5E1138B1-C0D4-4C6E-A4A7-CBB2EFDB64B2}" destId="{DE424357-C1AD-44C8-8A2B-63F344E1A83F}" srcOrd="10" destOrd="0" presId="urn:microsoft.com/office/officeart/2005/8/layout/process1"/>
    <dgm:cxn modelId="{365D7B25-CD92-4DC2-97E8-DCB043418880}" type="presParOf" srcId="{5E1138B1-C0D4-4C6E-A4A7-CBB2EFDB64B2}" destId="{E8050FDA-1EDB-4B09-8380-C6BF30CC74DF}" srcOrd="11" destOrd="0" presId="urn:microsoft.com/office/officeart/2005/8/layout/process1"/>
    <dgm:cxn modelId="{784E9ABA-8ED1-45CB-B874-2F7C8335A91E}" type="presParOf" srcId="{E8050FDA-1EDB-4B09-8380-C6BF30CC74DF}" destId="{9A0BD194-2AED-4E0F-B8C0-FA08B33A404C}" srcOrd="0" destOrd="0" presId="urn:microsoft.com/office/officeart/2005/8/layout/process1"/>
    <dgm:cxn modelId="{BEACBBF0-115B-40E2-8915-D43A6CC76C3D}" type="presParOf" srcId="{5E1138B1-C0D4-4C6E-A4A7-CBB2EFDB64B2}" destId="{AF164F2A-4E3B-4647-B2E3-AC32459312E9}" srcOrd="1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AB541-E6B4-4525-AC7E-0E721A3349E0}">
      <dsp:nvSpPr>
        <dsp:cNvPr id="0" name=""/>
        <dsp:cNvSpPr/>
      </dsp:nvSpPr>
      <dsp:spPr>
        <a:xfrm>
          <a:off x="8912" y="45736"/>
          <a:ext cx="1231442" cy="773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Digital Transformation Strategy</a:t>
          </a:r>
          <a:endParaRPr lang="en-GB" sz="1100" kern="1200" dirty="0"/>
        </a:p>
      </dsp:txBody>
      <dsp:txXfrm>
        <a:off x="31567" y="68391"/>
        <a:ext cx="1186132" cy="728189"/>
      </dsp:txXfrm>
    </dsp:sp>
    <dsp:sp modelId="{06E4FF72-A74B-425D-9CD2-E8F5BAB161C9}">
      <dsp:nvSpPr>
        <dsp:cNvPr id="0" name=""/>
        <dsp:cNvSpPr/>
      </dsp:nvSpPr>
      <dsp:spPr>
        <a:xfrm>
          <a:off x="1363499" y="279787"/>
          <a:ext cx="261065" cy="305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363499" y="340866"/>
        <a:ext cx="182746" cy="183239"/>
      </dsp:txXfrm>
    </dsp:sp>
    <dsp:sp modelId="{45C9D94A-3302-43D5-AF91-FFF0DE15F44F}">
      <dsp:nvSpPr>
        <dsp:cNvPr id="0" name=""/>
        <dsp:cNvSpPr/>
      </dsp:nvSpPr>
      <dsp:spPr>
        <a:xfrm>
          <a:off x="1732932" y="45736"/>
          <a:ext cx="1231442" cy="773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Digital </a:t>
          </a:r>
          <a:r>
            <a:rPr lang="fr-FR" sz="1100" kern="1200" dirty="0" err="1"/>
            <a:t>Government</a:t>
          </a:r>
          <a:r>
            <a:rPr lang="fr-FR" sz="1100" kern="1200" dirty="0"/>
            <a:t> Strategy/Policy/Roadmap</a:t>
          </a:r>
          <a:endParaRPr lang="en-GB" sz="1100" kern="1200" dirty="0"/>
        </a:p>
      </dsp:txBody>
      <dsp:txXfrm>
        <a:off x="1755587" y="68391"/>
        <a:ext cx="1186132" cy="728189"/>
      </dsp:txXfrm>
    </dsp:sp>
    <dsp:sp modelId="{2AB98FD0-72A0-4B02-8D93-365693E92659}">
      <dsp:nvSpPr>
        <dsp:cNvPr id="0" name=""/>
        <dsp:cNvSpPr/>
      </dsp:nvSpPr>
      <dsp:spPr>
        <a:xfrm>
          <a:off x="3087518" y="279787"/>
          <a:ext cx="261065" cy="305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3087518" y="340866"/>
        <a:ext cx="182746" cy="183239"/>
      </dsp:txXfrm>
    </dsp:sp>
    <dsp:sp modelId="{2B3FA9E2-73BB-41E8-A255-2A6A0D5ADC4E}">
      <dsp:nvSpPr>
        <dsp:cNvPr id="0" name=""/>
        <dsp:cNvSpPr/>
      </dsp:nvSpPr>
      <dsp:spPr>
        <a:xfrm>
          <a:off x="3456951" y="45736"/>
          <a:ext cx="1231442" cy="773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err="1"/>
            <a:t>Whole</a:t>
          </a:r>
          <a:r>
            <a:rPr lang="fr-FR" sz="1100" kern="1200" dirty="0"/>
            <a:t>-of-</a:t>
          </a:r>
          <a:r>
            <a:rPr lang="fr-FR" sz="1100" kern="1200" dirty="0" err="1"/>
            <a:t>Government</a:t>
          </a:r>
          <a:r>
            <a:rPr lang="fr-FR" sz="1100" kern="1200" dirty="0"/>
            <a:t> Enterprise Architecture</a:t>
          </a:r>
          <a:endParaRPr lang="en-GB" sz="1100" kern="1200" dirty="0"/>
        </a:p>
      </dsp:txBody>
      <dsp:txXfrm>
        <a:off x="3479606" y="68391"/>
        <a:ext cx="1186132" cy="728189"/>
      </dsp:txXfrm>
    </dsp:sp>
    <dsp:sp modelId="{13879945-F931-49FC-B70F-A4908B31CD31}">
      <dsp:nvSpPr>
        <dsp:cNvPr id="0" name=""/>
        <dsp:cNvSpPr/>
      </dsp:nvSpPr>
      <dsp:spPr>
        <a:xfrm>
          <a:off x="4811538" y="279787"/>
          <a:ext cx="261065" cy="305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811538" y="340866"/>
        <a:ext cx="182746" cy="183239"/>
      </dsp:txXfrm>
    </dsp:sp>
    <dsp:sp modelId="{B111E2D5-BE86-4A6B-9219-05248CF8CAE3}">
      <dsp:nvSpPr>
        <dsp:cNvPr id="0" name=""/>
        <dsp:cNvSpPr/>
      </dsp:nvSpPr>
      <dsp:spPr>
        <a:xfrm>
          <a:off x="5180970" y="45736"/>
          <a:ext cx="1231442" cy="773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Service </a:t>
          </a:r>
          <a:r>
            <a:rPr lang="fr-FR" sz="1100" kern="1200" dirty="0" err="1"/>
            <a:t>analysis</a:t>
          </a:r>
          <a:r>
            <a:rPr lang="fr-FR" sz="1100" kern="1200" dirty="0"/>
            <a:t>/ design</a:t>
          </a:r>
          <a:endParaRPr lang="en-GB" sz="1100" kern="1200" dirty="0"/>
        </a:p>
      </dsp:txBody>
      <dsp:txXfrm>
        <a:off x="5203625" y="68391"/>
        <a:ext cx="1186132" cy="728189"/>
      </dsp:txXfrm>
    </dsp:sp>
    <dsp:sp modelId="{02457F98-F8F9-4331-B02C-5F320573D275}">
      <dsp:nvSpPr>
        <dsp:cNvPr id="0" name=""/>
        <dsp:cNvSpPr/>
      </dsp:nvSpPr>
      <dsp:spPr>
        <a:xfrm>
          <a:off x="6535557" y="279787"/>
          <a:ext cx="261065" cy="305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6535557" y="340866"/>
        <a:ext cx="182746" cy="183239"/>
      </dsp:txXfrm>
    </dsp:sp>
    <dsp:sp modelId="{0B0F6A67-42BE-4036-9FD5-B11F843D391D}">
      <dsp:nvSpPr>
        <dsp:cNvPr id="0" name=""/>
        <dsp:cNvSpPr/>
      </dsp:nvSpPr>
      <dsp:spPr>
        <a:xfrm>
          <a:off x="6904990" y="45736"/>
          <a:ext cx="1231442" cy="773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err="1"/>
            <a:t>Prototyping</a:t>
          </a:r>
          <a:r>
            <a:rPr lang="fr-FR" sz="1100" kern="1200" dirty="0"/>
            <a:t> (</a:t>
          </a:r>
          <a:r>
            <a:rPr lang="fr-FR" sz="1100" kern="1200" dirty="0" err="1"/>
            <a:t>optional</a:t>
          </a:r>
          <a:r>
            <a:rPr lang="fr-FR" sz="1100" kern="1200" dirty="0"/>
            <a:t> in case of </a:t>
          </a:r>
          <a:r>
            <a:rPr lang="fr-FR" sz="1100" kern="1200" dirty="0" err="1"/>
            <a:t>sandbox</a:t>
          </a:r>
          <a:r>
            <a:rPr lang="fr-FR" sz="1100" kern="1200" dirty="0"/>
            <a:t>)</a:t>
          </a:r>
          <a:endParaRPr lang="en-GB" sz="1100" kern="1200" dirty="0"/>
        </a:p>
      </dsp:txBody>
      <dsp:txXfrm>
        <a:off x="6927645" y="68391"/>
        <a:ext cx="1186132" cy="728189"/>
      </dsp:txXfrm>
    </dsp:sp>
    <dsp:sp modelId="{58B35D71-0928-4C83-B379-40214293B4F6}">
      <dsp:nvSpPr>
        <dsp:cNvPr id="0" name=""/>
        <dsp:cNvSpPr/>
      </dsp:nvSpPr>
      <dsp:spPr>
        <a:xfrm>
          <a:off x="8259576" y="279787"/>
          <a:ext cx="261065" cy="305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8259576" y="340866"/>
        <a:ext cx="182746" cy="183239"/>
      </dsp:txXfrm>
    </dsp:sp>
    <dsp:sp modelId="{DE424357-C1AD-44C8-8A2B-63F344E1A83F}">
      <dsp:nvSpPr>
        <dsp:cNvPr id="0" name=""/>
        <dsp:cNvSpPr/>
      </dsp:nvSpPr>
      <dsp:spPr>
        <a:xfrm>
          <a:off x="8629009" y="45736"/>
          <a:ext cx="1231442" cy="773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err="1"/>
            <a:t>Procurement</a:t>
          </a:r>
          <a:endParaRPr lang="en-GB" sz="1100" kern="1200" dirty="0"/>
        </a:p>
      </dsp:txBody>
      <dsp:txXfrm>
        <a:off x="8651664" y="68391"/>
        <a:ext cx="1186132" cy="728189"/>
      </dsp:txXfrm>
    </dsp:sp>
    <dsp:sp modelId="{E8050FDA-1EDB-4B09-8380-C6BF30CC74DF}">
      <dsp:nvSpPr>
        <dsp:cNvPr id="0" name=""/>
        <dsp:cNvSpPr/>
      </dsp:nvSpPr>
      <dsp:spPr>
        <a:xfrm>
          <a:off x="9983596" y="279787"/>
          <a:ext cx="261065" cy="305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9983596" y="340866"/>
        <a:ext cx="182746" cy="183239"/>
      </dsp:txXfrm>
    </dsp:sp>
    <dsp:sp modelId="{AF164F2A-4E3B-4647-B2E3-AC32459312E9}">
      <dsp:nvSpPr>
        <dsp:cNvPr id="0" name=""/>
        <dsp:cNvSpPr/>
      </dsp:nvSpPr>
      <dsp:spPr>
        <a:xfrm>
          <a:off x="10353028" y="45736"/>
          <a:ext cx="1231442" cy="773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err="1"/>
            <a:t>Piloting</a:t>
          </a:r>
          <a:r>
            <a:rPr lang="fr-FR" sz="1100" kern="1200" dirty="0"/>
            <a:t>/</a:t>
          </a:r>
          <a:r>
            <a:rPr lang="fr-FR" sz="1100" kern="1200" dirty="0" err="1"/>
            <a:t>scaling</a:t>
          </a:r>
          <a:r>
            <a:rPr lang="fr-FR" sz="1100" kern="1200" dirty="0"/>
            <a:t> up</a:t>
          </a:r>
          <a:endParaRPr lang="en-GB" sz="1100" kern="1200" dirty="0"/>
        </a:p>
      </dsp:txBody>
      <dsp:txXfrm>
        <a:off x="10375683" y="68391"/>
        <a:ext cx="1186132" cy="728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AB541-E6B4-4525-AC7E-0E721A3349E0}">
      <dsp:nvSpPr>
        <dsp:cNvPr id="0" name=""/>
        <dsp:cNvSpPr/>
      </dsp:nvSpPr>
      <dsp:spPr>
        <a:xfrm>
          <a:off x="8912" y="0"/>
          <a:ext cx="1231442" cy="27229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r-FR" sz="900" kern="1200" dirty="0"/>
            <a:t>- </a:t>
          </a:r>
          <a:r>
            <a:rPr lang="fr-FR" sz="900" kern="1200" dirty="0" err="1"/>
            <a:t>Whole</a:t>
          </a:r>
          <a:r>
            <a:rPr lang="fr-FR" sz="900" kern="1200" dirty="0"/>
            <a:t>-of-Society, </a:t>
          </a:r>
          <a:r>
            <a:rPr lang="fr-FR" sz="900" kern="1200" dirty="0" err="1"/>
            <a:t>Whole</a:t>
          </a:r>
          <a:r>
            <a:rPr lang="fr-FR" sz="900" kern="1200" dirty="0"/>
            <a:t>-of-</a:t>
          </a:r>
          <a:r>
            <a:rPr lang="fr-FR" sz="900" kern="1200" dirty="0" err="1"/>
            <a:t>Government</a:t>
          </a:r>
          <a:r>
            <a:rPr lang="fr-FR" sz="900" kern="1200" dirty="0"/>
            <a:t> </a:t>
          </a:r>
          <a:r>
            <a:rPr lang="fr-FR" sz="900" kern="1200" dirty="0" err="1"/>
            <a:t>Multisector</a:t>
          </a:r>
          <a:r>
            <a:rPr lang="fr-FR" sz="900" kern="1200" dirty="0"/>
            <a:t> strategy</a:t>
          </a:r>
        </a:p>
        <a:p>
          <a:pPr marL="0" lvl="0" indent="0" algn="l" defTabSz="400050">
            <a:lnSpc>
              <a:spcPct val="90000"/>
            </a:lnSpc>
            <a:spcBef>
              <a:spcPct val="0"/>
            </a:spcBef>
            <a:spcAft>
              <a:spcPct val="35000"/>
            </a:spcAft>
            <a:buNone/>
          </a:pPr>
          <a:r>
            <a:rPr lang="fr-FR" sz="900" kern="1200" dirty="0"/>
            <a:t>- Vision, mission</a:t>
          </a:r>
        </a:p>
        <a:p>
          <a:pPr marL="0" lvl="0" indent="0" algn="l" defTabSz="400050">
            <a:lnSpc>
              <a:spcPct val="90000"/>
            </a:lnSpc>
            <a:spcBef>
              <a:spcPct val="0"/>
            </a:spcBef>
            <a:spcAft>
              <a:spcPct val="35000"/>
            </a:spcAft>
            <a:buNone/>
          </a:pPr>
          <a:r>
            <a:rPr lang="fr-FR" sz="900" kern="1200" dirty="0"/>
            <a:t>- </a:t>
          </a:r>
          <a:r>
            <a:rPr lang="fr-FR" sz="900" kern="1200" dirty="0" err="1"/>
            <a:t>Ecosystem</a:t>
          </a:r>
          <a:r>
            <a:rPr lang="fr-FR" sz="900" kern="1200" dirty="0"/>
            <a:t> </a:t>
          </a:r>
          <a:r>
            <a:rPr lang="fr-FR" sz="900" kern="1200" dirty="0" err="1"/>
            <a:t>coverage</a:t>
          </a:r>
          <a:endParaRPr lang="fr-FR" sz="900" kern="1200" dirty="0"/>
        </a:p>
        <a:p>
          <a:pPr marL="0" lvl="0" indent="0" algn="l" defTabSz="400050">
            <a:lnSpc>
              <a:spcPct val="90000"/>
            </a:lnSpc>
            <a:spcBef>
              <a:spcPct val="0"/>
            </a:spcBef>
            <a:spcAft>
              <a:spcPct val="35000"/>
            </a:spcAft>
            <a:buNone/>
          </a:pPr>
          <a:endParaRPr lang="fr-FR" sz="900" kern="1200" dirty="0"/>
        </a:p>
        <a:p>
          <a:pPr marL="0" lvl="0" indent="0" algn="l" defTabSz="400050">
            <a:lnSpc>
              <a:spcPct val="90000"/>
            </a:lnSpc>
            <a:spcBef>
              <a:spcPct val="0"/>
            </a:spcBef>
            <a:spcAft>
              <a:spcPct val="35000"/>
            </a:spcAft>
            <a:buNone/>
          </a:pPr>
          <a:endParaRPr lang="en-GB" sz="900" kern="1200" dirty="0"/>
        </a:p>
      </dsp:txBody>
      <dsp:txXfrm>
        <a:off x="44980" y="36068"/>
        <a:ext cx="1159306" cy="2650817"/>
      </dsp:txXfrm>
    </dsp:sp>
    <dsp:sp modelId="{06E4FF72-A74B-425D-9CD2-E8F5BAB161C9}">
      <dsp:nvSpPr>
        <dsp:cNvPr id="0" name=""/>
        <dsp:cNvSpPr/>
      </dsp:nvSpPr>
      <dsp:spPr>
        <a:xfrm>
          <a:off x="1363499" y="1208777"/>
          <a:ext cx="261065" cy="30539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400050">
            <a:lnSpc>
              <a:spcPct val="90000"/>
            </a:lnSpc>
            <a:spcBef>
              <a:spcPct val="0"/>
            </a:spcBef>
            <a:spcAft>
              <a:spcPct val="35000"/>
            </a:spcAft>
            <a:buNone/>
          </a:pPr>
          <a:endParaRPr lang="en-GB" sz="900" kern="1200"/>
        </a:p>
      </dsp:txBody>
      <dsp:txXfrm>
        <a:off x="1363499" y="1269856"/>
        <a:ext cx="182746" cy="183239"/>
      </dsp:txXfrm>
    </dsp:sp>
    <dsp:sp modelId="{45C9D94A-3302-43D5-AF91-FFF0DE15F44F}">
      <dsp:nvSpPr>
        <dsp:cNvPr id="0" name=""/>
        <dsp:cNvSpPr/>
      </dsp:nvSpPr>
      <dsp:spPr>
        <a:xfrm>
          <a:off x="1732932" y="0"/>
          <a:ext cx="1231442" cy="27229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r-FR" sz="900" kern="1200" dirty="0"/>
            <a:t>- </a:t>
          </a:r>
          <a:r>
            <a:rPr lang="fr-FR" sz="900" kern="1200" dirty="0" err="1"/>
            <a:t>Current</a:t>
          </a:r>
          <a:r>
            <a:rPr lang="fr-FR" sz="900" kern="1200" dirty="0"/>
            <a:t> situation </a:t>
          </a:r>
          <a:r>
            <a:rPr lang="fr-FR" sz="900" kern="1200" dirty="0" err="1"/>
            <a:t>analysis</a:t>
          </a:r>
          <a:endParaRPr lang="fr-FR" sz="900" kern="1200" dirty="0"/>
        </a:p>
        <a:p>
          <a:pPr marL="0" lvl="0" indent="0" algn="l" defTabSz="400050">
            <a:lnSpc>
              <a:spcPct val="90000"/>
            </a:lnSpc>
            <a:spcBef>
              <a:spcPct val="0"/>
            </a:spcBef>
            <a:spcAft>
              <a:spcPct val="35000"/>
            </a:spcAft>
            <a:buNone/>
          </a:pPr>
          <a:r>
            <a:rPr lang="fr-FR" sz="900" kern="1200" dirty="0"/>
            <a:t>- Stakeholders mapping</a:t>
          </a:r>
        </a:p>
        <a:p>
          <a:pPr marL="0" lvl="0" indent="0" algn="l" defTabSz="400050">
            <a:lnSpc>
              <a:spcPct val="90000"/>
            </a:lnSpc>
            <a:spcBef>
              <a:spcPct val="0"/>
            </a:spcBef>
            <a:spcAft>
              <a:spcPct val="35000"/>
            </a:spcAft>
            <a:buNone/>
          </a:pPr>
          <a:r>
            <a:rPr lang="fr-FR" sz="900" kern="1200" dirty="0"/>
            <a:t>- </a:t>
          </a:r>
          <a:r>
            <a:rPr lang="fr-FR" sz="900" kern="1200" dirty="0" err="1"/>
            <a:t>Readiness</a:t>
          </a:r>
          <a:r>
            <a:rPr lang="fr-FR" sz="900" kern="1200" dirty="0"/>
            <a:t> </a:t>
          </a:r>
          <a:r>
            <a:rPr lang="fr-FR" sz="900" kern="1200" dirty="0" err="1"/>
            <a:t>assessment</a:t>
          </a:r>
          <a:endParaRPr lang="fr-FR" sz="900" kern="1200" dirty="0"/>
        </a:p>
        <a:p>
          <a:pPr marL="0" lvl="0" indent="0" algn="l" defTabSz="400050">
            <a:lnSpc>
              <a:spcPct val="90000"/>
            </a:lnSpc>
            <a:spcBef>
              <a:spcPct val="0"/>
            </a:spcBef>
            <a:spcAft>
              <a:spcPct val="35000"/>
            </a:spcAft>
            <a:buNone/>
          </a:pPr>
          <a:r>
            <a:rPr lang="fr-FR" sz="900" kern="1200" dirty="0"/>
            <a:t>- Vision, Mission, goals, etc.</a:t>
          </a:r>
        </a:p>
        <a:p>
          <a:pPr marL="0" lvl="0" indent="0" algn="l" defTabSz="400050">
            <a:lnSpc>
              <a:spcPct val="90000"/>
            </a:lnSpc>
            <a:spcBef>
              <a:spcPct val="0"/>
            </a:spcBef>
            <a:spcAft>
              <a:spcPct val="35000"/>
            </a:spcAft>
            <a:buNone/>
          </a:pPr>
          <a:r>
            <a:rPr lang="fr-FR" sz="900" kern="1200" dirty="0"/>
            <a:t>- </a:t>
          </a:r>
          <a:r>
            <a:rPr lang="fr-FR" sz="900" kern="1200" dirty="0" err="1"/>
            <a:t>Ecosystem</a:t>
          </a:r>
          <a:r>
            <a:rPr lang="fr-FR" sz="900" kern="1200" dirty="0"/>
            <a:t> </a:t>
          </a:r>
          <a:r>
            <a:rPr lang="fr-FR" sz="900" kern="1200" dirty="0" err="1"/>
            <a:t>requirements</a:t>
          </a:r>
          <a:r>
            <a:rPr lang="fr-FR" sz="900" kern="1200" dirty="0"/>
            <a:t> (</a:t>
          </a:r>
          <a:r>
            <a:rPr lang="fr-FR" sz="900" kern="1200" dirty="0" err="1"/>
            <a:t>Regulatory</a:t>
          </a:r>
          <a:r>
            <a:rPr lang="fr-FR" sz="900" kern="1200" dirty="0"/>
            <a:t>, </a:t>
          </a:r>
          <a:r>
            <a:rPr lang="fr-FR" sz="900" kern="1200" dirty="0" err="1"/>
            <a:t>Workforce</a:t>
          </a:r>
          <a:r>
            <a:rPr lang="fr-FR" sz="900" kern="1200" dirty="0"/>
            <a:t>, infrastructure, etc.)</a:t>
          </a:r>
        </a:p>
        <a:p>
          <a:pPr marL="0" lvl="0" indent="0" algn="l" defTabSz="400050">
            <a:lnSpc>
              <a:spcPct val="90000"/>
            </a:lnSpc>
            <a:spcBef>
              <a:spcPct val="0"/>
            </a:spcBef>
            <a:spcAft>
              <a:spcPct val="35000"/>
            </a:spcAft>
            <a:buNone/>
          </a:pPr>
          <a:r>
            <a:rPr lang="fr-FR" sz="900" kern="1200" dirty="0"/>
            <a:t>- </a:t>
          </a:r>
          <a:r>
            <a:rPr lang="fr-FR" sz="900" kern="1200" dirty="0" err="1"/>
            <a:t>Capacity</a:t>
          </a:r>
          <a:r>
            <a:rPr lang="fr-FR" sz="900" kern="1200" dirty="0"/>
            <a:t> gaps/</a:t>
          </a:r>
          <a:r>
            <a:rPr lang="fr-FR" sz="900" kern="1200" dirty="0" err="1"/>
            <a:t>requirements</a:t>
          </a:r>
          <a:endParaRPr lang="fr-FR" sz="900" kern="1200" dirty="0"/>
        </a:p>
        <a:p>
          <a:pPr marL="0" lvl="0" indent="0" algn="l" defTabSz="400050">
            <a:lnSpc>
              <a:spcPct val="90000"/>
            </a:lnSpc>
            <a:spcBef>
              <a:spcPct val="0"/>
            </a:spcBef>
            <a:spcAft>
              <a:spcPct val="35000"/>
            </a:spcAft>
            <a:buNone/>
          </a:pPr>
          <a:r>
            <a:rPr lang="fr-FR" sz="900" kern="1200" dirty="0"/>
            <a:t>- </a:t>
          </a:r>
          <a:r>
            <a:rPr lang="fr-FR" sz="900" kern="1200" dirty="0" err="1"/>
            <a:t>Governance</a:t>
          </a:r>
          <a:endParaRPr lang="fr-FR" sz="900" kern="1200" dirty="0"/>
        </a:p>
        <a:p>
          <a:pPr marL="0" lvl="0" indent="0" algn="l" defTabSz="400050">
            <a:lnSpc>
              <a:spcPct val="90000"/>
            </a:lnSpc>
            <a:spcBef>
              <a:spcPct val="0"/>
            </a:spcBef>
            <a:spcAft>
              <a:spcPct val="35000"/>
            </a:spcAft>
            <a:buNone/>
          </a:pPr>
          <a:r>
            <a:rPr lang="fr-FR" sz="900" kern="1200" dirty="0"/>
            <a:t>- Change Management</a:t>
          </a:r>
        </a:p>
        <a:p>
          <a:pPr marL="0" lvl="0" indent="0" algn="l" defTabSz="400050">
            <a:lnSpc>
              <a:spcPct val="90000"/>
            </a:lnSpc>
            <a:spcBef>
              <a:spcPct val="0"/>
            </a:spcBef>
            <a:spcAft>
              <a:spcPct val="35000"/>
            </a:spcAft>
            <a:buNone/>
          </a:pPr>
          <a:r>
            <a:rPr lang="fr-FR" sz="900" kern="1200" dirty="0"/>
            <a:t>- Roadmap</a:t>
          </a:r>
        </a:p>
        <a:p>
          <a:pPr marL="0" lvl="0" indent="0" algn="l" defTabSz="400050">
            <a:lnSpc>
              <a:spcPct val="90000"/>
            </a:lnSpc>
            <a:spcBef>
              <a:spcPct val="0"/>
            </a:spcBef>
            <a:spcAft>
              <a:spcPct val="35000"/>
            </a:spcAft>
            <a:buNone/>
          </a:pPr>
          <a:endParaRPr lang="fr-FR" sz="900" kern="1200" dirty="0"/>
        </a:p>
        <a:p>
          <a:pPr marL="0" lvl="0" indent="0" algn="l" defTabSz="400050">
            <a:lnSpc>
              <a:spcPct val="90000"/>
            </a:lnSpc>
            <a:spcBef>
              <a:spcPct val="0"/>
            </a:spcBef>
            <a:spcAft>
              <a:spcPct val="35000"/>
            </a:spcAft>
            <a:buNone/>
          </a:pPr>
          <a:endParaRPr lang="en-GB" sz="900" kern="1200" dirty="0"/>
        </a:p>
      </dsp:txBody>
      <dsp:txXfrm>
        <a:off x="1769000" y="36068"/>
        <a:ext cx="1159306" cy="2650817"/>
      </dsp:txXfrm>
    </dsp:sp>
    <dsp:sp modelId="{2AB98FD0-72A0-4B02-8D93-365693E92659}">
      <dsp:nvSpPr>
        <dsp:cNvPr id="0" name=""/>
        <dsp:cNvSpPr/>
      </dsp:nvSpPr>
      <dsp:spPr>
        <a:xfrm>
          <a:off x="3087518" y="1208777"/>
          <a:ext cx="261065" cy="30539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400050">
            <a:lnSpc>
              <a:spcPct val="90000"/>
            </a:lnSpc>
            <a:spcBef>
              <a:spcPct val="0"/>
            </a:spcBef>
            <a:spcAft>
              <a:spcPct val="35000"/>
            </a:spcAft>
            <a:buNone/>
          </a:pPr>
          <a:endParaRPr lang="en-GB" sz="900" kern="1200"/>
        </a:p>
      </dsp:txBody>
      <dsp:txXfrm>
        <a:off x="3087518" y="1269856"/>
        <a:ext cx="182746" cy="183239"/>
      </dsp:txXfrm>
    </dsp:sp>
    <dsp:sp modelId="{2B3FA9E2-73BB-41E8-A255-2A6A0D5ADC4E}">
      <dsp:nvSpPr>
        <dsp:cNvPr id="0" name=""/>
        <dsp:cNvSpPr/>
      </dsp:nvSpPr>
      <dsp:spPr>
        <a:xfrm>
          <a:off x="3456951" y="0"/>
          <a:ext cx="1231442" cy="27229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r-FR" sz="900" kern="1200" dirty="0"/>
            <a:t>- </a:t>
          </a:r>
          <a:r>
            <a:rPr lang="fr-FR" sz="900" kern="1200" dirty="0" err="1"/>
            <a:t>Outcomes</a:t>
          </a:r>
          <a:r>
            <a:rPr lang="fr-FR" sz="900" kern="1200" dirty="0"/>
            <a:t>, Business, Applications, Information, </a:t>
          </a:r>
          <a:r>
            <a:rPr lang="fr-FR" sz="900" kern="1200" dirty="0" err="1"/>
            <a:t>Integration</a:t>
          </a:r>
          <a:r>
            <a:rPr lang="fr-FR" sz="900" kern="1200" dirty="0"/>
            <a:t>, Security and Technical Architectures</a:t>
          </a:r>
        </a:p>
        <a:p>
          <a:pPr marL="0" lvl="0" indent="0" algn="l" defTabSz="400050">
            <a:lnSpc>
              <a:spcPct val="90000"/>
            </a:lnSpc>
            <a:spcBef>
              <a:spcPct val="0"/>
            </a:spcBef>
            <a:spcAft>
              <a:spcPct val="35000"/>
            </a:spcAft>
            <a:buNone/>
          </a:pPr>
          <a:r>
            <a:rPr lang="fr-FR" sz="900" kern="1200" dirty="0"/>
            <a:t>- </a:t>
          </a:r>
          <a:r>
            <a:rPr lang="fr-FR" sz="900" b="1" kern="1200" dirty="0"/>
            <a:t>Services </a:t>
          </a:r>
          <a:r>
            <a:rPr lang="en-GB" sz="900" b="1" kern="1200" noProof="0" dirty="0"/>
            <a:t>Prioritization </a:t>
          </a:r>
          <a:r>
            <a:rPr lang="fr-FR" sz="900" b="1" kern="1200" dirty="0"/>
            <a:t>/roadmap</a:t>
          </a:r>
        </a:p>
        <a:p>
          <a:pPr marL="0" lvl="0" indent="0" algn="l" defTabSz="400050">
            <a:lnSpc>
              <a:spcPct val="90000"/>
            </a:lnSpc>
            <a:spcBef>
              <a:spcPct val="0"/>
            </a:spcBef>
            <a:spcAft>
              <a:spcPct val="35000"/>
            </a:spcAft>
            <a:buNone/>
          </a:pPr>
          <a:r>
            <a:rPr lang="fr-FR" sz="900" kern="1200" dirty="0"/>
            <a:t>- </a:t>
          </a:r>
          <a:r>
            <a:rPr lang="fr-FR" sz="900" kern="1200" dirty="0" err="1"/>
            <a:t>Capability</a:t>
          </a:r>
          <a:r>
            <a:rPr lang="fr-FR" sz="900" kern="1200" dirty="0"/>
            <a:t>/BB </a:t>
          </a:r>
          <a:r>
            <a:rPr lang="fr-FR" sz="900" kern="1200" dirty="0" err="1"/>
            <a:t>map</a:t>
          </a:r>
          <a:r>
            <a:rPr lang="fr-FR" sz="900" kern="1200" dirty="0"/>
            <a:t> (</a:t>
          </a:r>
          <a:r>
            <a:rPr lang="fr-FR" sz="900" kern="1200" dirty="0" err="1"/>
            <a:t>shared</a:t>
          </a:r>
          <a:r>
            <a:rPr lang="fr-FR" sz="900" kern="1200" dirty="0"/>
            <a:t> services)</a:t>
          </a:r>
        </a:p>
        <a:p>
          <a:pPr marL="0" lvl="0" indent="0" algn="l" defTabSz="400050">
            <a:lnSpc>
              <a:spcPct val="90000"/>
            </a:lnSpc>
            <a:spcBef>
              <a:spcPct val="0"/>
            </a:spcBef>
            <a:spcAft>
              <a:spcPct val="35000"/>
            </a:spcAft>
            <a:buNone/>
          </a:pPr>
          <a:r>
            <a:rPr lang="fr-FR" sz="900" kern="1200" dirty="0"/>
            <a:t>- Compliance / adoption strategy</a:t>
          </a:r>
        </a:p>
        <a:p>
          <a:pPr marL="0" lvl="0" indent="0" algn="l" defTabSz="400050">
            <a:lnSpc>
              <a:spcPct val="90000"/>
            </a:lnSpc>
            <a:spcBef>
              <a:spcPct val="0"/>
            </a:spcBef>
            <a:spcAft>
              <a:spcPct val="35000"/>
            </a:spcAft>
            <a:buNone/>
          </a:pPr>
          <a:r>
            <a:rPr lang="fr-FR" sz="900" kern="1200" dirty="0"/>
            <a:t>- </a:t>
          </a:r>
          <a:r>
            <a:rPr lang="fr-FR" sz="900" kern="1200" dirty="0" err="1"/>
            <a:t>Comprehensive</a:t>
          </a:r>
          <a:r>
            <a:rPr lang="fr-FR" sz="900" kern="1200" dirty="0"/>
            <a:t> or </a:t>
          </a:r>
          <a:r>
            <a:rPr lang="fr-FR" sz="900" kern="1200" dirty="0" err="1"/>
            <a:t>simplified</a:t>
          </a:r>
          <a:r>
            <a:rPr lang="fr-FR" sz="900" kern="1200" dirty="0"/>
            <a:t> (</a:t>
          </a:r>
          <a:r>
            <a:rPr lang="fr-FR" sz="900" kern="1200" dirty="0" err="1"/>
            <a:t>focusing</a:t>
          </a:r>
          <a:r>
            <a:rPr lang="fr-FR" sz="900" kern="1200" dirty="0"/>
            <a:t> on </a:t>
          </a:r>
          <a:r>
            <a:rPr lang="fr-FR" sz="900" kern="1200" dirty="0" err="1"/>
            <a:t>shared</a:t>
          </a:r>
          <a:r>
            <a:rPr lang="fr-FR" sz="900" kern="1200" dirty="0"/>
            <a:t> </a:t>
          </a:r>
          <a:r>
            <a:rPr lang="fr-FR" sz="900" kern="1200" dirty="0" err="1"/>
            <a:t>capabilities</a:t>
          </a:r>
          <a:r>
            <a:rPr lang="fr-FR" sz="900" kern="1200" dirty="0"/>
            <a:t>)</a:t>
          </a:r>
        </a:p>
        <a:p>
          <a:pPr marL="0" lvl="0" indent="0" algn="l" defTabSz="400050">
            <a:lnSpc>
              <a:spcPct val="90000"/>
            </a:lnSpc>
            <a:spcBef>
              <a:spcPct val="0"/>
            </a:spcBef>
            <a:spcAft>
              <a:spcPct val="35000"/>
            </a:spcAft>
            <a:buNone/>
          </a:pPr>
          <a:endParaRPr lang="fr-FR" sz="900" kern="1200" dirty="0"/>
        </a:p>
        <a:p>
          <a:pPr marL="0" lvl="0" indent="0" algn="l" defTabSz="400050">
            <a:lnSpc>
              <a:spcPct val="90000"/>
            </a:lnSpc>
            <a:spcBef>
              <a:spcPct val="0"/>
            </a:spcBef>
            <a:spcAft>
              <a:spcPct val="35000"/>
            </a:spcAft>
            <a:buNone/>
          </a:pPr>
          <a:endParaRPr lang="fr-FR" sz="900" kern="1200" dirty="0"/>
        </a:p>
        <a:p>
          <a:pPr marL="0" lvl="0" indent="0" algn="l" defTabSz="400050">
            <a:lnSpc>
              <a:spcPct val="90000"/>
            </a:lnSpc>
            <a:spcBef>
              <a:spcPct val="0"/>
            </a:spcBef>
            <a:spcAft>
              <a:spcPct val="35000"/>
            </a:spcAft>
            <a:buNone/>
          </a:pPr>
          <a:endParaRPr lang="fr-FR" sz="900" kern="1200" dirty="0"/>
        </a:p>
        <a:p>
          <a:pPr marL="0" lvl="0" indent="0" algn="l" defTabSz="400050">
            <a:lnSpc>
              <a:spcPct val="90000"/>
            </a:lnSpc>
            <a:spcBef>
              <a:spcPct val="0"/>
            </a:spcBef>
            <a:spcAft>
              <a:spcPct val="35000"/>
            </a:spcAft>
            <a:buNone/>
          </a:pPr>
          <a:endParaRPr lang="fr-FR" sz="900" kern="1200" dirty="0"/>
        </a:p>
        <a:p>
          <a:pPr marL="0" lvl="0" indent="0" algn="l" defTabSz="400050">
            <a:lnSpc>
              <a:spcPct val="90000"/>
            </a:lnSpc>
            <a:spcBef>
              <a:spcPct val="0"/>
            </a:spcBef>
            <a:spcAft>
              <a:spcPct val="35000"/>
            </a:spcAft>
            <a:buNone/>
          </a:pPr>
          <a:endParaRPr lang="fr-FR" sz="900" kern="1200" dirty="0"/>
        </a:p>
        <a:p>
          <a:pPr marL="0" lvl="0" indent="0" algn="l" defTabSz="400050">
            <a:lnSpc>
              <a:spcPct val="90000"/>
            </a:lnSpc>
            <a:spcBef>
              <a:spcPct val="0"/>
            </a:spcBef>
            <a:spcAft>
              <a:spcPct val="35000"/>
            </a:spcAft>
            <a:buNone/>
          </a:pPr>
          <a:endParaRPr lang="fr-FR" sz="900" kern="1200" dirty="0"/>
        </a:p>
        <a:p>
          <a:pPr marL="0" lvl="0" indent="0" algn="l" defTabSz="400050">
            <a:lnSpc>
              <a:spcPct val="90000"/>
            </a:lnSpc>
            <a:spcBef>
              <a:spcPct val="0"/>
            </a:spcBef>
            <a:spcAft>
              <a:spcPct val="35000"/>
            </a:spcAft>
            <a:buNone/>
          </a:pPr>
          <a:r>
            <a:rPr lang="fr-FR" sz="900" b="1" kern="1200" dirty="0"/>
            <a:t>d</a:t>
          </a:r>
          <a:endParaRPr lang="en-GB" sz="900" kern="1200" dirty="0"/>
        </a:p>
      </dsp:txBody>
      <dsp:txXfrm>
        <a:off x="3493019" y="36068"/>
        <a:ext cx="1159306" cy="2650817"/>
      </dsp:txXfrm>
    </dsp:sp>
    <dsp:sp modelId="{13879945-F931-49FC-B70F-A4908B31CD31}">
      <dsp:nvSpPr>
        <dsp:cNvPr id="0" name=""/>
        <dsp:cNvSpPr/>
      </dsp:nvSpPr>
      <dsp:spPr>
        <a:xfrm>
          <a:off x="4811538" y="1208777"/>
          <a:ext cx="261065" cy="30539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400050">
            <a:lnSpc>
              <a:spcPct val="90000"/>
            </a:lnSpc>
            <a:spcBef>
              <a:spcPct val="0"/>
            </a:spcBef>
            <a:spcAft>
              <a:spcPct val="35000"/>
            </a:spcAft>
            <a:buNone/>
          </a:pPr>
          <a:endParaRPr lang="en-GB" sz="900" kern="1200"/>
        </a:p>
      </dsp:txBody>
      <dsp:txXfrm>
        <a:off x="4811538" y="1269856"/>
        <a:ext cx="182746" cy="183239"/>
      </dsp:txXfrm>
    </dsp:sp>
    <dsp:sp modelId="{B111E2D5-BE86-4A6B-9219-05248CF8CAE3}">
      <dsp:nvSpPr>
        <dsp:cNvPr id="0" name=""/>
        <dsp:cNvSpPr/>
      </dsp:nvSpPr>
      <dsp:spPr>
        <a:xfrm>
          <a:off x="5180970" y="0"/>
          <a:ext cx="1231442" cy="27229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r-FR" sz="900" kern="1200" dirty="0"/>
            <a:t>- </a:t>
          </a:r>
          <a:r>
            <a:rPr lang="fr-FR" sz="900" kern="1200" dirty="0" err="1"/>
            <a:t>Targeted</a:t>
          </a:r>
          <a:r>
            <a:rPr lang="fr-FR" sz="900" kern="1200" dirty="0"/>
            <a:t> / </a:t>
          </a:r>
          <a:r>
            <a:rPr lang="fr-FR" sz="900" kern="1200" dirty="0" err="1"/>
            <a:t>prioritized</a:t>
          </a:r>
          <a:r>
            <a:rPr lang="fr-FR" sz="900" kern="1200" dirty="0"/>
            <a:t> Stakeholders consultation</a:t>
          </a:r>
        </a:p>
        <a:p>
          <a:pPr marL="0" lvl="0" indent="0" algn="l" defTabSz="400050" rtl="0">
            <a:lnSpc>
              <a:spcPct val="90000"/>
            </a:lnSpc>
            <a:spcBef>
              <a:spcPct val="0"/>
            </a:spcBef>
            <a:spcAft>
              <a:spcPct val="35000"/>
            </a:spcAft>
            <a:buNone/>
          </a:pPr>
          <a:r>
            <a:rPr lang="fr-FR" sz="900" kern="1200" dirty="0"/>
            <a:t>- </a:t>
          </a:r>
          <a:r>
            <a:rPr lang="fr-FR" sz="900" kern="1200" dirty="0">
              <a:latin typeface="Calibri Light" panose="020F0302020204030204"/>
            </a:rPr>
            <a:t>Use cases catalogue &amp; user journey catalogue</a:t>
          </a:r>
        </a:p>
        <a:p>
          <a:pPr marL="0" lvl="0" indent="0" algn="l" defTabSz="400050">
            <a:lnSpc>
              <a:spcPct val="90000"/>
            </a:lnSpc>
            <a:spcBef>
              <a:spcPct val="0"/>
            </a:spcBef>
            <a:spcAft>
              <a:spcPct val="35000"/>
            </a:spcAft>
            <a:buNone/>
          </a:pPr>
          <a:r>
            <a:rPr lang="fr-FR" sz="900" kern="1200" dirty="0"/>
            <a:t>Business </a:t>
          </a:r>
          <a:r>
            <a:rPr lang="fr-FR" sz="900" kern="1200" dirty="0" err="1"/>
            <a:t>requirements</a:t>
          </a:r>
          <a:r>
            <a:rPr lang="fr-FR" sz="900" kern="1200" dirty="0"/>
            <a:t> </a:t>
          </a:r>
          <a:r>
            <a:rPr lang="fr-FR" sz="900" kern="1200" dirty="0" err="1"/>
            <a:t>gathering</a:t>
          </a:r>
          <a:r>
            <a:rPr lang="fr-FR" sz="900" kern="1200" dirty="0"/>
            <a:t> for </a:t>
          </a:r>
          <a:r>
            <a:rPr lang="fr-FR" sz="900" kern="1200" dirty="0" err="1"/>
            <a:t>prioritized</a:t>
          </a:r>
          <a:r>
            <a:rPr lang="fr-FR" sz="900" kern="1200" dirty="0"/>
            <a:t> services</a:t>
          </a:r>
        </a:p>
        <a:p>
          <a:pPr marL="0" lvl="0" indent="0" algn="l" defTabSz="400050">
            <a:lnSpc>
              <a:spcPct val="90000"/>
            </a:lnSpc>
            <a:spcBef>
              <a:spcPct val="0"/>
            </a:spcBef>
            <a:spcAft>
              <a:spcPct val="35000"/>
            </a:spcAft>
            <a:buNone/>
          </a:pPr>
          <a:r>
            <a:rPr lang="fr-FR" sz="900" kern="1200" dirty="0"/>
            <a:t>- As-</a:t>
          </a:r>
          <a:r>
            <a:rPr lang="fr-FR" sz="900" kern="1200" dirty="0" err="1"/>
            <a:t>is</a:t>
          </a:r>
          <a:r>
            <a:rPr lang="fr-FR" sz="900" kern="1200" dirty="0"/>
            <a:t> and To-</a:t>
          </a:r>
          <a:r>
            <a:rPr lang="fr-FR" sz="900" kern="1200" dirty="0" err="1"/>
            <a:t>be</a:t>
          </a:r>
          <a:r>
            <a:rPr lang="fr-FR" sz="900" kern="1200" dirty="0"/>
            <a:t> use cases (Process simplification, reengineering)</a:t>
          </a:r>
        </a:p>
        <a:p>
          <a:pPr marL="0" lvl="0" indent="0" algn="l" defTabSz="400050">
            <a:lnSpc>
              <a:spcPct val="90000"/>
            </a:lnSpc>
            <a:spcBef>
              <a:spcPct val="0"/>
            </a:spcBef>
            <a:spcAft>
              <a:spcPct val="35000"/>
            </a:spcAft>
            <a:buNone/>
          </a:pPr>
          <a:r>
            <a:rPr lang="fr-FR" sz="900" kern="1200" dirty="0"/>
            <a:t>- </a:t>
          </a:r>
          <a:r>
            <a:rPr lang="fr-FR" sz="900" kern="1200" dirty="0" err="1"/>
            <a:t>Might</a:t>
          </a:r>
          <a:r>
            <a:rPr lang="fr-FR" sz="900" kern="1200" dirty="0"/>
            <a:t> </a:t>
          </a:r>
          <a:r>
            <a:rPr lang="fr-FR" sz="900" kern="1200" dirty="0" err="1"/>
            <a:t>involve</a:t>
          </a:r>
          <a:r>
            <a:rPr lang="fr-FR" sz="900" kern="1200" dirty="0"/>
            <a:t> more </a:t>
          </a:r>
          <a:r>
            <a:rPr lang="fr-FR" sz="900" kern="1200" dirty="0" err="1"/>
            <a:t>than</a:t>
          </a:r>
          <a:r>
            <a:rPr lang="fr-FR" sz="900" kern="1200" dirty="0"/>
            <a:t> one </a:t>
          </a:r>
          <a:r>
            <a:rPr lang="fr-FR" sz="900" kern="1200" dirty="0" err="1"/>
            <a:t>gov</a:t>
          </a:r>
          <a:r>
            <a:rPr lang="fr-FR" sz="900" kern="1200" dirty="0"/>
            <a:t>. </a:t>
          </a:r>
          <a:r>
            <a:rPr lang="fr-FR" sz="900" kern="1200" dirty="0" err="1"/>
            <a:t>Department</a:t>
          </a:r>
          <a:r>
            <a:rPr lang="fr-FR" sz="900" kern="1200" dirty="0"/>
            <a:t>/ </a:t>
          </a:r>
          <a:r>
            <a:rPr lang="fr-FR" sz="900" kern="1200" dirty="0" err="1"/>
            <a:t>agency</a:t>
          </a:r>
          <a:endParaRPr lang="fr-FR" sz="900" kern="1200" dirty="0"/>
        </a:p>
        <a:p>
          <a:pPr marL="0" lvl="0" indent="0" algn="l" defTabSz="400050">
            <a:lnSpc>
              <a:spcPct val="90000"/>
            </a:lnSpc>
            <a:spcBef>
              <a:spcPct val="0"/>
            </a:spcBef>
            <a:spcAft>
              <a:spcPct val="35000"/>
            </a:spcAft>
            <a:buNone/>
          </a:pPr>
          <a:r>
            <a:rPr lang="fr-FR" sz="900" kern="1200" dirty="0"/>
            <a:t>- BB </a:t>
          </a:r>
          <a:r>
            <a:rPr lang="fr-FR" sz="900" kern="1200" dirty="0" err="1"/>
            <a:t>required</a:t>
          </a:r>
          <a:endParaRPr lang="fr-FR" sz="900" kern="1200" dirty="0"/>
        </a:p>
        <a:p>
          <a:pPr marL="0" lvl="0" indent="0" algn="l" defTabSz="400050">
            <a:lnSpc>
              <a:spcPct val="90000"/>
            </a:lnSpc>
            <a:spcBef>
              <a:spcPct val="0"/>
            </a:spcBef>
            <a:spcAft>
              <a:spcPct val="35000"/>
            </a:spcAft>
            <a:buNone/>
          </a:pPr>
          <a:r>
            <a:rPr lang="fr-FR" sz="900" kern="1200" dirty="0"/>
            <a:t>- </a:t>
          </a:r>
          <a:r>
            <a:rPr lang="fr-FR" sz="900" kern="1200" dirty="0" err="1"/>
            <a:t>Adapted</a:t>
          </a:r>
          <a:r>
            <a:rPr lang="fr-FR" sz="900" kern="1200" dirty="0"/>
            <a:t> BB </a:t>
          </a:r>
          <a:r>
            <a:rPr lang="fr-FR" sz="900" kern="1200" dirty="0" err="1"/>
            <a:t>specs</a:t>
          </a:r>
          <a:endParaRPr lang="fr-FR" sz="900" kern="1200" dirty="0"/>
        </a:p>
        <a:p>
          <a:pPr marL="0" lvl="0" indent="0" algn="l" defTabSz="400050">
            <a:lnSpc>
              <a:spcPct val="90000"/>
            </a:lnSpc>
            <a:spcBef>
              <a:spcPct val="0"/>
            </a:spcBef>
            <a:spcAft>
              <a:spcPct val="35000"/>
            </a:spcAft>
            <a:buNone/>
          </a:pPr>
          <a:endParaRPr lang="fr-FR" sz="900" kern="1200" dirty="0"/>
        </a:p>
        <a:p>
          <a:pPr marL="0" lvl="0" indent="0" algn="l" defTabSz="400050">
            <a:lnSpc>
              <a:spcPct val="90000"/>
            </a:lnSpc>
            <a:spcBef>
              <a:spcPct val="0"/>
            </a:spcBef>
            <a:spcAft>
              <a:spcPct val="35000"/>
            </a:spcAft>
            <a:buNone/>
          </a:pPr>
          <a:endParaRPr lang="en-GB" sz="900" kern="1200" dirty="0"/>
        </a:p>
      </dsp:txBody>
      <dsp:txXfrm>
        <a:off x="5217038" y="36068"/>
        <a:ext cx="1159306" cy="2650817"/>
      </dsp:txXfrm>
    </dsp:sp>
    <dsp:sp modelId="{02457F98-F8F9-4331-B02C-5F320573D275}">
      <dsp:nvSpPr>
        <dsp:cNvPr id="0" name=""/>
        <dsp:cNvSpPr/>
      </dsp:nvSpPr>
      <dsp:spPr>
        <a:xfrm>
          <a:off x="6535557" y="1208777"/>
          <a:ext cx="261065" cy="30539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400050">
            <a:lnSpc>
              <a:spcPct val="90000"/>
            </a:lnSpc>
            <a:spcBef>
              <a:spcPct val="0"/>
            </a:spcBef>
            <a:spcAft>
              <a:spcPct val="35000"/>
            </a:spcAft>
            <a:buNone/>
          </a:pPr>
          <a:endParaRPr lang="en-GB" sz="900" kern="1200"/>
        </a:p>
      </dsp:txBody>
      <dsp:txXfrm>
        <a:off x="6535557" y="1269856"/>
        <a:ext cx="182746" cy="183239"/>
      </dsp:txXfrm>
    </dsp:sp>
    <dsp:sp modelId="{0B0F6A67-42BE-4036-9FD5-B11F843D391D}">
      <dsp:nvSpPr>
        <dsp:cNvPr id="0" name=""/>
        <dsp:cNvSpPr/>
      </dsp:nvSpPr>
      <dsp:spPr>
        <a:xfrm>
          <a:off x="6904990" y="0"/>
          <a:ext cx="1231442" cy="27229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r-FR" sz="900" kern="1200" dirty="0"/>
            <a:t>- Use </a:t>
          </a:r>
          <a:r>
            <a:rPr lang="fr-FR" sz="900" kern="1200" dirty="0" err="1"/>
            <a:t>Sandbox</a:t>
          </a:r>
          <a:r>
            <a:rPr lang="fr-FR" sz="900" kern="1200" dirty="0"/>
            <a:t> for </a:t>
          </a:r>
          <a:r>
            <a:rPr lang="fr-FR" sz="900" kern="1200" dirty="0" err="1"/>
            <a:t>prototyping</a:t>
          </a:r>
          <a:r>
            <a:rPr lang="fr-FR" sz="900" kern="1200" dirty="0"/>
            <a:t> </a:t>
          </a:r>
          <a:r>
            <a:rPr lang="fr-FR" sz="900" kern="1200" dirty="0" err="1"/>
            <a:t>based</a:t>
          </a:r>
          <a:r>
            <a:rPr lang="fr-FR" sz="900" kern="1200" dirty="0"/>
            <a:t> on BB </a:t>
          </a:r>
          <a:r>
            <a:rPr lang="fr-FR" sz="900" kern="1200" dirty="0" err="1"/>
            <a:t>reuse</a:t>
          </a:r>
          <a:endParaRPr lang="fr-FR" sz="900" kern="1200" dirty="0"/>
        </a:p>
        <a:p>
          <a:pPr marL="0" lvl="0" indent="0" algn="l" defTabSz="400050">
            <a:lnSpc>
              <a:spcPct val="90000"/>
            </a:lnSpc>
            <a:spcBef>
              <a:spcPct val="0"/>
            </a:spcBef>
            <a:spcAft>
              <a:spcPct val="35000"/>
            </a:spcAft>
            <a:buNone/>
          </a:pPr>
          <a:r>
            <a:rPr lang="fr-FR" sz="900" kern="1200" dirty="0"/>
            <a:t>- </a:t>
          </a:r>
          <a:r>
            <a:rPr lang="fr-FR" sz="900" kern="1200" dirty="0" err="1"/>
            <a:t>Capacity</a:t>
          </a:r>
          <a:r>
            <a:rPr lang="fr-FR" sz="900" kern="1200" dirty="0"/>
            <a:t> development</a:t>
          </a:r>
          <a:endParaRPr lang="en-GB" sz="900" kern="1200" dirty="0"/>
        </a:p>
      </dsp:txBody>
      <dsp:txXfrm>
        <a:off x="6941058" y="36068"/>
        <a:ext cx="1159306" cy="2650817"/>
      </dsp:txXfrm>
    </dsp:sp>
    <dsp:sp modelId="{58B35D71-0928-4C83-B379-40214293B4F6}">
      <dsp:nvSpPr>
        <dsp:cNvPr id="0" name=""/>
        <dsp:cNvSpPr/>
      </dsp:nvSpPr>
      <dsp:spPr>
        <a:xfrm>
          <a:off x="8259576" y="1208777"/>
          <a:ext cx="261065" cy="30539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400050">
            <a:lnSpc>
              <a:spcPct val="90000"/>
            </a:lnSpc>
            <a:spcBef>
              <a:spcPct val="0"/>
            </a:spcBef>
            <a:spcAft>
              <a:spcPct val="35000"/>
            </a:spcAft>
            <a:buNone/>
          </a:pPr>
          <a:endParaRPr lang="en-GB" sz="900" kern="1200"/>
        </a:p>
      </dsp:txBody>
      <dsp:txXfrm>
        <a:off x="8259576" y="1269856"/>
        <a:ext cx="182746" cy="183239"/>
      </dsp:txXfrm>
    </dsp:sp>
    <dsp:sp modelId="{DE424357-C1AD-44C8-8A2B-63F344E1A83F}">
      <dsp:nvSpPr>
        <dsp:cNvPr id="0" name=""/>
        <dsp:cNvSpPr/>
      </dsp:nvSpPr>
      <dsp:spPr>
        <a:xfrm>
          <a:off x="8629009" y="0"/>
          <a:ext cx="1231442" cy="27229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r-FR" sz="900" kern="1200" dirty="0"/>
            <a:t>- </a:t>
          </a:r>
          <a:r>
            <a:rPr lang="fr-FR" sz="900" kern="1200" dirty="0" err="1"/>
            <a:t>Tendering</a:t>
          </a:r>
          <a:r>
            <a:rPr lang="fr-FR" sz="900" kern="1200" dirty="0"/>
            <a:t> support to </a:t>
          </a:r>
          <a:r>
            <a:rPr lang="fr-FR" sz="900" kern="1200" dirty="0" err="1"/>
            <a:t>develop</a:t>
          </a:r>
          <a:r>
            <a:rPr lang="fr-FR" sz="900" kern="1200" dirty="0"/>
            <a:t> or </a:t>
          </a:r>
          <a:r>
            <a:rPr lang="fr-FR" sz="900" kern="1200" dirty="0" err="1"/>
            <a:t>evaluate</a:t>
          </a:r>
          <a:r>
            <a:rPr lang="fr-FR" sz="900" kern="1200" dirty="0"/>
            <a:t> tenders if </a:t>
          </a:r>
          <a:r>
            <a:rPr lang="fr-FR" sz="900" kern="1200" dirty="0" err="1"/>
            <a:t>needed</a:t>
          </a:r>
          <a:endParaRPr lang="fr-FR" sz="900" kern="1200" dirty="0"/>
        </a:p>
        <a:p>
          <a:pPr marL="0" lvl="0" indent="0" algn="l" defTabSz="400050">
            <a:lnSpc>
              <a:spcPct val="90000"/>
            </a:lnSpc>
            <a:spcBef>
              <a:spcPct val="0"/>
            </a:spcBef>
            <a:spcAft>
              <a:spcPct val="35000"/>
            </a:spcAft>
            <a:buNone/>
          </a:pPr>
          <a:endParaRPr lang="fr-FR" sz="900" kern="1200" dirty="0"/>
        </a:p>
        <a:p>
          <a:pPr marL="0" lvl="0" indent="0" algn="l" defTabSz="400050">
            <a:lnSpc>
              <a:spcPct val="90000"/>
            </a:lnSpc>
            <a:spcBef>
              <a:spcPct val="0"/>
            </a:spcBef>
            <a:spcAft>
              <a:spcPct val="35000"/>
            </a:spcAft>
            <a:buNone/>
          </a:pPr>
          <a:r>
            <a:rPr lang="fr-FR" sz="900" kern="1200" dirty="0"/>
            <a:t>- Local </a:t>
          </a:r>
          <a:r>
            <a:rPr lang="fr-FR" sz="900" kern="1200" dirty="0" err="1"/>
            <a:t>Ecosystem</a:t>
          </a:r>
          <a:r>
            <a:rPr lang="fr-FR" sz="900" kern="1200" dirty="0"/>
            <a:t> support/development</a:t>
          </a:r>
          <a:endParaRPr lang="en-GB" sz="900" kern="1200" dirty="0"/>
        </a:p>
      </dsp:txBody>
      <dsp:txXfrm>
        <a:off x="8665077" y="36068"/>
        <a:ext cx="1159306" cy="2650817"/>
      </dsp:txXfrm>
    </dsp:sp>
    <dsp:sp modelId="{E8050FDA-1EDB-4B09-8380-C6BF30CC74DF}">
      <dsp:nvSpPr>
        <dsp:cNvPr id="0" name=""/>
        <dsp:cNvSpPr/>
      </dsp:nvSpPr>
      <dsp:spPr>
        <a:xfrm>
          <a:off x="9983596" y="1208777"/>
          <a:ext cx="261065" cy="30539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400050">
            <a:lnSpc>
              <a:spcPct val="90000"/>
            </a:lnSpc>
            <a:spcBef>
              <a:spcPct val="0"/>
            </a:spcBef>
            <a:spcAft>
              <a:spcPct val="35000"/>
            </a:spcAft>
            <a:buNone/>
          </a:pPr>
          <a:endParaRPr lang="en-GB" sz="900" kern="1200"/>
        </a:p>
      </dsp:txBody>
      <dsp:txXfrm>
        <a:off x="9983596" y="1269856"/>
        <a:ext cx="182746" cy="183239"/>
      </dsp:txXfrm>
    </dsp:sp>
    <dsp:sp modelId="{AF164F2A-4E3B-4647-B2E3-AC32459312E9}">
      <dsp:nvSpPr>
        <dsp:cNvPr id="0" name=""/>
        <dsp:cNvSpPr/>
      </dsp:nvSpPr>
      <dsp:spPr>
        <a:xfrm>
          <a:off x="10353028" y="0"/>
          <a:ext cx="1231442" cy="27229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r-FR" sz="900" kern="1200" dirty="0"/>
            <a:t>- </a:t>
          </a:r>
          <a:r>
            <a:rPr lang="fr-FR" sz="900" kern="1200" dirty="0" err="1"/>
            <a:t>Piloting</a:t>
          </a:r>
          <a:r>
            <a:rPr lang="fr-FR" sz="900" kern="1200" dirty="0"/>
            <a:t> / </a:t>
          </a:r>
          <a:r>
            <a:rPr lang="fr-FR" sz="900" kern="1200" dirty="0" err="1"/>
            <a:t>scaling</a:t>
          </a:r>
          <a:r>
            <a:rPr lang="fr-FR" sz="900" kern="1200" dirty="0"/>
            <a:t> up</a:t>
          </a:r>
        </a:p>
        <a:p>
          <a:pPr marL="0" lvl="0" indent="0" algn="l" defTabSz="400050">
            <a:lnSpc>
              <a:spcPct val="90000"/>
            </a:lnSpc>
            <a:spcBef>
              <a:spcPct val="0"/>
            </a:spcBef>
            <a:spcAft>
              <a:spcPct val="35000"/>
            </a:spcAft>
            <a:buNone/>
          </a:pPr>
          <a:r>
            <a:rPr lang="fr-FR" sz="900" kern="1200" dirty="0"/>
            <a:t>- Adoption / training / change management</a:t>
          </a:r>
        </a:p>
        <a:p>
          <a:pPr marL="0" lvl="0" indent="0" algn="l" defTabSz="400050">
            <a:lnSpc>
              <a:spcPct val="90000"/>
            </a:lnSpc>
            <a:spcBef>
              <a:spcPct val="0"/>
            </a:spcBef>
            <a:spcAft>
              <a:spcPct val="35000"/>
            </a:spcAft>
            <a:buNone/>
          </a:pPr>
          <a:r>
            <a:rPr lang="fr-FR" sz="900" kern="1200" dirty="0"/>
            <a:t>- Evaluation</a:t>
          </a:r>
        </a:p>
        <a:p>
          <a:pPr marL="0" lvl="0" indent="0" algn="l" defTabSz="400050">
            <a:lnSpc>
              <a:spcPct val="90000"/>
            </a:lnSpc>
            <a:spcBef>
              <a:spcPct val="0"/>
            </a:spcBef>
            <a:spcAft>
              <a:spcPct val="35000"/>
            </a:spcAft>
            <a:buNone/>
          </a:pPr>
          <a:r>
            <a:rPr lang="fr-FR" sz="900" kern="1200" dirty="0"/>
            <a:t>- Impact (</a:t>
          </a:r>
          <a:r>
            <a:rPr lang="fr-FR" sz="900" kern="1200" dirty="0" err="1"/>
            <a:t>including</a:t>
          </a:r>
          <a:r>
            <a:rPr lang="fr-FR" sz="900" kern="1200" dirty="0"/>
            <a:t> green / </a:t>
          </a:r>
          <a:r>
            <a:rPr lang="fr-FR" sz="900" kern="1200" dirty="0" err="1"/>
            <a:t>climate</a:t>
          </a:r>
          <a:r>
            <a:rPr lang="fr-FR" sz="900" kern="1200" dirty="0"/>
            <a:t>)</a:t>
          </a:r>
        </a:p>
        <a:p>
          <a:pPr marL="0" lvl="0" indent="0" algn="l" defTabSz="400050">
            <a:lnSpc>
              <a:spcPct val="90000"/>
            </a:lnSpc>
            <a:spcBef>
              <a:spcPct val="0"/>
            </a:spcBef>
            <a:spcAft>
              <a:spcPct val="35000"/>
            </a:spcAft>
            <a:buNone/>
          </a:pPr>
          <a:r>
            <a:rPr lang="fr-FR" sz="900" kern="1200" dirty="0"/>
            <a:t>- </a:t>
          </a:r>
          <a:r>
            <a:rPr lang="fr-FR" sz="900" kern="1200" dirty="0" err="1"/>
            <a:t>Replicate</a:t>
          </a:r>
          <a:r>
            <a:rPr lang="fr-FR" sz="900" kern="1200" dirty="0"/>
            <a:t> </a:t>
          </a:r>
          <a:r>
            <a:rPr lang="fr-FR" sz="900" kern="1200" dirty="0" err="1"/>
            <a:t>Sandbox</a:t>
          </a:r>
          <a:r>
            <a:rPr lang="fr-FR" sz="900" kern="1200" dirty="0"/>
            <a:t> if </a:t>
          </a:r>
          <a:r>
            <a:rPr lang="fr-FR" sz="900" kern="1200" dirty="0" err="1"/>
            <a:t>required</a:t>
          </a:r>
          <a:endParaRPr lang="en-GB" sz="900" kern="1200" dirty="0"/>
        </a:p>
      </dsp:txBody>
      <dsp:txXfrm>
        <a:off x="10389096" y="36068"/>
        <a:ext cx="1159306" cy="26508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18869-D6A8-4630-A01E-9FC179C216F7}" type="datetimeFigureOut">
              <a:rPr lang="de-DE" smtClean="0"/>
              <a:t>29.08.2022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B9458-25D0-44DD-8E5A-2174626A5531}" type="slidenum">
              <a:rPr lang="de-DE" smtClean="0"/>
              <a:t>‹#›</a:t>
            </a:fld>
            <a:endParaRPr lang="de-DE"/>
          </a:p>
        </p:txBody>
      </p:sp>
    </p:spTree>
    <p:extLst>
      <p:ext uri="{BB962C8B-B14F-4D97-AF65-F5344CB8AC3E}">
        <p14:creationId xmlns:p14="http://schemas.microsoft.com/office/powerpoint/2010/main" val="2087931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0"/>
              </a:spcBef>
              <a:spcAft>
                <a:spcPts val="0"/>
              </a:spcAft>
            </a:pPr>
            <a:r>
              <a:rPr lang="en-US">
                <a:latin typeface="Arial" panose="020B0604020202020204" pitchFamily="34" charset="0"/>
                <a:cs typeface="Arial" panose="020B0604020202020204" pitchFamily="34" charset="0"/>
              </a:rPr>
              <a:t>Kate 3 minutes – </a:t>
            </a:r>
          </a:p>
          <a:p>
            <a:pPr>
              <a:spcBef>
                <a:spcPts val="0"/>
              </a:spcBef>
              <a:spcAft>
                <a:spcPts val="0"/>
              </a:spcAft>
            </a:pPr>
            <a:r>
              <a:rPr lang="en-US">
                <a:latin typeface="Arial" panose="020B0604020202020204" pitchFamily="34" charset="0"/>
                <a:cs typeface="Arial" panose="020B0604020202020204" pitchFamily="34" charset="0"/>
              </a:rPr>
              <a:t>Introduction David Hani Marten</a:t>
            </a:r>
          </a:p>
        </p:txBody>
      </p:sp>
      <p:sp>
        <p:nvSpPr>
          <p:cNvPr id="4" name="Foliennummernplatzhalter 3"/>
          <p:cNvSpPr>
            <a:spLocks noGrp="1"/>
          </p:cNvSpPr>
          <p:nvPr>
            <p:ph type="sldNum" sz="quarter" idx="10"/>
          </p:nvPr>
        </p:nvSpPr>
        <p:spPr/>
        <p:txBody>
          <a:bodyPr/>
          <a:lstStyle/>
          <a:p>
            <a:fld id="{F6BB9458-25D0-44DD-8E5A-2174626A5531}" type="slidenum">
              <a:rPr lang="de-DE" smtClean="0"/>
              <a:t>1</a:t>
            </a:fld>
            <a:endParaRPr lang="de-DE"/>
          </a:p>
        </p:txBody>
      </p:sp>
    </p:spTree>
    <p:extLst>
      <p:ext uri="{BB962C8B-B14F-4D97-AF65-F5344CB8AC3E}">
        <p14:creationId xmlns:p14="http://schemas.microsoft.com/office/powerpoint/2010/main" val="236411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10e36fde0a1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H" b="1" err="1"/>
              <a:t>Three</a:t>
            </a:r>
            <a:r>
              <a:rPr lang="fr-CH" b="1"/>
              <a:t> Components </a:t>
            </a:r>
            <a:endParaRPr b="1"/>
          </a:p>
          <a:p>
            <a:pPr marL="457200" lvl="0" indent="-304800" algn="l" rtl="0">
              <a:spcBef>
                <a:spcPts val="0"/>
              </a:spcBef>
              <a:spcAft>
                <a:spcPts val="0"/>
              </a:spcAft>
              <a:buSzPts val="1200"/>
              <a:buAutoNum type="arabicPeriod"/>
            </a:pPr>
            <a:r>
              <a:rPr lang="fr-CH" b="1" err="1"/>
              <a:t>Strategy</a:t>
            </a:r>
            <a:r>
              <a:rPr lang="fr-CH" b="1"/>
              <a:t> Road </a:t>
            </a:r>
            <a:r>
              <a:rPr lang="fr-CH" b="1" err="1"/>
              <a:t>Map</a:t>
            </a:r>
            <a:r>
              <a:rPr lang="fr-CH"/>
              <a:t> - </a:t>
            </a:r>
            <a:r>
              <a:rPr lang="fr-CH" err="1"/>
              <a:t>Political</a:t>
            </a:r>
            <a:r>
              <a:rPr lang="fr-CH"/>
              <a:t> </a:t>
            </a:r>
            <a:r>
              <a:rPr lang="fr-CH" err="1"/>
              <a:t>commitment</a:t>
            </a:r>
            <a:r>
              <a:rPr lang="fr-CH"/>
              <a:t> </a:t>
            </a:r>
            <a:r>
              <a:rPr lang="fr-CH" b="1"/>
              <a:t>DIAL</a:t>
            </a:r>
            <a:r>
              <a:rPr lang="fr-CH"/>
              <a:t> </a:t>
            </a:r>
            <a:endParaRPr/>
          </a:p>
          <a:p>
            <a:pPr marL="457200" lvl="0" indent="-304800" algn="l" rtl="0">
              <a:spcBef>
                <a:spcPts val="0"/>
              </a:spcBef>
              <a:spcAft>
                <a:spcPts val="0"/>
              </a:spcAft>
              <a:buSzPts val="1200"/>
              <a:buAutoNum type="arabicPeriod"/>
            </a:pPr>
            <a:r>
              <a:rPr lang="fr-CH" b="1"/>
              <a:t>Agile Enterprise Architecture</a:t>
            </a:r>
            <a:r>
              <a:rPr lang="fr-CH"/>
              <a:t> - Service design and </a:t>
            </a:r>
            <a:r>
              <a:rPr lang="fr-CH" err="1"/>
              <a:t>delivery</a:t>
            </a:r>
            <a:r>
              <a:rPr lang="fr-CH"/>
              <a:t> </a:t>
            </a:r>
            <a:r>
              <a:rPr lang="fr-CH" err="1"/>
              <a:t>Understanding</a:t>
            </a:r>
            <a:r>
              <a:rPr lang="fr-CH"/>
              <a:t> user </a:t>
            </a:r>
            <a:r>
              <a:rPr lang="fr-CH" err="1"/>
              <a:t>needs</a:t>
            </a:r>
            <a:r>
              <a:rPr lang="fr-CH"/>
              <a:t>, ID BB to design, MPV and </a:t>
            </a:r>
            <a:r>
              <a:rPr lang="fr-CH" err="1"/>
              <a:t>delivery</a:t>
            </a:r>
            <a:r>
              <a:rPr lang="fr-CH"/>
              <a:t>, </a:t>
            </a:r>
            <a:r>
              <a:rPr lang="fr-CH" err="1"/>
              <a:t>SandBox</a:t>
            </a:r>
            <a:r>
              <a:rPr lang="fr-CH"/>
              <a:t>, Procurement </a:t>
            </a:r>
            <a:r>
              <a:rPr lang="fr-CH" b="1"/>
              <a:t>ITU</a:t>
            </a:r>
            <a:r>
              <a:rPr lang="fr-CH"/>
              <a:t> </a:t>
            </a:r>
            <a:endParaRPr/>
          </a:p>
          <a:p>
            <a:pPr marL="0" lvl="0" indent="0" algn="l" rtl="0">
              <a:spcBef>
                <a:spcPts val="0"/>
              </a:spcBef>
              <a:spcAft>
                <a:spcPts val="0"/>
              </a:spcAft>
              <a:buNone/>
            </a:pPr>
            <a:r>
              <a:rPr lang="fr-CH"/>
              <a:t>             ID providers, </a:t>
            </a:r>
            <a:r>
              <a:rPr lang="fr-CH" err="1"/>
              <a:t>payments</a:t>
            </a:r>
            <a:r>
              <a:rPr lang="fr-CH"/>
              <a:t>,</a:t>
            </a:r>
            <a:endParaRPr/>
          </a:p>
          <a:p>
            <a:pPr marL="457200" lvl="0" indent="-304800" algn="l" rtl="0">
              <a:spcBef>
                <a:spcPts val="0"/>
              </a:spcBef>
              <a:spcAft>
                <a:spcPts val="0"/>
              </a:spcAft>
              <a:buSzPts val="1200"/>
              <a:buAutoNum type="arabicPeriod"/>
            </a:pPr>
            <a:r>
              <a:rPr lang="fr-CH" b="1" err="1"/>
              <a:t>Capacity</a:t>
            </a:r>
            <a:r>
              <a:rPr lang="fr-CH" b="1"/>
              <a:t> </a:t>
            </a:r>
            <a:r>
              <a:rPr lang="fr-CH" b="1" err="1"/>
              <a:t>development</a:t>
            </a:r>
            <a:r>
              <a:rPr lang="fr-CH" b="1"/>
              <a:t> GIZ </a:t>
            </a:r>
            <a:endParaRPr b="1"/>
          </a:p>
          <a:p>
            <a:pPr marL="0" lvl="0" indent="0" algn="l" rtl="0">
              <a:spcBef>
                <a:spcPts val="0"/>
              </a:spcBef>
              <a:spcAft>
                <a:spcPts val="0"/>
              </a:spcAft>
              <a:buNone/>
            </a:pPr>
            <a:endParaRPr/>
          </a:p>
          <a:p>
            <a:pPr marL="0" lvl="0" indent="0" algn="l" rtl="0">
              <a:spcBef>
                <a:spcPts val="0"/>
              </a:spcBef>
              <a:spcAft>
                <a:spcPts val="0"/>
              </a:spcAft>
              <a:buNone/>
            </a:pPr>
            <a:r>
              <a:rPr lang="fr-CH" b="1" err="1"/>
              <a:t>Scoping</a:t>
            </a:r>
            <a:r>
              <a:rPr lang="fr-CH" b="1"/>
              <a:t> </a:t>
            </a:r>
            <a:r>
              <a:rPr lang="fr-CH" b="1" err="1"/>
              <a:t>step</a:t>
            </a:r>
            <a:r>
              <a:rPr lang="fr-CH" b="1"/>
              <a:t> </a:t>
            </a:r>
            <a:r>
              <a:rPr lang="fr-CH"/>
              <a:t>- </a:t>
            </a:r>
            <a:r>
              <a:rPr lang="fr-CH" err="1"/>
              <a:t>Lets</a:t>
            </a:r>
            <a:r>
              <a:rPr lang="fr-CH"/>
              <a:t> engage </a:t>
            </a:r>
            <a:r>
              <a:rPr lang="fr-CH" err="1"/>
              <a:t>with</a:t>
            </a:r>
            <a:r>
              <a:rPr lang="fr-CH"/>
              <a:t> Rwanda and </a:t>
            </a:r>
            <a:r>
              <a:rPr lang="fr-CH" err="1"/>
              <a:t>see</a:t>
            </a:r>
            <a:r>
              <a:rPr lang="fr-CH"/>
              <a:t> this </a:t>
            </a:r>
            <a:r>
              <a:rPr lang="fr-CH" err="1"/>
              <a:t>tree</a:t>
            </a:r>
            <a:r>
              <a:rPr lang="fr-CH"/>
              <a:t> </a:t>
            </a:r>
            <a:r>
              <a:rPr lang="fr-CH" err="1"/>
              <a:t>things</a:t>
            </a:r>
            <a:r>
              <a:rPr lang="fr-CH"/>
              <a:t> </a:t>
            </a:r>
            <a:endParaRPr/>
          </a:p>
          <a:p>
            <a:pPr marL="0" lvl="0" indent="0" algn="l" rtl="0">
              <a:spcBef>
                <a:spcPts val="0"/>
              </a:spcBef>
              <a:spcAft>
                <a:spcPts val="0"/>
              </a:spcAft>
              <a:buNone/>
            </a:pPr>
            <a:r>
              <a:rPr lang="fr-CH" err="1"/>
              <a:t>Who</a:t>
            </a:r>
            <a:r>
              <a:rPr lang="fr-CH"/>
              <a:t>, </a:t>
            </a:r>
            <a:r>
              <a:rPr lang="fr-CH" err="1"/>
              <a:t>what</a:t>
            </a:r>
            <a:r>
              <a:rPr lang="fr-CH"/>
              <a:t>, and </a:t>
            </a:r>
            <a:r>
              <a:rPr lang="fr-CH" err="1"/>
              <a:t>why</a:t>
            </a:r>
            <a:r>
              <a:rPr lang="fr-CH"/>
              <a:t> </a:t>
            </a:r>
            <a:endParaRPr/>
          </a:p>
          <a:p>
            <a:pPr marL="0" lvl="0" indent="0" algn="l" rtl="0">
              <a:spcBef>
                <a:spcPts val="0"/>
              </a:spcBef>
              <a:spcAft>
                <a:spcPts val="0"/>
              </a:spcAft>
              <a:buNone/>
            </a:pPr>
            <a:r>
              <a:rPr lang="fr-CH" err="1"/>
              <a:t>Deliverable</a:t>
            </a:r>
            <a:r>
              <a:rPr lang="fr-CH"/>
              <a:t> </a:t>
            </a:r>
            <a:endParaRPr/>
          </a:p>
          <a:p>
            <a:pPr marL="0" lvl="0" indent="0" algn="l" rtl="0">
              <a:spcBef>
                <a:spcPts val="0"/>
              </a:spcBef>
              <a:spcAft>
                <a:spcPts val="0"/>
              </a:spcAft>
              <a:buNone/>
            </a:pPr>
            <a:r>
              <a:rPr lang="fr-CH" err="1"/>
              <a:t>Lists</a:t>
            </a:r>
            <a:r>
              <a:rPr lang="fr-CH"/>
              <a:t> of partners - UN </a:t>
            </a:r>
            <a:r>
              <a:rPr lang="fr-CH" err="1"/>
              <a:t>Agencie</a:t>
            </a:r>
            <a:endParaRPr/>
          </a:p>
          <a:p>
            <a:pPr marL="0" lvl="0" indent="0" algn="l" rtl="0">
              <a:spcBef>
                <a:spcPts val="0"/>
              </a:spcBef>
              <a:spcAft>
                <a:spcPts val="0"/>
              </a:spcAft>
              <a:buNone/>
            </a:pPr>
            <a:r>
              <a:rPr lang="fr-CH" err="1"/>
              <a:t>Private</a:t>
            </a:r>
            <a:r>
              <a:rPr lang="fr-CH"/>
              <a:t> </a:t>
            </a:r>
            <a:r>
              <a:rPr lang="fr-CH" err="1"/>
              <a:t>Companies</a:t>
            </a:r>
            <a:r>
              <a:rPr lang="fr-CH"/>
              <a:t>, </a:t>
            </a:r>
            <a:r>
              <a:rPr lang="fr-CH" err="1"/>
              <a:t>Other</a:t>
            </a:r>
            <a:r>
              <a:rPr lang="fr-CH"/>
              <a:t> Countries, LTA </a:t>
            </a:r>
            <a:endParaRPr/>
          </a:p>
          <a:p>
            <a:pPr marL="0" lvl="0" indent="0" algn="l" rtl="0">
              <a:spcBef>
                <a:spcPts val="0"/>
              </a:spcBef>
              <a:spcAft>
                <a:spcPts val="0"/>
              </a:spcAft>
              <a:buNone/>
            </a:pPr>
            <a:r>
              <a:rPr lang="fr-CH"/>
              <a:t>2 slides for components </a:t>
            </a:r>
            <a:endParaRPr/>
          </a:p>
          <a:p>
            <a:pPr marL="0" lvl="0" indent="0" algn="l" rtl="0">
              <a:spcBef>
                <a:spcPts val="0"/>
              </a:spcBef>
              <a:spcAft>
                <a:spcPts val="0"/>
              </a:spcAft>
              <a:buNone/>
            </a:pPr>
            <a:r>
              <a:rPr lang="fr-CH"/>
              <a:t>Country engagement </a:t>
            </a:r>
            <a:r>
              <a:rPr lang="fr-CH" err="1"/>
              <a:t>framework</a:t>
            </a:r>
            <a:r>
              <a:rPr lang="fr-CH"/>
              <a:t> </a:t>
            </a:r>
            <a:endParaRPr/>
          </a:p>
          <a:p>
            <a:pPr marL="0" lvl="0" indent="0" algn="l" rtl="0">
              <a:spcBef>
                <a:spcPts val="0"/>
              </a:spcBef>
              <a:spcAft>
                <a:spcPts val="0"/>
              </a:spcAft>
              <a:buNone/>
            </a:pPr>
            <a:r>
              <a:rPr lang="fr-CH"/>
              <a:t>Target </a:t>
            </a:r>
            <a:r>
              <a:rPr lang="fr-CH" err="1"/>
              <a:t>our</a:t>
            </a:r>
            <a:r>
              <a:rPr lang="fr-CH"/>
              <a:t> assistance </a:t>
            </a:r>
            <a:endParaRPr/>
          </a:p>
          <a:p>
            <a:pPr marL="0" lvl="0" indent="0" algn="l" rtl="0">
              <a:spcBef>
                <a:spcPts val="0"/>
              </a:spcBef>
              <a:spcAft>
                <a:spcPts val="0"/>
              </a:spcAft>
              <a:buNone/>
            </a:pPr>
            <a:r>
              <a:rPr lang="fr-CH"/>
              <a:t>Esp, procure and </a:t>
            </a:r>
            <a:r>
              <a:rPr lang="fr-CH" err="1"/>
              <a:t>implement</a:t>
            </a:r>
            <a:r>
              <a:rPr lang="fr-CH"/>
              <a:t> </a:t>
            </a:r>
            <a:r>
              <a:rPr lang="fr-CH" err="1"/>
              <a:t>these</a:t>
            </a:r>
            <a:r>
              <a:rPr lang="fr-CH"/>
              <a:t> </a:t>
            </a:r>
            <a:r>
              <a:rPr lang="fr-CH" err="1"/>
              <a:t>capacities</a:t>
            </a:r>
            <a:r>
              <a:rPr lang="fr-CH"/>
              <a:t> </a:t>
            </a:r>
            <a:endParaRPr/>
          </a:p>
          <a:p>
            <a:pPr marL="0" lvl="0" indent="0" algn="l" rtl="0">
              <a:spcBef>
                <a:spcPts val="0"/>
              </a:spcBef>
              <a:spcAft>
                <a:spcPts val="0"/>
              </a:spcAft>
              <a:buNone/>
            </a:pPr>
            <a:r>
              <a:rPr lang="fr-CH"/>
              <a:t>Menu of services</a:t>
            </a:r>
            <a:endParaRPr/>
          </a:p>
          <a:p>
            <a:pPr marL="0" lvl="0" indent="0" algn="l" rtl="0">
              <a:spcBef>
                <a:spcPts val="0"/>
              </a:spcBef>
              <a:spcAft>
                <a:spcPts val="0"/>
              </a:spcAft>
              <a:buNone/>
            </a:pPr>
            <a:r>
              <a:rPr lang="fr-CH"/>
              <a:t>Partners </a:t>
            </a:r>
            <a:r>
              <a:rPr lang="fr-CH" err="1"/>
              <a:t>that</a:t>
            </a:r>
            <a:r>
              <a:rPr lang="fr-CH"/>
              <a:t> are able to </a:t>
            </a:r>
            <a:r>
              <a:rPr lang="fr-CH" err="1"/>
              <a:t>implement</a:t>
            </a:r>
            <a:r>
              <a:rPr lang="fr-CH"/>
              <a:t> </a:t>
            </a:r>
            <a:endParaRPr/>
          </a:p>
          <a:p>
            <a:pPr marL="0" lvl="0" indent="0" algn="l" rtl="0">
              <a:spcBef>
                <a:spcPts val="0"/>
              </a:spcBef>
              <a:spcAft>
                <a:spcPts val="0"/>
              </a:spcAft>
              <a:buNone/>
            </a:pPr>
            <a:r>
              <a:rPr lang="fr-CH" err="1"/>
              <a:t>Mechanisms</a:t>
            </a:r>
            <a:r>
              <a:rPr lang="fr-CH"/>
              <a:t> to </a:t>
            </a:r>
            <a:r>
              <a:rPr lang="fr-CH" err="1"/>
              <a:t>implement</a:t>
            </a:r>
            <a:r>
              <a:rPr lang="fr-CH"/>
              <a:t> </a:t>
            </a:r>
            <a:r>
              <a:rPr lang="fr-CH" err="1"/>
              <a:t>quickly</a:t>
            </a:r>
            <a:r>
              <a:rPr lang="fr-CH"/>
              <a:t> </a:t>
            </a:r>
            <a:endParaRPr/>
          </a:p>
          <a:p>
            <a:pPr marL="0" lvl="0" indent="0" algn="l" rtl="0">
              <a:spcBef>
                <a:spcPts val="0"/>
              </a:spcBef>
              <a:spcAft>
                <a:spcPts val="0"/>
              </a:spcAft>
              <a:buNone/>
            </a:pPr>
            <a:r>
              <a:rPr lang="fr-CH" err="1"/>
              <a:t>Where</a:t>
            </a:r>
            <a:r>
              <a:rPr lang="fr-CH"/>
              <a:t> the gaps are </a:t>
            </a:r>
            <a:endParaRPr/>
          </a:p>
          <a:p>
            <a:pPr marL="0" lvl="0" indent="0" algn="l" rtl="0">
              <a:spcBef>
                <a:spcPts val="0"/>
              </a:spcBef>
              <a:spcAft>
                <a:spcPts val="0"/>
              </a:spcAft>
              <a:buNone/>
            </a:pPr>
            <a:r>
              <a:rPr lang="fr-CH" sz="1050">
                <a:highlight>
                  <a:schemeClr val="lt1"/>
                </a:highlight>
                <a:latin typeface="Arial"/>
                <a:ea typeface="Arial"/>
                <a:cs typeface="Arial"/>
                <a:sym typeface="Arial"/>
              </a:rPr>
              <a:t>I </a:t>
            </a:r>
            <a:r>
              <a:rPr lang="fr-CH" sz="1050" err="1">
                <a:highlight>
                  <a:schemeClr val="lt1"/>
                </a:highlight>
                <a:latin typeface="Arial"/>
                <a:ea typeface="Arial"/>
                <a:cs typeface="Arial"/>
                <a:sym typeface="Arial"/>
              </a:rPr>
              <a:t>think</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we</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need</a:t>
            </a:r>
            <a:r>
              <a:rPr lang="fr-CH" sz="1050">
                <a:highlight>
                  <a:schemeClr val="lt1"/>
                </a:highlight>
                <a:latin typeface="Arial"/>
                <a:ea typeface="Arial"/>
                <a:cs typeface="Arial"/>
                <a:sym typeface="Arial"/>
              </a:rPr>
              <a:t> to split </a:t>
            </a:r>
            <a:r>
              <a:rPr lang="fr-CH" sz="1050" err="1">
                <a:highlight>
                  <a:schemeClr val="lt1"/>
                </a:highlight>
                <a:latin typeface="Arial"/>
                <a:ea typeface="Arial"/>
                <a:cs typeface="Arial"/>
                <a:sym typeface="Arial"/>
              </a:rPr>
              <a:t>each</a:t>
            </a:r>
            <a:r>
              <a:rPr lang="fr-CH" sz="1050">
                <a:highlight>
                  <a:schemeClr val="lt1"/>
                </a:highlight>
                <a:latin typeface="Arial"/>
                <a:ea typeface="Arial"/>
                <a:cs typeface="Arial"/>
                <a:sym typeface="Arial"/>
              </a:rPr>
              <a:t> component </a:t>
            </a:r>
            <a:r>
              <a:rPr lang="fr-CH" sz="1050" err="1">
                <a:highlight>
                  <a:schemeClr val="lt1"/>
                </a:highlight>
                <a:latin typeface="Arial"/>
                <a:ea typeface="Arial"/>
                <a:cs typeface="Arial"/>
                <a:sym typeface="Arial"/>
              </a:rPr>
              <a:t>into</a:t>
            </a:r>
            <a:r>
              <a:rPr lang="fr-CH" sz="1050">
                <a:highlight>
                  <a:schemeClr val="lt1"/>
                </a:highlight>
                <a:latin typeface="Arial"/>
                <a:ea typeface="Arial"/>
                <a:cs typeface="Arial"/>
                <a:sym typeface="Arial"/>
              </a:rPr>
              <a:t> GovStack services (to </a:t>
            </a:r>
            <a:r>
              <a:rPr lang="fr-CH" sz="1050" err="1">
                <a:highlight>
                  <a:schemeClr val="lt1"/>
                </a:highlight>
                <a:latin typeface="Arial"/>
                <a:ea typeface="Arial"/>
                <a:cs typeface="Arial"/>
                <a:sym typeface="Arial"/>
              </a:rPr>
              <a:t>be</a:t>
            </a:r>
            <a:r>
              <a:rPr lang="fr-CH" sz="1050">
                <a:highlight>
                  <a:schemeClr val="lt1"/>
                </a:highlight>
                <a:latin typeface="Arial"/>
                <a:ea typeface="Arial"/>
                <a:cs typeface="Arial"/>
                <a:sym typeface="Arial"/>
              </a:rPr>
              <a:t> in line </a:t>
            </a:r>
            <a:r>
              <a:rPr lang="fr-CH" sz="1050" err="1">
                <a:highlight>
                  <a:schemeClr val="lt1"/>
                </a:highlight>
                <a:latin typeface="Arial"/>
                <a:ea typeface="Arial"/>
                <a:cs typeface="Arial"/>
                <a:sym typeface="Arial"/>
              </a:rPr>
              <a:t>with</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our</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Microservices</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philosophy</a:t>
            </a:r>
            <a:r>
              <a:rPr lang="fr-CH" sz="1050">
                <a:highlight>
                  <a:schemeClr val="lt1"/>
                </a:highlight>
                <a:latin typeface="Arial"/>
                <a:ea typeface="Arial"/>
                <a:cs typeface="Arial"/>
                <a:sym typeface="Arial"/>
              </a:rPr>
              <a:t>!)</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High </a:t>
            </a:r>
            <a:r>
              <a:rPr lang="fr-CH" sz="1050" err="1">
                <a:highlight>
                  <a:schemeClr val="lt1"/>
                </a:highlight>
                <a:latin typeface="Arial"/>
                <a:ea typeface="Arial"/>
                <a:cs typeface="Arial"/>
                <a:sym typeface="Arial"/>
              </a:rPr>
              <a:t>level</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estimate</a:t>
            </a:r>
            <a:r>
              <a:rPr lang="fr-CH" sz="1050">
                <a:highlight>
                  <a:schemeClr val="lt1"/>
                </a:highlight>
                <a:latin typeface="Arial"/>
                <a:ea typeface="Arial"/>
                <a:cs typeface="Arial"/>
                <a:sym typeface="Arial"/>
              </a:rPr>
              <a:t> of the </a:t>
            </a:r>
            <a:r>
              <a:rPr lang="fr-CH" sz="1050" err="1">
                <a:highlight>
                  <a:schemeClr val="lt1"/>
                </a:highlight>
                <a:latin typeface="Arial"/>
                <a:ea typeface="Arial"/>
                <a:cs typeface="Arial"/>
                <a:sym typeface="Arial"/>
              </a:rPr>
              <a:t>cost</a:t>
            </a:r>
            <a:r>
              <a:rPr lang="fr-CH" sz="1050">
                <a:highlight>
                  <a:schemeClr val="lt1"/>
                </a:highlight>
                <a:latin typeface="Arial"/>
                <a:ea typeface="Arial"/>
                <a:cs typeface="Arial"/>
                <a:sym typeface="Arial"/>
              </a:rPr>
              <a:t> for service</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Regulation</a:t>
            </a:r>
            <a:r>
              <a:rPr lang="fr-CH" sz="1050">
                <a:highlight>
                  <a:schemeClr val="lt1"/>
                </a:highlight>
                <a:latin typeface="Arial"/>
                <a:ea typeface="Arial"/>
                <a:cs typeface="Arial"/>
                <a:sym typeface="Arial"/>
              </a:rPr>
              <a:t> to BB activation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TdRs</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Comment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solidFill>
                  <a:srgbClr val="FFFFFF"/>
                </a:solidFill>
                <a:highlight>
                  <a:srgbClr val="292929"/>
                </a:highlight>
                <a:latin typeface="Arial"/>
                <a:ea typeface="Arial"/>
                <a:cs typeface="Arial"/>
                <a:sym typeface="Arial"/>
              </a:rPr>
              <a:t>same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caveat</a:t>
            </a:r>
            <a:r>
              <a:rPr lang="fr-CH" sz="1050">
                <a:solidFill>
                  <a:srgbClr val="FFFFFF"/>
                </a:solidFill>
                <a:highlight>
                  <a:srgbClr val="292929"/>
                </a:highlight>
                <a:latin typeface="Arial"/>
                <a:ea typeface="Arial"/>
                <a:cs typeface="Arial"/>
                <a:sym typeface="Arial"/>
              </a:rPr>
              <a:t>: 1. </a:t>
            </a:r>
            <a:r>
              <a:rPr lang="fr-CH" sz="1050" err="1">
                <a:solidFill>
                  <a:srgbClr val="FFFFFF"/>
                </a:solidFill>
                <a:highlight>
                  <a:srgbClr val="292929"/>
                </a:highlight>
                <a:latin typeface="Arial"/>
                <a:ea typeface="Arial"/>
                <a:cs typeface="Arial"/>
                <a:sym typeface="Arial"/>
              </a:rPr>
              <a:t>don't</a:t>
            </a:r>
            <a:r>
              <a:rPr lang="fr-CH" sz="1050">
                <a:solidFill>
                  <a:srgbClr val="FFFFFF"/>
                </a:solidFill>
                <a:highlight>
                  <a:srgbClr val="292929"/>
                </a:highlight>
                <a:latin typeface="Arial"/>
                <a:ea typeface="Arial"/>
                <a:cs typeface="Arial"/>
                <a:sym typeface="Arial"/>
              </a:rPr>
              <a:t> know </a:t>
            </a:r>
            <a:r>
              <a:rPr lang="fr-CH" sz="1050" err="1">
                <a:solidFill>
                  <a:srgbClr val="FFFFFF"/>
                </a:solidFill>
                <a:highlight>
                  <a:srgbClr val="292929"/>
                </a:highlight>
                <a:latin typeface="Arial"/>
                <a:ea typeface="Arial"/>
                <a:cs typeface="Arial"/>
                <a:sym typeface="Arial"/>
              </a:rPr>
              <a:t>what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policies</a:t>
            </a:r>
            <a:r>
              <a:rPr lang="fr-CH" sz="1050">
                <a:solidFill>
                  <a:srgbClr val="FFFFFF"/>
                </a:solidFill>
                <a:highlight>
                  <a:srgbClr val="292929"/>
                </a:highlight>
                <a:latin typeface="Arial"/>
                <a:ea typeface="Arial"/>
                <a:cs typeface="Arial"/>
                <a:sym typeface="Arial"/>
              </a:rPr>
              <a:t> / </a:t>
            </a:r>
            <a:r>
              <a:rPr lang="fr-CH" sz="1050" err="1">
                <a:solidFill>
                  <a:srgbClr val="FFFFFF"/>
                </a:solidFill>
                <a:highlight>
                  <a:srgbClr val="292929"/>
                </a:highlight>
                <a:latin typeface="Arial"/>
                <a:ea typeface="Arial"/>
                <a:cs typeface="Arial"/>
                <a:sym typeface="Arial"/>
              </a:rPr>
              <a:t>mechanism</a:t>
            </a:r>
            <a:r>
              <a:rPr lang="fr-CH" sz="1050">
                <a:solidFill>
                  <a:srgbClr val="FFFFFF"/>
                </a:solidFill>
                <a:highlight>
                  <a:srgbClr val="292929"/>
                </a:highlight>
                <a:latin typeface="Arial"/>
                <a:ea typeface="Arial"/>
                <a:cs typeface="Arial"/>
                <a:sym typeface="Arial"/>
              </a:rPr>
              <a:t> UNF can engage w. re. LTA / </a:t>
            </a:r>
            <a:r>
              <a:rPr lang="fr-CH" sz="1050" err="1">
                <a:solidFill>
                  <a:srgbClr val="FFFFFF"/>
                </a:solidFill>
                <a:highlight>
                  <a:srgbClr val="292929"/>
                </a:highlight>
                <a:latin typeface="Arial"/>
                <a:ea typeface="Arial"/>
                <a:cs typeface="Arial"/>
                <a:sym typeface="Arial"/>
              </a:rPr>
              <a:t>delivery</a:t>
            </a:r>
            <a:r>
              <a:rPr lang="fr-CH" sz="1050">
                <a:solidFill>
                  <a:srgbClr val="FFFFFF"/>
                </a:solidFill>
                <a:highlight>
                  <a:srgbClr val="292929"/>
                </a:highlight>
                <a:latin typeface="Arial"/>
                <a:ea typeface="Arial"/>
                <a:cs typeface="Arial"/>
                <a:sym typeface="Arial"/>
              </a:rPr>
              <a:t> MOU, 2. if </a:t>
            </a:r>
            <a:r>
              <a:rPr lang="fr-CH" sz="1050" err="1">
                <a:solidFill>
                  <a:srgbClr val="FFFFFF"/>
                </a:solidFill>
                <a:highlight>
                  <a:srgbClr val="292929"/>
                </a:highlight>
                <a:latin typeface="Arial"/>
                <a:ea typeface="Arial"/>
                <a:cs typeface="Arial"/>
                <a:sym typeface="Arial"/>
              </a:rPr>
              <a:t>that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discreprancy</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amongst</a:t>
            </a:r>
            <a:r>
              <a:rPr lang="fr-CH" sz="1050">
                <a:solidFill>
                  <a:srgbClr val="FFFFFF"/>
                </a:solidFill>
                <a:highlight>
                  <a:srgbClr val="292929"/>
                </a:highlight>
                <a:latin typeface="Arial"/>
                <a:ea typeface="Arial"/>
                <a:cs typeface="Arial"/>
                <a:sym typeface="Arial"/>
              </a:rPr>
              <a:t> us </a:t>
            </a:r>
            <a:r>
              <a:rPr lang="fr-CH" sz="1050" err="1">
                <a:solidFill>
                  <a:srgbClr val="FFFFFF"/>
                </a:solidFill>
                <a:highlight>
                  <a:srgbClr val="292929"/>
                </a:highlight>
                <a:latin typeface="Arial"/>
                <a:ea typeface="Arial"/>
                <a:cs typeface="Arial"/>
                <a:sym typeface="Arial"/>
              </a:rPr>
              <a:t>will</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create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any</a:t>
            </a:r>
            <a:r>
              <a:rPr lang="fr-CH" sz="1050">
                <a:solidFill>
                  <a:srgbClr val="FFFFFF"/>
                </a:solidFill>
                <a:highlight>
                  <a:srgbClr val="292929"/>
                </a:highlight>
                <a:latin typeface="Arial"/>
                <a:ea typeface="Arial"/>
                <a:cs typeface="Arial"/>
                <a:sym typeface="Arial"/>
              </a:rPr>
              <a:t> issue.</a:t>
            </a:r>
            <a:endParaRPr sz="1050">
              <a:highlight>
                <a:schemeClr val="lt1"/>
              </a:highlight>
              <a:latin typeface="Arial"/>
              <a:ea typeface="Arial"/>
              <a:cs typeface="Arial"/>
              <a:sym typeface="Arial"/>
            </a:endParaRPr>
          </a:p>
          <a:p>
            <a:pPr marL="0" lvl="0" indent="0" algn="l" rtl="0">
              <a:spcBef>
                <a:spcPts val="0"/>
              </a:spcBef>
              <a:spcAft>
                <a:spcPts val="0"/>
              </a:spcAft>
              <a:buNone/>
            </a:pPr>
            <a:endParaRPr/>
          </a:p>
        </p:txBody>
      </p:sp>
      <p:sp>
        <p:nvSpPr>
          <p:cNvPr id="755" name="Google Shape;755;g10e36fde0a1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0e36fde0a1_0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H" b="1" err="1"/>
              <a:t>Three</a:t>
            </a:r>
            <a:r>
              <a:rPr lang="fr-CH" b="1"/>
              <a:t> Components </a:t>
            </a:r>
            <a:endParaRPr b="1"/>
          </a:p>
          <a:p>
            <a:pPr marL="457200" lvl="0" indent="-304800" algn="l" rtl="0">
              <a:spcBef>
                <a:spcPts val="0"/>
              </a:spcBef>
              <a:spcAft>
                <a:spcPts val="0"/>
              </a:spcAft>
              <a:buSzPts val="1200"/>
              <a:buAutoNum type="arabicPeriod"/>
            </a:pPr>
            <a:r>
              <a:rPr lang="fr-CH" b="1" err="1"/>
              <a:t>Strategy</a:t>
            </a:r>
            <a:r>
              <a:rPr lang="fr-CH" b="1"/>
              <a:t> Road </a:t>
            </a:r>
            <a:r>
              <a:rPr lang="fr-CH" b="1" err="1"/>
              <a:t>Map</a:t>
            </a:r>
            <a:r>
              <a:rPr lang="fr-CH"/>
              <a:t> - </a:t>
            </a:r>
            <a:r>
              <a:rPr lang="fr-CH" err="1"/>
              <a:t>Political</a:t>
            </a:r>
            <a:r>
              <a:rPr lang="fr-CH"/>
              <a:t> </a:t>
            </a:r>
            <a:r>
              <a:rPr lang="fr-CH" err="1"/>
              <a:t>commitment</a:t>
            </a:r>
            <a:r>
              <a:rPr lang="fr-CH"/>
              <a:t> </a:t>
            </a:r>
            <a:r>
              <a:rPr lang="fr-CH" b="1"/>
              <a:t>DIAL</a:t>
            </a:r>
            <a:r>
              <a:rPr lang="fr-CH"/>
              <a:t> </a:t>
            </a:r>
            <a:endParaRPr/>
          </a:p>
          <a:p>
            <a:pPr marL="457200" lvl="0" indent="-304800" algn="l" rtl="0">
              <a:spcBef>
                <a:spcPts val="0"/>
              </a:spcBef>
              <a:spcAft>
                <a:spcPts val="0"/>
              </a:spcAft>
              <a:buSzPts val="1200"/>
              <a:buAutoNum type="arabicPeriod"/>
            </a:pPr>
            <a:r>
              <a:rPr lang="fr-CH" b="1"/>
              <a:t>Agile Enterprise Architecture</a:t>
            </a:r>
            <a:r>
              <a:rPr lang="fr-CH"/>
              <a:t> - Service design and </a:t>
            </a:r>
            <a:r>
              <a:rPr lang="fr-CH" err="1"/>
              <a:t>delivery</a:t>
            </a:r>
            <a:r>
              <a:rPr lang="fr-CH"/>
              <a:t> </a:t>
            </a:r>
            <a:r>
              <a:rPr lang="fr-CH" err="1"/>
              <a:t>Understanding</a:t>
            </a:r>
            <a:r>
              <a:rPr lang="fr-CH"/>
              <a:t> user </a:t>
            </a:r>
            <a:r>
              <a:rPr lang="fr-CH" err="1"/>
              <a:t>needs</a:t>
            </a:r>
            <a:r>
              <a:rPr lang="fr-CH"/>
              <a:t>, ID BB to design, MPV and </a:t>
            </a:r>
            <a:r>
              <a:rPr lang="fr-CH" err="1"/>
              <a:t>delivery</a:t>
            </a:r>
            <a:r>
              <a:rPr lang="fr-CH"/>
              <a:t>, </a:t>
            </a:r>
            <a:r>
              <a:rPr lang="fr-CH" err="1"/>
              <a:t>SandBox</a:t>
            </a:r>
            <a:r>
              <a:rPr lang="fr-CH"/>
              <a:t>, Procurement </a:t>
            </a:r>
            <a:r>
              <a:rPr lang="fr-CH" b="1"/>
              <a:t>ITU</a:t>
            </a:r>
            <a:r>
              <a:rPr lang="fr-CH"/>
              <a:t> </a:t>
            </a:r>
            <a:endParaRPr/>
          </a:p>
          <a:p>
            <a:pPr marL="0" lvl="0" indent="0" algn="l" rtl="0">
              <a:spcBef>
                <a:spcPts val="0"/>
              </a:spcBef>
              <a:spcAft>
                <a:spcPts val="0"/>
              </a:spcAft>
              <a:buNone/>
            </a:pPr>
            <a:r>
              <a:rPr lang="fr-CH"/>
              <a:t>             ID providers, </a:t>
            </a:r>
            <a:r>
              <a:rPr lang="fr-CH" err="1"/>
              <a:t>payments</a:t>
            </a:r>
            <a:r>
              <a:rPr lang="fr-CH"/>
              <a:t>,</a:t>
            </a:r>
            <a:endParaRPr/>
          </a:p>
          <a:p>
            <a:pPr marL="457200" lvl="0" indent="-304800" algn="l" rtl="0">
              <a:spcBef>
                <a:spcPts val="0"/>
              </a:spcBef>
              <a:spcAft>
                <a:spcPts val="0"/>
              </a:spcAft>
              <a:buSzPts val="1200"/>
              <a:buAutoNum type="arabicPeriod"/>
            </a:pPr>
            <a:r>
              <a:rPr lang="fr-CH" b="1" err="1"/>
              <a:t>Capacity</a:t>
            </a:r>
            <a:r>
              <a:rPr lang="fr-CH" b="1"/>
              <a:t> </a:t>
            </a:r>
            <a:r>
              <a:rPr lang="fr-CH" b="1" err="1"/>
              <a:t>development</a:t>
            </a:r>
            <a:r>
              <a:rPr lang="fr-CH" b="1"/>
              <a:t> GIZ </a:t>
            </a:r>
            <a:endParaRPr b="1"/>
          </a:p>
          <a:p>
            <a:pPr marL="0" lvl="0" indent="0" algn="l" rtl="0">
              <a:spcBef>
                <a:spcPts val="0"/>
              </a:spcBef>
              <a:spcAft>
                <a:spcPts val="0"/>
              </a:spcAft>
              <a:buNone/>
            </a:pPr>
            <a:endParaRPr/>
          </a:p>
          <a:p>
            <a:pPr marL="0" lvl="0" indent="0" algn="l" rtl="0">
              <a:spcBef>
                <a:spcPts val="0"/>
              </a:spcBef>
              <a:spcAft>
                <a:spcPts val="0"/>
              </a:spcAft>
              <a:buNone/>
            </a:pPr>
            <a:r>
              <a:rPr lang="fr-CH" b="1" err="1"/>
              <a:t>Scoping</a:t>
            </a:r>
            <a:r>
              <a:rPr lang="fr-CH" b="1"/>
              <a:t> </a:t>
            </a:r>
            <a:r>
              <a:rPr lang="fr-CH" b="1" err="1"/>
              <a:t>step</a:t>
            </a:r>
            <a:r>
              <a:rPr lang="fr-CH" b="1"/>
              <a:t> </a:t>
            </a:r>
            <a:r>
              <a:rPr lang="fr-CH"/>
              <a:t>- </a:t>
            </a:r>
            <a:r>
              <a:rPr lang="fr-CH" err="1"/>
              <a:t>Lets</a:t>
            </a:r>
            <a:r>
              <a:rPr lang="fr-CH"/>
              <a:t> engage </a:t>
            </a:r>
            <a:r>
              <a:rPr lang="fr-CH" err="1"/>
              <a:t>with</a:t>
            </a:r>
            <a:r>
              <a:rPr lang="fr-CH"/>
              <a:t> Rwanda and </a:t>
            </a:r>
            <a:r>
              <a:rPr lang="fr-CH" err="1"/>
              <a:t>see</a:t>
            </a:r>
            <a:r>
              <a:rPr lang="fr-CH"/>
              <a:t> this </a:t>
            </a:r>
            <a:r>
              <a:rPr lang="fr-CH" err="1"/>
              <a:t>tree</a:t>
            </a:r>
            <a:r>
              <a:rPr lang="fr-CH"/>
              <a:t> </a:t>
            </a:r>
            <a:r>
              <a:rPr lang="fr-CH" err="1"/>
              <a:t>things</a:t>
            </a:r>
            <a:r>
              <a:rPr lang="fr-CH"/>
              <a:t> </a:t>
            </a:r>
            <a:endParaRPr/>
          </a:p>
          <a:p>
            <a:pPr marL="0" lvl="0" indent="0" algn="l" rtl="0">
              <a:spcBef>
                <a:spcPts val="0"/>
              </a:spcBef>
              <a:spcAft>
                <a:spcPts val="0"/>
              </a:spcAft>
              <a:buNone/>
            </a:pPr>
            <a:r>
              <a:rPr lang="fr-CH" err="1"/>
              <a:t>Who</a:t>
            </a:r>
            <a:r>
              <a:rPr lang="fr-CH"/>
              <a:t>, </a:t>
            </a:r>
            <a:r>
              <a:rPr lang="fr-CH" err="1"/>
              <a:t>what</a:t>
            </a:r>
            <a:r>
              <a:rPr lang="fr-CH"/>
              <a:t>, and </a:t>
            </a:r>
            <a:r>
              <a:rPr lang="fr-CH" err="1"/>
              <a:t>why</a:t>
            </a:r>
            <a:r>
              <a:rPr lang="fr-CH"/>
              <a:t> </a:t>
            </a:r>
            <a:endParaRPr/>
          </a:p>
          <a:p>
            <a:pPr marL="0" lvl="0" indent="0" algn="l" rtl="0">
              <a:spcBef>
                <a:spcPts val="0"/>
              </a:spcBef>
              <a:spcAft>
                <a:spcPts val="0"/>
              </a:spcAft>
              <a:buNone/>
            </a:pPr>
            <a:r>
              <a:rPr lang="fr-CH" err="1"/>
              <a:t>Deliverable</a:t>
            </a:r>
            <a:r>
              <a:rPr lang="fr-CH"/>
              <a:t> </a:t>
            </a:r>
            <a:endParaRPr/>
          </a:p>
          <a:p>
            <a:pPr marL="0" lvl="0" indent="0" algn="l" rtl="0">
              <a:spcBef>
                <a:spcPts val="0"/>
              </a:spcBef>
              <a:spcAft>
                <a:spcPts val="0"/>
              </a:spcAft>
              <a:buNone/>
            </a:pPr>
            <a:r>
              <a:rPr lang="fr-CH" err="1"/>
              <a:t>Lists</a:t>
            </a:r>
            <a:r>
              <a:rPr lang="fr-CH"/>
              <a:t> of partners - UN </a:t>
            </a:r>
            <a:r>
              <a:rPr lang="fr-CH" err="1"/>
              <a:t>Agencie</a:t>
            </a:r>
            <a:endParaRPr/>
          </a:p>
          <a:p>
            <a:pPr marL="0" lvl="0" indent="0" algn="l" rtl="0">
              <a:spcBef>
                <a:spcPts val="0"/>
              </a:spcBef>
              <a:spcAft>
                <a:spcPts val="0"/>
              </a:spcAft>
              <a:buNone/>
            </a:pPr>
            <a:r>
              <a:rPr lang="fr-CH" err="1"/>
              <a:t>Private</a:t>
            </a:r>
            <a:r>
              <a:rPr lang="fr-CH"/>
              <a:t> </a:t>
            </a:r>
            <a:r>
              <a:rPr lang="fr-CH" err="1"/>
              <a:t>Companies</a:t>
            </a:r>
            <a:r>
              <a:rPr lang="fr-CH"/>
              <a:t>, </a:t>
            </a:r>
            <a:r>
              <a:rPr lang="fr-CH" err="1"/>
              <a:t>Other</a:t>
            </a:r>
            <a:r>
              <a:rPr lang="fr-CH"/>
              <a:t> Countries, LTA </a:t>
            </a:r>
            <a:endParaRPr/>
          </a:p>
          <a:p>
            <a:pPr marL="0" lvl="0" indent="0" algn="l" rtl="0">
              <a:spcBef>
                <a:spcPts val="0"/>
              </a:spcBef>
              <a:spcAft>
                <a:spcPts val="0"/>
              </a:spcAft>
              <a:buNone/>
            </a:pPr>
            <a:r>
              <a:rPr lang="fr-CH"/>
              <a:t>2 slides for components </a:t>
            </a:r>
            <a:endParaRPr/>
          </a:p>
          <a:p>
            <a:pPr marL="0" lvl="0" indent="0" algn="l" rtl="0">
              <a:spcBef>
                <a:spcPts val="0"/>
              </a:spcBef>
              <a:spcAft>
                <a:spcPts val="0"/>
              </a:spcAft>
              <a:buNone/>
            </a:pPr>
            <a:r>
              <a:rPr lang="fr-CH"/>
              <a:t>Country engagement </a:t>
            </a:r>
            <a:r>
              <a:rPr lang="fr-CH" err="1"/>
              <a:t>framework</a:t>
            </a:r>
            <a:r>
              <a:rPr lang="fr-CH"/>
              <a:t> </a:t>
            </a:r>
            <a:endParaRPr/>
          </a:p>
          <a:p>
            <a:pPr marL="0" lvl="0" indent="0" algn="l" rtl="0">
              <a:spcBef>
                <a:spcPts val="0"/>
              </a:spcBef>
              <a:spcAft>
                <a:spcPts val="0"/>
              </a:spcAft>
              <a:buNone/>
            </a:pPr>
            <a:r>
              <a:rPr lang="fr-CH"/>
              <a:t>Target </a:t>
            </a:r>
            <a:r>
              <a:rPr lang="fr-CH" err="1"/>
              <a:t>our</a:t>
            </a:r>
            <a:r>
              <a:rPr lang="fr-CH"/>
              <a:t> assistance </a:t>
            </a:r>
            <a:endParaRPr/>
          </a:p>
          <a:p>
            <a:pPr marL="0" lvl="0" indent="0" algn="l" rtl="0">
              <a:spcBef>
                <a:spcPts val="0"/>
              </a:spcBef>
              <a:spcAft>
                <a:spcPts val="0"/>
              </a:spcAft>
              <a:buNone/>
            </a:pPr>
            <a:r>
              <a:rPr lang="fr-CH"/>
              <a:t>Esp, procure and </a:t>
            </a:r>
            <a:r>
              <a:rPr lang="fr-CH" err="1"/>
              <a:t>implement</a:t>
            </a:r>
            <a:r>
              <a:rPr lang="fr-CH"/>
              <a:t> </a:t>
            </a:r>
            <a:r>
              <a:rPr lang="fr-CH" err="1"/>
              <a:t>these</a:t>
            </a:r>
            <a:r>
              <a:rPr lang="fr-CH"/>
              <a:t> </a:t>
            </a:r>
            <a:r>
              <a:rPr lang="fr-CH" err="1"/>
              <a:t>capacities</a:t>
            </a:r>
            <a:r>
              <a:rPr lang="fr-CH"/>
              <a:t> </a:t>
            </a:r>
            <a:endParaRPr/>
          </a:p>
          <a:p>
            <a:pPr marL="0" lvl="0" indent="0" algn="l" rtl="0">
              <a:spcBef>
                <a:spcPts val="0"/>
              </a:spcBef>
              <a:spcAft>
                <a:spcPts val="0"/>
              </a:spcAft>
              <a:buNone/>
            </a:pPr>
            <a:r>
              <a:rPr lang="fr-CH"/>
              <a:t>Menu of services</a:t>
            </a:r>
            <a:endParaRPr/>
          </a:p>
          <a:p>
            <a:pPr marL="0" lvl="0" indent="0" algn="l" rtl="0">
              <a:spcBef>
                <a:spcPts val="0"/>
              </a:spcBef>
              <a:spcAft>
                <a:spcPts val="0"/>
              </a:spcAft>
              <a:buNone/>
            </a:pPr>
            <a:r>
              <a:rPr lang="fr-CH"/>
              <a:t>Partners </a:t>
            </a:r>
            <a:r>
              <a:rPr lang="fr-CH" err="1"/>
              <a:t>that</a:t>
            </a:r>
            <a:r>
              <a:rPr lang="fr-CH"/>
              <a:t> are able to </a:t>
            </a:r>
            <a:r>
              <a:rPr lang="fr-CH" err="1"/>
              <a:t>implement</a:t>
            </a:r>
            <a:r>
              <a:rPr lang="fr-CH"/>
              <a:t> </a:t>
            </a:r>
            <a:endParaRPr/>
          </a:p>
          <a:p>
            <a:pPr marL="0" lvl="0" indent="0" algn="l" rtl="0">
              <a:spcBef>
                <a:spcPts val="0"/>
              </a:spcBef>
              <a:spcAft>
                <a:spcPts val="0"/>
              </a:spcAft>
              <a:buNone/>
            </a:pPr>
            <a:r>
              <a:rPr lang="fr-CH" err="1"/>
              <a:t>Mechanisms</a:t>
            </a:r>
            <a:r>
              <a:rPr lang="fr-CH"/>
              <a:t> to </a:t>
            </a:r>
            <a:r>
              <a:rPr lang="fr-CH" err="1"/>
              <a:t>implement</a:t>
            </a:r>
            <a:r>
              <a:rPr lang="fr-CH"/>
              <a:t> </a:t>
            </a:r>
            <a:r>
              <a:rPr lang="fr-CH" err="1"/>
              <a:t>quickly</a:t>
            </a:r>
            <a:r>
              <a:rPr lang="fr-CH"/>
              <a:t> </a:t>
            </a:r>
            <a:endParaRPr/>
          </a:p>
          <a:p>
            <a:pPr marL="0" lvl="0" indent="0" algn="l" rtl="0">
              <a:spcBef>
                <a:spcPts val="0"/>
              </a:spcBef>
              <a:spcAft>
                <a:spcPts val="0"/>
              </a:spcAft>
              <a:buNone/>
            </a:pPr>
            <a:r>
              <a:rPr lang="fr-CH" err="1"/>
              <a:t>Where</a:t>
            </a:r>
            <a:r>
              <a:rPr lang="fr-CH"/>
              <a:t> the gaps are </a:t>
            </a:r>
            <a:endParaRPr/>
          </a:p>
          <a:p>
            <a:pPr marL="0" lvl="0" indent="0" algn="l" rtl="0">
              <a:spcBef>
                <a:spcPts val="0"/>
              </a:spcBef>
              <a:spcAft>
                <a:spcPts val="0"/>
              </a:spcAft>
              <a:buNone/>
            </a:pPr>
            <a:r>
              <a:rPr lang="fr-CH" sz="1050">
                <a:highlight>
                  <a:schemeClr val="lt1"/>
                </a:highlight>
                <a:latin typeface="Arial"/>
                <a:ea typeface="Arial"/>
                <a:cs typeface="Arial"/>
                <a:sym typeface="Arial"/>
              </a:rPr>
              <a:t>I </a:t>
            </a:r>
            <a:r>
              <a:rPr lang="fr-CH" sz="1050" err="1">
                <a:highlight>
                  <a:schemeClr val="lt1"/>
                </a:highlight>
                <a:latin typeface="Arial"/>
                <a:ea typeface="Arial"/>
                <a:cs typeface="Arial"/>
                <a:sym typeface="Arial"/>
              </a:rPr>
              <a:t>think</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we</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need</a:t>
            </a:r>
            <a:r>
              <a:rPr lang="fr-CH" sz="1050">
                <a:highlight>
                  <a:schemeClr val="lt1"/>
                </a:highlight>
                <a:latin typeface="Arial"/>
                <a:ea typeface="Arial"/>
                <a:cs typeface="Arial"/>
                <a:sym typeface="Arial"/>
              </a:rPr>
              <a:t> to split </a:t>
            </a:r>
            <a:r>
              <a:rPr lang="fr-CH" sz="1050" err="1">
                <a:highlight>
                  <a:schemeClr val="lt1"/>
                </a:highlight>
                <a:latin typeface="Arial"/>
                <a:ea typeface="Arial"/>
                <a:cs typeface="Arial"/>
                <a:sym typeface="Arial"/>
              </a:rPr>
              <a:t>each</a:t>
            </a:r>
            <a:r>
              <a:rPr lang="fr-CH" sz="1050">
                <a:highlight>
                  <a:schemeClr val="lt1"/>
                </a:highlight>
                <a:latin typeface="Arial"/>
                <a:ea typeface="Arial"/>
                <a:cs typeface="Arial"/>
                <a:sym typeface="Arial"/>
              </a:rPr>
              <a:t> component </a:t>
            </a:r>
            <a:r>
              <a:rPr lang="fr-CH" sz="1050" err="1">
                <a:highlight>
                  <a:schemeClr val="lt1"/>
                </a:highlight>
                <a:latin typeface="Arial"/>
                <a:ea typeface="Arial"/>
                <a:cs typeface="Arial"/>
                <a:sym typeface="Arial"/>
              </a:rPr>
              <a:t>into</a:t>
            </a:r>
            <a:r>
              <a:rPr lang="fr-CH" sz="1050">
                <a:highlight>
                  <a:schemeClr val="lt1"/>
                </a:highlight>
                <a:latin typeface="Arial"/>
                <a:ea typeface="Arial"/>
                <a:cs typeface="Arial"/>
                <a:sym typeface="Arial"/>
              </a:rPr>
              <a:t> GovStack services (to </a:t>
            </a:r>
            <a:r>
              <a:rPr lang="fr-CH" sz="1050" err="1">
                <a:highlight>
                  <a:schemeClr val="lt1"/>
                </a:highlight>
                <a:latin typeface="Arial"/>
                <a:ea typeface="Arial"/>
                <a:cs typeface="Arial"/>
                <a:sym typeface="Arial"/>
              </a:rPr>
              <a:t>be</a:t>
            </a:r>
            <a:r>
              <a:rPr lang="fr-CH" sz="1050">
                <a:highlight>
                  <a:schemeClr val="lt1"/>
                </a:highlight>
                <a:latin typeface="Arial"/>
                <a:ea typeface="Arial"/>
                <a:cs typeface="Arial"/>
                <a:sym typeface="Arial"/>
              </a:rPr>
              <a:t> in line </a:t>
            </a:r>
            <a:r>
              <a:rPr lang="fr-CH" sz="1050" err="1">
                <a:highlight>
                  <a:schemeClr val="lt1"/>
                </a:highlight>
                <a:latin typeface="Arial"/>
                <a:ea typeface="Arial"/>
                <a:cs typeface="Arial"/>
                <a:sym typeface="Arial"/>
              </a:rPr>
              <a:t>with</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our</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Microservices</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philosophy</a:t>
            </a:r>
            <a:r>
              <a:rPr lang="fr-CH" sz="1050">
                <a:highlight>
                  <a:schemeClr val="lt1"/>
                </a:highlight>
                <a:latin typeface="Arial"/>
                <a:ea typeface="Arial"/>
                <a:cs typeface="Arial"/>
                <a:sym typeface="Arial"/>
              </a:rPr>
              <a:t>!)</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High </a:t>
            </a:r>
            <a:r>
              <a:rPr lang="fr-CH" sz="1050" err="1">
                <a:highlight>
                  <a:schemeClr val="lt1"/>
                </a:highlight>
                <a:latin typeface="Arial"/>
                <a:ea typeface="Arial"/>
                <a:cs typeface="Arial"/>
                <a:sym typeface="Arial"/>
              </a:rPr>
              <a:t>level</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estimate</a:t>
            </a:r>
            <a:r>
              <a:rPr lang="fr-CH" sz="1050">
                <a:highlight>
                  <a:schemeClr val="lt1"/>
                </a:highlight>
                <a:latin typeface="Arial"/>
                <a:ea typeface="Arial"/>
                <a:cs typeface="Arial"/>
                <a:sym typeface="Arial"/>
              </a:rPr>
              <a:t> of the </a:t>
            </a:r>
            <a:r>
              <a:rPr lang="fr-CH" sz="1050" err="1">
                <a:highlight>
                  <a:schemeClr val="lt1"/>
                </a:highlight>
                <a:latin typeface="Arial"/>
                <a:ea typeface="Arial"/>
                <a:cs typeface="Arial"/>
                <a:sym typeface="Arial"/>
              </a:rPr>
              <a:t>cost</a:t>
            </a:r>
            <a:r>
              <a:rPr lang="fr-CH" sz="1050">
                <a:highlight>
                  <a:schemeClr val="lt1"/>
                </a:highlight>
                <a:latin typeface="Arial"/>
                <a:ea typeface="Arial"/>
                <a:cs typeface="Arial"/>
                <a:sym typeface="Arial"/>
              </a:rPr>
              <a:t> for service</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Regulation</a:t>
            </a:r>
            <a:r>
              <a:rPr lang="fr-CH" sz="1050">
                <a:highlight>
                  <a:schemeClr val="lt1"/>
                </a:highlight>
                <a:latin typeface="Arial"/>
                <a:ea typeface="Arial"/>
                <a:cs typeface="Arial"/>
                <a:sym typeface="Arial"/>
              </a:rPr>
              <a:t> to BB activation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TdRs</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Comment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solidFill>
                  <a:srgbClr val="FFFFFF"/>
                </a:solidFill>
                <a:highlight>
                  <a:srgbClr val="292929"/>
                </a:highlight>
                <a:latin typeface="Arial"/>
                <a:ea typeface="Arial"/>
                <a:cs typeface="Arial"/>
                <a:sym typeface="Arial"/>
              </a:rPr>
              <a:t>same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caveat</a:t>
            </a:r>
            <a:r>
              <a:rPr lang="fr-CH" sz="1050">
                <a:solidFill>
                  <a:srgbClr val="FFFFFF"/>
                </a:solidFill>
                <a:highlight>
                  <a:srgbClr val="292929"/>
                </a:highlight>
                <a:latin typeface="Arial"/>
                <a:ea typeface="Arial"/>
                <a:cs typeface="Arial"/>
                <a:sym typeface="Arial"/>
              </a:rPr>
              <a:t>: 1. </a:t>
            </a:r>
            <a:r>
              <a:rPr lang="fr-CH" sz="1050" err="1">
                <a:solidFill>
                  <a:srgbClr val="FFFFFF"/>
                </a:solidFill>
                <a:highlight>
                  <a:srgbClr val="292929"/>
                </a:highlight>
                <a:latin typeface="Arial"/>
                <a:ea typeface="Arial"/>
                <a:cs typeface="Arial"/>
                <a:sym typeface="Arial"/>
              </a:rPr>
              <a:t>don't</a:t>
            </a:r>
            <a:r>
              <a:rPr lang="fr-CH" sz="1050">
                <a:solidFill>
                  <a:srgbClr val="FFFFFF"/>
                </a:solidFill>
                <a:highlight>
                  <a:srgbClr val="292929"/>
                </a:highlight>
                <a:latin typeface="Arial"/>
                <a:ea typeface="Arial"/>
                <a:cs typeface="Arial"/>
                <a:sym typeface="Arial"/>
              </a:rPr>
              <a:t> know </a:t>
            </a:r>
            <a:r>
              <a:rPr lang="fr-CH" sz="1050" err="1">
                <a:solidFill>
                  <a:srgbClr val="FFFFFF"/>
                </a:solidFill>
                <a:highlight>
                  <a:srgbClr val="292929"/>
                </a:highlight>
                <a:latin typeface="Arial"/>
                <a:ea typeface="Arial"/>
                <a:cs typeface="Arial"/>
                <a:sym typeface="Arial"/>
              </a:rPr>
              <a:t>what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policies</a:t>
            </a:r>
            <a:r>
              <a:rPr lang="fr-CH" sz="1050">
                <a:solidFill>
                  <a:srgbClr val="FFFFFF"/>
                </a:solidFill>
                <a:highlight>
                  <a:srgbClr val="292929"/>
                </a:highlight>
                <a:latin typeface="Arial"/>
                <a:ea typeface="Arial"/>
                <a:cs typeface="Arial"/>
                <a:sym typeface="Arial"/>
              </a:rPr>
              <a:t> / </a:t>
            </a:r>
            <a:r>
              <a:rPr lang="fr-CH" sz="1050" err="1">
                <a:solidFill>
                  <a:srgbClr val="FFFFFF"/>
                </a:solidFill>
                <a:highlight>
                  <a:srgbClr val="292929"/>
                </a:highlight>
                <a:latin typeface="Arial"/>
                <a:ea typeface="Arial"/>
                <a:cs typeface="Arial"/>
                <a:sym typeface="Arial"/>
              </a:rPr>
              <a:t>mechanism</a:t>
            </a:r>
            <a:r>
              <a:rPr lang="fr-CH" sz="1050">
                <a:solidFill>
                  <a:srgbClr val="FFFFFF"/>
                </a:solidFill>
                <a:highlight>
                  <a:srgbClr val="292929"/>
                </a:highlight>
                <a:latin typeface="Arial"/>
                <a:ea typeface="Arial"/>
                <a:cs typeface="Arial"/>
                <a:sym typeface="Arial"/>
              </a:rPr>
              <a:t> UNF can engage w. re. LTA / </a:t>
            </a:r>
            <a:r>
              <a:rPr lang="fr-CH" sz="1050" err="1">
                <a:solidFill>
                  <a:srgbClr val="FFFFFF"/>
                </a:solidFill>
                <a:highlight>
                  <a:srgbClr val="292929"/>
                </a:highlight>
                <a:latin typeface="Arial"/>
                <a:ea typeface="Arial"/>
                <a:cs typeface="Arial"/>
                <a:sym typeface="Arial"/>
              </a:rPr>
              <a:t>delivery</a:t>
            </a:r>
            <a:r>
              <a:rPr lang="fr-CH" sz="1050">
                <a:solidFill>
                  <a:srgbClr val="FFFFFF"/>
                </a:solidFill>
                <a:highlight>
                  <a:srgbClr val="292929"/>
                </a:highlight>
                <a:latin typeface="Arial"/>
                <a:ea typeface="Arial"/>
                <a:cs typeface="Arial"/>
                <a:sym typeface="Arial"/>
              </a:rPr>
              <a:t> MOU, 2. if </a:t>
            </a:r>
            <a:r>
              <a:rPr lang="fr-CH" sz="1050" err="1">
                <a:solidFill>
                  <a:srgbClr val="FFFFFF"/>
                </a:solidFill>
                <a:highlight>
                  <a:srgbClr val="292929"/>
                </a:highlight>
                <a:latin typeface="Arial"/>
                <a:ea typeface="Arial"/>
                <a:cs typeface="Arial"/>
                <a:sym typeface="Arial"/>
              </a:rPr>
              <a:t>that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discreprancy</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amongst</a:t>
            </a:r>
            <a:r>
              <a:rPr lang="fr-CH" sz="1050">
                <a:solidFill>
                  <a:srgbClr val="FFFFFF"/>
                </a:solidFill>
                <a:highlight>
                  <a:srgbClr val="292929"/>
                </a:highlight>
                <a:latin typeface="Arial"/>
                <a:ea typeface="Arial"/>
                <a:cs typeface="Arial"/>
                <a:sym typeface="Arial"/>
              </a:rPr>
              <a:t> us </a:t>
            </a:r>
            <a:r>
              <a:rPr lang="fr-CH" sz="1050" err="1">
                <a:solidFill>
                  <a:srgbClr val="FFFFFF"/>
                </a:solidFill>
                <a:highlight>
                  <a:srgbClr val="292929"/>
                </a:highlight>
                <a:latin typeface="Arial"/>
                <a:ea typeface="Arial"/>
                <a:cs typeface="Arial"/>
                <a:sym typeface="Arial"/>
              </a:rPr>
              <a:t>will</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create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any</a:t>
            </a:r>
            <a:r>
              <a:rPr lang="fr-CH" sz="1050">
                <a:solidFill>
                  <a:srgbClr val="FFFFFF"/>
                </a:solidFill>
                <a:highlight>
                  <a:srgbClr val="292929"/>
                </a:highlight>
                <a:latin typeface="Arial"/>
                <a:ea typeface="Arial"/>
                <a:cs typeface="Arial"/>
                <a:sym typeface="Arial"/>
              </a:rPr>
              <a:t> issue.</a:t>
            </a:r>
            <a:endParaRPr sz="1050">
              <a:highlight>
                <a:schemeClr val="lt1"/>
              </a:highlight>
              <a:latin typeface="Arial"/>
              <a:ea typeface="Arial"/>
              <a:cs typeface="Arial"/>
              <a:sym typeface="Arial"/>
            </a:endParaRPr>
          </a:p>
          <a:p>
            <a:pPr marL="0" lvl="0" indent="0" algn="l" rtl="0">
              <a:spcBef>
                <a:spcPts val="0"/>
              </a:spcBef>
              <a:spcAft>
                <a:spcPts val="0"/>
              </a:spcAft>
              <a:buNone/>
            </a:pPr>
            <a:endParaRPr/>
          </a:p>
        </p:txBody>
      </p:sp>
      <p:sp>
        <p:nvSpPr>
          <p:cNvPr id="774" name="Google Shape;774;g10e36fde0a1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10e36fde0a1_0_1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H" b="1" err="1"/>
              <a:t>Three</a:t>
            </a:r>
            <a:r>
              <a:rPr lang="fr-CH" b="1"/>
              <a:t> Components </a:t>
            </a:r>
            <a:endParaRPr b="1"/>
          </a:p>
          <a:p>
            <a:pPr marL="457200" lvl="0" indent="-304800" algn="l" rtl="0">
              <a:spcBef>
                <a:spcPts val="0"/>
              </a:spcBef>
              <a:spcAft>
                <a:spcPts val="0"/>
              </a:spcAft>
              <a:buSzPts val="1200"/>
              <a:buAutoNum type="arabicPeriod"/>
            </a:pPr>
            <a:r>
              <a:rPr lang="fr-CH" b="1" err="1"/>
              <a:t>Strategy</a:t>
            </a:r>
            <a:r>
              <a:rPr lang="fr-CH" b="1"/>
              <a:t> Road </a:t>
            </a:r>
            <a:r>
              <a:rPr lang="fr-CH" b="1" err="1"/>
              <a:t>Map</a:t>
            </a:r>
            <a:r>
              <a:rPr lang="fr-CH"/>
              <a:t> - </a:t>
            </a:r>
            <a:r>
              <a:rPr lang="fr-CH" err="1"/>
              <a:t>Political</a:t>
            </a:r>
            <a:r>
              <a:rPr lang="fr-CH"/>
              <a:t> </a:t>
            </a:r>
            <a:r>
              <a:rPr lang="fr-CH" err="1"/>
              <a:t>commitment</a:t>
            </a:r>
            <a:r>
              <a:rPr lang="fr-CH"/>
              <a:t> </a:t>
            </a:r>
            <a:r>
              <a:rPr lang="fr-CH" b="1"/>
              <a:t>DIAL</a:t>
            </a:r>
            <a:r>
              <a:rPr lang="fr-CH"/>
              <a:t> </a:t>
            </a:r>
            <a:endParaRPr/>
          </a:p>
          <a:p>
            <a:pPr marL="457200" lvl="0" indent="-304800" algn="l" rtl="0">
              <a:spcBef>
                <a:spcPts val="0"/>
              </a:spcBef>
              <a:spcAft>
                <a:spcPts val="0"/>
              </a:spcAft>
              <a:buSzPts val="1200"/>
              <a:buAutoNum type="arabicPeriod"/>
            </a:pPr>
            <a:r>
              <a:rPr lang="fr-CH" b="1"/>
              <a:t>Agile Enterprise Architecture</a:t>
            </a:r>
            <a:r>
              <a:rPr lang="fr-CH"/>
              <a:t> - Service design and </a:t>
            </a:r>
            <a:r>
              <a:rPr lang="fr-CH" err="1"/>
              <a:t>delivery</a:t>
            </a:r>
            <a:r>
              <a:rPr lang="fr-CH"/>
              <a:t> </a:t>
            </a:r>
            <a:r>
              <a:rPr lang="fr-CH" err="1"/>
              <a:t>Understanding</a:t>
            </a:r>
            <a:r>
              <a:rPr lang="fr-CH"/>
              <a:t> user </a:t>
            </a:r>
            <a:r>
              <a:rPr lang="fr-CH" err="1"/>
              <a:t>needs</a:t>
            </a:r>
            <a:r>
              <a:rPr lang="fr-CH"/>
              <a:t>, ID BB to design, MPV and </a:t>
            </a:r>
            <a:r>
              <a:rPr lang="fr-CH" err="1"/>
              <a:t>delivery</a:t>
            </a:r>
            <a:r>
              <a:rPr lang="fr-CH"/>
              <a:t>, </a:t>
            </a:r>
            <a:r>
              <a:rPr lang="fr-CH" err="1"/>
              <a:t>SandBox</a:t>
            </a:r>
            <a:r>
              <a:rPr lang="fr-CH"/>
              <a:t>, Procurement </a:t>
            </a:r>
            <a:r>
              <a:rPr lang="fr-CH" b="1"/>
              <a:t>ITU</a:t>
            </a:r>
            <a:r>
              <a:rPr lang="fr-CH"/>
              <a:t> </a:t>
            </a:r>
            <a:endParaRPr/>
          </a:p>
          <a:p>
            <a:pPr marL="0" lvl="0" indent="0" algn="l" rtl="0">
              <a:spcBef>
                <a:spcPts val="0"/>
              </a:spcBef>
              <a:spcAft>
                <a:spcPts val="0"/>
              </a:spcAft>
              <a:buNone/>
            </a:pPr>
            <a:r>
              <a:rPr lang="fr-CH"/>
              <a:t>             ID providers, </a:t>
            </a:r>
            <a:r>
              <a:rPr lang="fr-CH" err="1"/>
              <a:t>payments</a:t>
            </a:r>
            <a:r>
              <a:rPr lang="fr-CH"/>
              <a:t>,</a:t>
            </a:r>
            <a:endParaRPr/>
          </a:p>
          <a:p>
            <a:pPr marL="457200" lvl="0" indent="-304800" algn="l" rtl="0">
              <a:spcBef>
                <a:spcPts val="0"/>
              </a:spcBef>
              <a:spcAft>
                <a:spcPts val="0"/>
              </a:spcAft>
              <a:buSzPts val="1200"/>
              <a:buAutoNum type="arabicPeriod"/>
            </a:pPr>
            <a:r>
              <a:rPr lang="fr-CH" b="1" err="1"/>
              <a:t>Capacity</a:t>
            </a:r>
            <a:r>
              <a:rPr lang="fr-CH" b="1"/>
              <a:t> </a:t>
            </a:r>
            <a:r>
              <a:rPr lang="fr-CH" b="1" err="1"/>
              <a:t>development</a:t>
            </a:r>
            <a:r>
              <a:rPr lang="fr-CH" b="1"/>
              <a:t> GIZ </a:t>
            </a:r>
            <a:endParaRPr b="1"/>
          </a:p>
          <a:p>
            <a:pPr marL="0" lvl="0" indent="0" algn="l" rtl="0">
              <a:spcBef>
                <a:spcPts val="0"/>
              </a:spcBef>
              <a:spcAft>
                <a:spcPts val="0"/>
              </a:spcAft>
              <a:buNone/>
            </a:pPr>
            <a:endParaRPr/>
          </a:p>
          <a:p>
            <a:pPr marL="0" lvl="0" indent="0" algn="l" rtl="0">
              <a:spcBef>
                <a:spcPts val="0"/>
              </a:spcBef>
              <a:spcAft>
                <a:spcPts val="0"/>
              </a:spcAft>
              <a:buNone/>
            </a:pPr>
            <a:r>
              <a:rPr lang="fr-CH" b="1" err="1"/>
              <a:t>Scoping</a:t>
            </a:r>
            <a:r>
              <a:rPr lang="fr-CH" b="1"/>
              <a:t> </a:t>
            </a:r>
            <a:r>
              <a:rPr lang="fr-CH" b="1" err="1"/>
              <a:t>step</a:t>
            </a:r>
            <a:r>
              <a:rPr lang="fr-CH" b="1"/>
              <a:t> </a:t>
            </a:r>
            <a:r>
              <a:rPr lang="fr-CH"/>
              <a:t>- </a:t>
            </a:r>
            <a:r>
              <a:rPr lang="fr-CH" err="1"/>
              <a:t>Lets</a:t>
            </a:r>
            <a:r>
              <a:rPr lang="fr-CH"/>
              <a:t> engage </a:t>
            </a:r>
            <a:r>
              <a:rPr lang="fr-CH" err="1"/>
              <a:t>with</a:t>
            </a:r>
            <a:r>
              <a:rPr lang="fr-CH"/>
              <a:t> Rwanda and </a:t>
            </a:r>
            <a:r>
              <a:rPr lang="fr-CH" err="1"/>
              <a:t>see</a:t>
            </a:r>
            <a:r>
              <a:rPr lang="fr-CH"/>
              <a:t> this </a:t>
            </a:r>
            <a:r>
              <a:rPr lang="fr-CH" err="1"/>
              <a:t>tree</a:t>
            </a:r>
            <a:r>
              <a:rPr lang="fr-CH"/>
              <a:t> </a:t>
            </a:r>
            <a:r>
              <a:rPr lang="fr-CH" err="1"/>
              <a:t>things</a:t>
            </a:r>
            <a:r>
              <a:rPr lang="fr-CH"/>
              <a:t> </a:t>
            </a:r>
            <a:endParaRPr/>
          </a:p>
          <a:p>
            <a:pPr marL="0" lvl="0" indent="0" algn="l" rtl="0">
              <a:spcBef>
                <a:spcPts val="0"/>
              </a:spcBef>
              <a:spcAft>
                <a:spcPts val="0"/>
              </a:spcAft>
              <a:buNone/>
            </a:pPr>
            <a:r>
              <a:rPr lang="fr-CH" err="1"/>
              <a:t>Who</a:t>
            </a:r>
            <a:r>
              <a:rPr lang="fr-CH"/>
              <a:t>, </a:t>
            </a:r>
            <a:r>
              <a:rPr lang="fr-CH" err="1"/>
              <a:t>what</a:t>
            </a:r>
            <a:r>
              <a:rPr lang="fr-CH"/>
              <a:t>, and </a:t>
            </a:r>
            <a:r>
              <a:rPr lang="fr-CH" err="1"/>
              <a:t>why</a:t>
            </a:r>
            <a:r>
              <a:rPr lang="fr-CH"/>
              <a:t> </a:t>
            </a:r>
            <a:endParaRPr/>
          </a:p>
          <a:p>
            <a:pPr marL="0" lvl="0" indent="0" algn="l" rtl="0">
              <a:spcBef>
                <a:spcPts val="0"/>
              </a:spcBef>
              <a:spcAft>
                <a:spcPts val="0"/>
              </a:spcAft>
              <a:buNone/>
            </a:pPr>
            <a:r>
              <a:rPr lang="fr-CH" err="1"/>
              <a:t>Deliverable</a:t>
            </a:r>
            <a:r>
              <a:rPr lang="fr-CH"/>
              <a:t> </a:t>
            </a:r>
            <a:endParaRPr/>
          </a:p>
          <a:p>
            <a:pPr marL="0" lvl="0" indent="0" algn="l" rtl="0">
              <a:spcBef>
                <a:spcPts val="0"/>
              </a:spcBef>
              <a:spcAft>
                <a:spcPts val="0"/>
              </a:spcAft>
              <a:buNone/>
            </a:pPr>
            <a:r>
              <a:rPr lang="fr-CH" err="1"/>
              <a:t>Lists</a:t>
            </a:r>
            <a:r>
              <a:rPr lang="fr-CH"/>
              <a:t> of partners - UN </a:t>
            </a:r>
            <a:r>
              <a:rPr lang="fr-CH" err="1"/>
              <a:t>Agencie</a:t>
            </a:r>
            <a:endParaRPr/>
          </a:p>
          <a:p>
            <a:pPr marL="0" lvl="0" indent="0" algn="l" rtl="0">
              <a:spcBef>
                <a:spcPts val="0"/>
              </a:spcBef>
              <a:spcAft>
                <a:spcPts val="0"/>
              </a:spcAft>
              <a:buNone/>
            </a:pPr>
            <a:r>
              <a:rPr lang="fr-CH" err="1"/>
              <a:t>Private</a:t>
            </a:r>
            <a:r>
              <a:rPr lang="fr-CH"/>
              <a:t> </a:t>
            </a:r>
            <a:r>
              <a:rPr lang="fr-CH" err="1"/>
              <a:t>Companies</a:t>
            </a:r>
            <a:r>
              <a:rPr lang="fr-CH"/>
              <a:t>, </a:t>
            </a:r>
            <a:r>
              <a:rPr lang="fr-CH" err="1"/>
              <a:t>Other</a:t>
            </a:r>
            <a:r>
              <a:rPr lang="fr-CH"/>
              <a:t> Countries, LTA </a:t>
            </a:r>
            <a:endParaRPr/>
          </a:p>
          <a:p>
            <a:pPr marL="0" lvl="0" indent="0" algn="l" rtl="0">
              <a:spcBef>
                <a:spcPts val="0"/>
              </a:spcBef>
              <a:spcAft>
                <a:spcPts val="0"/>
              </a:spcAft>
              <a:buNone/>
            </a:pPr>
            <a:r>
              <a:rPr lang="fr-CH"/>
              <a:t>2 slides for components </a:t>
            </a:r>
            <a:endParaRPr/>
          </a:p>
          <a:p>
            <a:pPr marL="0" lvl="0" indent="0" algn="l" rtl="0">
              <a:spcBef>
                <a:spcPts val="0"/>
              </a:spcBef>
              <a:spcAft>
                <a:spcPts val="0"/>
              </a:spcAft>
              <a:buNone/>
            </a:pPr>
            <a:r>
              <a:rPr lang="fr-CH"/>
              <a:t>Country engagement </a:t>
            </a:r>
            <a:r>
              <a:rPr lang="fr-CH" err="1"/>
              <a:t>framework</a:t>
            </a:r>
            <a:r>
              <a:rPr lang="fr-CH"/>
              <a:t> </a:t>
            </a:r>
            <a:endParaRPr/>
          </a:p>
          <a:p>
            <a:pPr marL="0" lvl="0" indent="0" algn="l" rtl="0">
              <a:spcBef>
                <a:spcPts val="0"/>
              </a:spcBef>
              <a:spcAft>
                <a:spcPts val="0"/>
              </a:spcAft>
              <a:buNone/>
            </a:pPr>
            <a:r>
              <a:rPr lang="fr-CH"/>
              <a:t>Target </a:t>
            </a:r>
            <a:r>
              <a:rPr lang="fr-CH" err="1"/>
              <a:t>our</a:t>
            </a:r>
            <a:r>
              <a:rPr lang="fr-CH"/>
              <a:t> assistance </a:t>
            </a:r>
            <a:endParaRPr/>
          </a:p>
          <a:p>
            <a:pPr marL="0" lvl="0" indent="0" algn="l" rtl="0">
              <a:spcBef>
                <a:spcPts val="0"/>
              </a:spcBef>
              <a:spcAft>
                <a:spcPts val="0"/>
              </a:spcAft>
              <a:buNone/>
            </a:pPr>
            <a:r>
              <a:rPr lang="fr-CH"/>
              <a:t>Esp, procure and </a:t>
            </a:r>
            <a:r>
              <a:rPr lang="fr-CH" err="1"/>
              <a:t>implement</a:t>
            </a:r>
            <a:r>
              <a:rPr lang="fr-CH"/>
              <a:t> </a:t>
            </a:r>
            <a:r>
              <a:rPr lang="fr-CH" err="1"/>
              <a:t>these</a:t>
            </a:r>
            <a:r>
              <a:rPr lang="fr-CH"/>
              <a:t> </a:t>
            </a:r>
            <a:r>
              <a:rPr lang="fr-CH" err="1"/>
              <a:t>capacities</a:t>
            </a:r>
            <a:r>
              <a:rPr lang="fr-CH"/>
              <a:t> </a:t>
            </a:r>
            <a:endParaRPr/>
          </a:p>
          <a:p>
            <a:pPr marL="0" lvl="0" indent="0" algn="l" rtl="0">
              <a:spcBef>
                <a:spcPts val="0"/>
              </a:spcBef>
              <a:spcAft>
                <a:spcPts val="0"/>
              </a:spcAft>
              <a:buNone/>
            </a:pPr>
            <a:r>
              <a:rPr lang="fr-CH"/>
              <a:t>Menu of services</a:t>
            </a:r>
            <a:endParaRPr/>
          </a:p>
          <a:p>
            <a:pPr marL="0" lvl="0" indent="0" algn="l" rtl="0">
              <a:spcBef>
                <a:spcPts val="0"/>
              </a:spcBef>
              <a:spcAft>
                <a:spcPts val="0"/>
              </a:spcAft>
              <a:buNone/>
            </a:pPr>
            <a:r>
              <a:rPr lang="fr-CH"/>
              <a:t>Partners </a:t>
            </a:r>
            <a:r>
              <a:rPr lang="fr-CH" err="1"/>
              <a:t>that</a:t>
            </a:r>
            <a:r>
              <a:rPr lang="fr-CH"/>
              <a:t> are able to </a:t>
            </a:r>
            <a:r>
              <a:rPr lang="fr-CH" err="1"/>
              <a:t>implement</a:t>
            </a:r>
            <a:r>
              <a:rPr lang="fr-CH"/>
              <a:t> </a:t>
            </a:r>
            <a:endParaRPr/>
          </a:p>
          <a:p>
            <a:pPr marL="0" lvl="0" indent="0" algn="l" rtl="0">
              <a:spcBef>
                <a:spcPts val="0"/>
              </a:spcBef>
              <a:spcAft>
                <a:spcPts val="0"/>
              </a:spcAft>
              <a:buNone/>
            </a:pPr>
            <a:r>
              <a:rPr lang="fr-CH" err="1"/>
              <a:t>Mechanisms</a:t>
            </a:r>
            <a:r>
              <a:rPr lang="fr-CH"/>
              <a:t> to </a:t>
            </a:r>
            <a:r>
              <a:rPr lang="fr-CH" err="1"/>
              <a:t>implement</a:t>
            </a:r>
            <a:r>
              <a:rPr lang="fr-CH"/>
              <a:t> </a:t>
            </a:r>
            <a:r>
              <a:rPr lang="fr-CH" err="1"/>
              <a:t>quickly</a:t>
            </a:r>
            <a:r>
              <a:rPr lang="fr-CH"/>
              <a:t> </a:t>
            </a:r>
            <a:endParaRPr/>
          </a:p>
          <a:p>
            <a:pPr marL="0" lvl="0" indent="0" algn="l" rtl="0">
              <a:spcBef>
                <a:spcPts val="0"/>
              </a:spcBef>
              <a:spcAft>
                <a:spcPts val="0"/>
              </a:spcAft>
              <a:buNone/>
            </a:pPr>
            <a:r>
              <a:rPr lang="fr-CH" err="1"/>
              <a:t>Where</a:t>
            </a:r>
            <a:r>
              <a:rPr lang="fr-CH"/>
              <a:t> the gaps are </a:t>
            </a:r>
            <a:endParaRPr/>
          </a:p>
          <a:p>
            <a:pPr marL="0" lvl="0" indent="0" algn="l" rtl="0">
              <a:spcBef>
                <a:spcPts val="0"/>
              </a:spcBef>
              <a:spcAft>
                <a:spcPts val="0"/>
              </a:spcAft>
              <a:buNone/>
            </a:pPr>
            <a:r>
              <a:rPr lang="fr-CH" sz="1050">
                <a:highlight>
                  <a:schemeClr val="lt1"/>
                </a:highlight>
                <a:latin typeface="Arial"/>
                <a:ea typeface="Arial"/>
                <a:cs typeface="Arial"/>
                <a:sym typeface="Arial"/>
              </a:rPr>
              <a:t>I </a:t>
            </a:r>
            <a:r>
              <a:rPr lang="fr-CH" sz="1050" err="1">
                <a:highlight>
                  <a:schemeClr val="lt1"/>
                </a:highlight>
                <a:latin typeface="Arial"/>
                <a:ea typeface="Arial"/>
                <a:cs typeface="Arial"/>
                <a:sym typeface="Arial"/>
              </a:rPr>
              <a:t>think</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we</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need</a:t>
            </a:r>
            <a:r>
              <a:rPr lang="fr-CH" sz="1050">
                <a:highlight>
                  <a:schemeClr val="lt1"/>
                </a:highlight>
                <a:latin typeface="Arial"/>
                <a:ea typeface="Arial"/>
                <a:cs typeface="Arial"/>
                <a:sym typeface="Arial"/>
              </a:rPr>
              <a:t> to split </a:t>
            </a:r>
            <a:r>
              <a:rPr lang="fr-CH" sz="1050" err="1">
                <a:highlight>
                  <a:schemeClr val="lt1"/>
                </a:highlight>
                <a:latin typeface="Arial"/>
                <a:ea typeface="Arial"/>
                <a:cs typeface="Arial"/>
                <a:sym typeface="Arial"/>
              </a:rPr>
              <a:t>each</a:t>
            </a:r>
            <a:r>
              <a:rPr lang="fr-CH" sz="1050">
                <a:highlight>
                  <a:schemeClr val="lt1"/>
                </a:highlight>
                <a:latin typeface="Arial"/>
                <a:ea typeface="Arial"/>
                <a:cs typeface="Arial"/>
                <a:sym typeface="Arial"/>
              </a:rPr>
              <a:t> component </a:t>
            </a:r>
            <a:r>
              <a:rPr lang="fr-CH" sz="1050" err="1">
                <a:highlight>
                  <a:schemeClr val="lt1"/>
                </a:highlight>
                <a:latin typeface="Arial"/>
                <a:ea typeface="Arial"/>
                <a:cs typeface="Arial"/>
                <a:sym typeface="Arial"/>
              </a:rPr>
              <a:t>into</a:t>
            </a:r>
            <a:r>
              <a:rPr lang="fr-CH" sz="1050">
                <a:highlight>
                  <a:schemeClr val="lt1"/>
                </a:highlight>
                <a:latin typeface="Arial"/>
                <a:ea typeface="Arial"/>
                <a:cs typeface="Arial"/>
                <a:sym typeface="Arial"/>
              </a:rPr>
              <a:t> GovStack services (to </a:t>
            </a:r>
            <a:r>
              <a:rPr lang="fr-CH" sz="1050" err="1">
                <a:highlight>
                  <a:schemeClr val="lt1"/>
                </a:highlight>
                <a:latin typeface="Arial"/>
                <a:ea typeface="Arial"/>
                <a:cs typeface="Arial"/>
                <a:sym typeface="Arial"/>
              </a:rPr>
              <a:t>be</a:t>
            </a:r>
            <a:r>
              <a:rPr lang="fr-CH" sz="1050">
                <a:highlight>
                  <a:schemeClr val="lt1"/>
                </a:highlight>
                <a:latin typeface="Arial"/>
                <a:ea typeface="Arial"/>
                <a:cs typeface="Arial"/>
                <a:sym typeface="Arial"/>
              </a:rPr>
              <a:t> in line </a:t>
            </a:r>
            <a:r>
              <a:rPr lang="fr-CH" sz="1050" err="1">
                <a:highlight>
                  <a:schemeClr val="lt1"/>
                </a:highlight>
                <a:latin typeface="Arial"/>
                <a:ea typeface="Arial"/>
                <a:cs typeface="Arial"/>
                <a:sym typeface="Arial"/>
              </a:rPr>
              <a:t>with</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our</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Microservices</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philosophy</a:t>
            </a:r>
            <a:r>
              <a:rPr lang="fr-CH" sz="1050">
                <a:highlight>
                  <a:schemeClr val="lt1"/>
                </a:highlight>
                <a:latin typeface="Arial"/>
                <a:ea typeface="Arial"/>
                <a:cs typeface="Arial"/>
                <a:sym typeface="Arial"/>
              </a:rPr>
              <a:t>!)</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High </a:t>
            </a:r>
            <a:r>
              <a:rPr lang="fr-CH" sz="1050" err="1">
                <a:highlight>
                  <a:schemeClr val="lt1"/>
                </a:highlight>
                <a:latin typeface="Arial"/>
                <a:ea typeface="Arial"/>
                <a:cs typeface="Arial"/>
                <a:sym typeface="Arial"/>
              </a:rPr>
              <a:t>level</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estimate</a:t>
            </a:r>
            <a:r>
              <a:rPr lang="fr-CH" sz="1050">
                <a:highlight>
                  <a:schemeClr val="lt1"/>
                </a:highlight>
                <a:latin typeface="Arial"/>
                <a:ea typeface="Arial"/>
                <a:cs typeface="Arial"/>
                <a:sym typeface="Arial"/>
              </a:rPr>
              <a:t> of the </a:t>
            </a:r>
            <a:r>
              <a:rPr lang="fr-CH" sz="1050" err="1">
                <a:highlight>
                  <a:schemeClr val="lt1"/>
                </a:highlight>
                <a:latin typeface="Arial"/>
                <a:ea typeface="Arial"/>
                <a:cs typeface="Arial"/>
                <a:sym typeface="Arial"/>
              </a:rPr>
              <a:t>cost</a:t>
            </a:r>
            <a:r>
              <a:rPr lang="fr-CH" sz="1050">
                <a:highlight>
                  <a:schemeClr val="lt1"/>
                </a:highlight>
                <a:latin typeface="Arial"/>
                <a:ea typeface="Arial"/>
                <a:cs typeface="Arial"/>
                <a:sym typeface="Arial"/>
              </a:rPr>
              <a:t> for service</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Regulation</a:t>
            </a:r>
            <a:r>
              <a:rPr lang="fr-CH" sz="1050">
                <a:highlight>
                  <a:schemeClr val="lt1"/>
                </a:highlight>
                <a:latin typeface="Arial"/>
                <a:ea typeface="Arial"/>
                <a:cs typeface="Arial"/>
                <a:sym typeface="Arial"/>
              </a:rPr>
              <a:t> to BB activation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TdRs</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Comment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solidFill>
                  <a:srgbClr val="FFFFFF"/>
                </a:solidFill>
                <a:highlight>
                  <a:srgbClr val="292929"/>
                </a:highlight>
                <a:latin typeface="Arial"/>
                <a:ea typeface="Arial"/>
                <a:cs typeface="Arial"/>
                <a:sym typeface="Arial"/>
              </a:rPr>
              <a:t>same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caveat</a:t>
            </a:r>
            <a:r>
              <a:rPr lang="fr-CH" sz="1050">
                <a:solidFill>
                  <a:srgbClr val="FFFFFF"/>
                </a:solidFill>
                <a:highlight>
                  <a:srgbClr val="292929"/>
                </a:highlight>
                <a:latin typeface="Arial"/>
                <a:ea typeface="Arial"/>
                <a:cs typeface="Arial"/>
                <a:sym typeface="Arial"/>
              </a:rPr>
              <a:t>: 1. </a:t>
            </a:r>
            <a:r>
              <a:rPr lang="fr-CH" sz="1050" err="1">
                <a:solidFill>
                  <a:srgbClr val="FFFFFF"/>
                </a:solidFill>
                <a:highlight>
                  <a:srgbClr val="292929"/>
                </a:highlight>
                <a:latin typeface="Arial"/>
                <a:ea typeface="Arial"/>
                <a:cs typeface="Arial"/>
                <a:sym typeface="Arial"/>
              </a:rPr>
              <a:t>don't</a:t>
            </a:r>
            <a:r>
              <a:rPr lang="fr-CH" sz="1050">
                <a:solidFill>
                  <a:srgbClr val="FFFFFF"/>
                </a:solidFill>
                <a:highlight>
                  <a:srgbClr val="292929"/>
                </a:highlight>
                <a:latin typeface="Arial"/>
                <a:ea typeface="Arial"/>
                <a:cs typeface="Arial"/>
                <a:sym typeface="Arial"/>
              </a:rPr>
              <a:t> know </a:t>
            </a:r>
            <a:r>
              <a:rPr lang="fr-CH" sz="1050" err="1">
                <a:solidFill>
                  <a:srgbClr val="FFFFFF"/>
                </a:solidFill>
                <a:highlight>
                  <a:srgbClr val="292929"/>
                </a:highlight>
                <a:latin typeface="Arial"/>
                <a:ea typeface="Arial"/>
                <a:cs typeface="Arial"/>
                <a:sym typeface="Arial"/>
              </a:rPr>
              <a:t>what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policies</a:t>
            </a:r>
            <a:r>
              <a:rPr lang="fr-CH" sz="1050">
                <a:solidFill>
                  <a:srgbClr val="FFFFFF"/>
                </a:solidFill>
                <a:highlight>
                  <a:srgbClr val="292929"/>
                </a:highlight>
                <a:latin typeface="Arial"/>
                <a:ea typeface="Arial"/>
                <a:cs typeface="Arial"/>
                <a:sym typeface="Arial"/>
              </a:rPr>
              <a:t> / </a:t>
            </a:r>
            <a:r>
              <a:rPr lang="fr-CH" sz="1050" err="1">
                <a:solidFill>
                  <a:srgbClr val="FFFFFF"/>
                </a:solidFill>
                <a:highlight>
                  <a:srgbClr val="292929"/>
                </a:highlight>
                <a:latin typeface="Arial"/>
                <a:ea typeface="Arial"/>
                <a:cs typeface="Arial"/>
                <a:sym typeface="Arial"/>
              </a:rPr>
              <a:t>mechanism</a:t>
            </a:r>
            <a:r>
              <a:rPr lang="fr-CH" sz="1050">
                <a:solidFill>
                  <a:srgbClr val="FFFFFF"/>
                </a:solidFill>
                <a:highlight>
                  <a:srgbClr val="292929"/>
                </a:highlight>
                <a:latin typeface="Arial"/>
                <a:ea typeface="Arial"/>
                <a:cs typeface="Arial"/>
                <a:sym typeface="Arial"/>
              </a:rPr>
              <a:t> UNF can engage w. re. LTA / </a:t>
            </a:r>
            <a:r>
              <a:rPr lang="fr-CH" sz="1050" err="1">
                <a:solidFill>
                  <a:srgbClr val="FFFFFF"/>
                </a:solidFill>
                <a:highlight>
                  <a:srgbClr val="292929"/>
                </a:highlight>
                <a:latin typeface="Arial"/>
                <a:ea typeface="Arial"/>
                <a:cs typeface="Arial"/>
                <a:sym typeface="Arial"/>
              </a:rPr>
              <a:t>delivery</a:t>
            </a:r>
            <a:r>
              <a:rPr lang="fr-CH" sz="1050">
                <a:solidFill>
                  <a:srgbClr val="FFFFFF"/>
                </a:solidFill>
                <a:highlight>
                  <a:srgbClr val="292929"/>
                </a:highlight>
                <a:latin typeface="Arial"/>
                <a:ea typeface="Arial"/>
                <a:cs typeface="Arial"/>
                <a:sym typeface="Arial"/>
              </a:rPr>
              <a:t> MOU, 2. if </a:t>
            </a:r>
            <a:r>
              <a:rPr lang="fr-CH" sz="1050" err="1">
                <a:solidFill>
                  <a:srgbClr val="FFFFFF"/>
                </a:solidFill>
                <a:highlight>
                  <a:srgbClr val="292929"/>
                </a:highlight>
                <a:latin typeface="Arial"/>
                <a:ea typeface="Arial"/>
                <a:cs typeface="Arial"/>
                <a:sym typeface="Arial"/>
              </a:rPr>
              <a:t>that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discreprancy</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amongst</a:t>
            </a:r>
            <a:r>
              <a:rPr lang="fr-CH" sz="1050">
                <a:solidFill>
                  <a:srgbClr val="FFFFFF"/>
                </a:solidFill>
                <a:highlight>
                  <a:srgbClr val="292929"/>
                </a:highlight>
                <a:latin typeface="Arial"/>
                <a:ea typeface="Arial"/>
                <a:cs typeface="Arial"/>
                <a:sym typeface="Arial"/>
              </a:rPr>
              <a:t> us </a:t>
            </a:r>
            <a:r>
              <a:rPr lang="fr-CH" sz="1050" err="1">
                <a:solidFill>
                  <a:srgbClr val="FFFFFF"/>
                </a:solidFill>
                <a:highlight>
                  <a:srgbClr val="292929"/>
                </a:highlight>
                <a:latin typeface="Arial"/>
                <a:ea typeface="Arial"/>
                <a:cs typeface="Arial"/>
                <a:sym typeface="Arial"/>
              </a:rPr>
              <a:t>will</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create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any</a:t>
            </a:r>
            <a:r>
              <a:rPr lang="fr-CH" sz="1050">
                <a:solidFill>
                  <a:srgbClr val="FFFFFF"/>
                </a:solidFill>
                <a:highlight>
                  <a:srgbClr val="292929"/>
                </a:highlight>
                <a:latin typeface="Arial"/>
                <a:ea typeface="Arial"/>
                <a:cs typeface="Arial"/>
                <a:sym typeface="Arial"/>
              </a:rPr>
              <a:t> issue.</a:t>
            </a:r>
            <a:endParaRPr sz="1050">
              <a:highlight>
                <a:schemeClr val="lt1"/>
              </a:highlight>
              <a:latin typeface="Arial"/>
              <a:ea typeface="Arial"/>
              <a:cs typeface="Arial"/>
              <a:sym typeface="Arial"/>
            </a:endParaRPr>
          </a:p>
          <a:p>
            <a:pPr marL="0" lvl="0" indent="0" algn="l" rtl="0">
              <a:spcBef>
                <a:spcPts val="0"/>
              </a:spcBef>
              <a:spcAft>
                <a:spcPts val="0"/>
              </a:spcAft>
              <a:buNone/>
            </a:pPr>
            <a:endParaRPr/>
          </a:p>
        </p:txBody>
      </p:sp>
      <p:sp>
        <p:nvSpPr>
          <p:cNvPr id="792" name="Google Shape;792;g10e36fde0a1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0e582f46a2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H" b="1" err="1"/>
              <a:t>Three</a:t>
            </a:r>
            <a:r>
              <a:rPr lang="fr-CH" b="1"/>
              <a:t> Components </a:t>
            </a:r>
            <a:endParaRPr b="1"/>
          </a:p>
          <a:p>
            <a:pPr marL="457200" lvl="0" indent="-304800" algn="l" rtl="0">
              <a:spcBef>
                <a:spcPts val="0"/>
              </a:spcBef>
              <a:spcAft>
                <a:spcPts val="0"/>
              </a:spcAft>
              <a:buSzPts val="1200"/>
              <a:buAutoNum type="arabicPeriod"/>
            </a:pPr>
            <a:r>
              <a:rPr lang="fr-CH" b="1" err="1"/>
              <a:t>Strategy</a:t>
            </a:r>
            <a:r>
              <a:rPr lang="fr-CH" b="1"/>
              <a:t> Road </a:t>
            </a:r>
            <a:r>
              <a:rPr lang="fr-CH" b="1" err="1"/>
              <a:t>Map</a:t>
            </a:r>
            <a:r>
              <a:rPr lang="fr-CH"/>
              <a:t> - </a:t>
            </a:r>
            <a:r>
              <a:rPr lang="fr-CH" err="1"/>
              <a:t>Political</a:t>
            </a:r>
            <a:r>
              <a:rPr lang="fr-CH"/>
              <a:t> </a:t>
            </a:r>
            <a:r>
              <a:rPr lang="fr-CH" err="1"/>
              <a:t>commitment</a:t>
            </a:r>
            <a:r>
              <a:rPr lang="fr-CH"/>
              <a:t> </a:t>
            </a:r>
            <a:r>
              <a:rPr lang="fr-CH" b="1"/>
              <a:t>DIAL</a:t>
            </a:r>
            <a:r>
              <a:rPr lang="fr-CH"/>
              <a:t> </a:t>
            </a:r>
            <a:endParaRPr/>
          </a:p>
          <a:p>
            <a:pPr marL="457200" lvl="0" indent="-304800" algn="l" rtl="0">
              <a:spcBef>
                <a:spcPts val="0"/>
              </a:spcBef>
              <a:spcAft>
                <a:spcPts val="0"/>
              </a:spcAft>
              <a:buSzPts val="1200"/>
              <a:buAutoNum type="arabicPeriod"/>
            </a:pPr>
            <a:r>
              <a:rPr lang="fr-CH" b="1"/>
              <a:t>Agile Enterprise Architecture</a:t>
            </a:r>
            <a:r>
              <a:rPr lang="fr-CH"/>
              <a:t> - Service design and </a:t>
            </a:r>
            <a:r>
              <a:rPr lang="fr-CH" err="1"/>
              <a:t>delivery</a:t>
            </a:r>
            <a:r>
              <a:rPr lang="fr-CH"/>
              <a:t> </a:t>
            </a:r>
            <a:r>
              <a:rPr lang="fr-CH" err="1"/>
              <a:t>Understanding</a:t>
            </a:r>
            <a:r>
              <a:rPr lang="fr-CH"/>
              <a:t> user </a:t>
            </a:r>
            <a:r>
              <a:rPr lang="fr-CH" err="1"/>
              <a:t>needs</a:t>
            </a:r>
            <a:r>
              <a:rPr lang="fr-CH"/>
              <a:t>, ID BB to design, MPV and </a:t>
            </a:r>
            <a:r>
              <a:rPr lang="fr-CH" err="1"/>
              <a:t>delivery</a:t>
            </a:r>
            <a:r>
              <a:rPr lang="fr-CH"/>
              <a:t>, </a:t>
            </a:r>
            <a:r>
              <a:rPr lang="fr-CH" err="1"/>
              <a:t>SandBox</a:t>
            </a:r>
            <a:r>
              <a:rPr lang="fr-CH"/>
              <a:t>, Procurement </a:t>
            </a:r>
            <a:r>
              <a:rPr lang="fr-CH" b="1"/>
              <a:t>ITU</a:t>
            </a:r>
            <a:r>
              <a:rPr lang="fr-CH"/>
              <a:t> </a:t>
            </a:r>
            <a:endParaRPr/>
          </a:p>
          <a:p>
            <a:pPr marL="0" lvl="0" indent="0" algn="l" rtl="0">
              <a:spcBef>
                <a:spcPts val="0"/>
              </a:spcBef>
              <a:spcAft>
                <a:spcPts val="0"/>
              </a:spcAft>
              <a:buNone/>
            </a:pPr>
            <a:r>
              <a:rPr lang="fr-CH"/>
              <a:t>             ID providers, </a:t>
            </a:r>
            <a:r>
              <a:rPr lang="fr-CH" err="1"/>
              <a:t>payments</a:t>
            </a:r>
            <a:r>
              <a:rPr lang="fr-CH"/>
              <a:t>,</a:t>
            </a:r>
            <a:endParaRPr/>
          </a:p>
          <a:p>
            <a:pPr marL="457200" lvl="0" indent="-304800" algn="l" rtl="0">
              <a:spcBef>
                <a:spcPts val="0"/>
              </a:spcBef>
              <a:spcAft>
                <a:spcPts val="0"/>
              </a:spcAft>
              <a:buSzPts val="1200"/>
              <a:buAutoNum type="arabicPeriod"/>
            </a:pPr>
            <a:r>
              <a:rPr lang="fr-CH" b="1" err="1"/>
              <a:t>Capacity</a:t>
            </a:r>
            <a:r>
              <a:rPr lang="fr-CH" b="1"/>
              <a:t> </a:t>
            </a:r>
            <a:r>
              <a:rPr lang="fr-CH" b="1" err="1"/>
              <a:t>development</a:t>
            </a:r>
            <a:r>
              <a:rPr lang="fr-CH" b="1"/>
              <a:t> GIZ </a:t>
            </a:r>
            <a:endParaRPr b="1"/>
          </a:p>
          <a:p>
            <a:pPr marL="0" lvl="0" indent="0" algn="l" rtl="0">
              <a:spcBef>
                <a:spcPts val="0"/>
              </a:spcBef>
              <a:spcAft>
                <a:spcPts val="0"/>
              </a:spcAft>
              <a:buNone/>
            </a:pPr>
            <a:endParaRPr/>
          </a:p>
          <a:p>
            <a:pPr marL="0" lvl="0" indent="0" algn="l" rtl="0">
              <a:spcBef>
                <a:spcPts val="0"/>
              </a:spcBef>
              <a:spcAft>
                <a:spcPts val="0"/>
              </a:spcAft>
              <a:buNone/>
            </a:pPr>
            <a:r>
              <a:rPr lang="fr-CH" b="1" err="1"/>
              <a:t>Scoping</a:t>
            </a:r>
            <a:r>
              <a:rPr lang="fr-CH" b="1"/>
              <a:t> </a:t>
            </a:r>
            <a:r>
              <a:rPr lang="fr-CH" b="1" err="1"/>
              <a:t>step</a:t>
            </a:r>
            <a:r>
              <a:rPr lang="fr-CH" b="1"/>
              <a:t> </a:t>
            </a:r>
            <a:r>
              <a:rPr lang="fr-CH"/>
              <a:t>- </a:t>
            </a:r>
            <a:r>
              <a:rPr lang="fr-CH" err="1"/>
              <a:t>Lets</a:t>
            </a:r>
            <a:r>
              <a:rPr lang="fr-CH"/>
              <a:t> engage </a:t>
            </a:r>
            <a:r>
              <a:rPr lang="fr-CH" err="1"/>
              <a:t>with</a:t>
            </a:r>
            <a:r>
              <a:rPr lang="fr-CH"/>
              <a:t> Rwanda and </a:t>
            </a:r>
            <a:r>
              <a:rPr lang="fr-CH" err="1"/>
              <a:t>see</a:t>
            </a:r>
            <a:r>
              <a:rPr lang="fr-CH"/>
              <a:t> this </a:t>
            </a:r>
            <a:r>
              <a:rPr lang="fr-CH" err="1"/>
              <a:t>tree</a:t>
            </a:r>
            <a:r>
              <a:rPr lang="fr-CH"/>
              <a:t> </a:t>
            </a:r>
            <a:r>
              <a:rPr lang="fr-CH" err="1"/>
              <a:t>things</a:t>
            </a:r>
            <a:r>
              <a:rPr lang="fr-CH"/>
              <a:t> </a:t>
            </a:r>
            <a:endParaRPr/>
          </a:p>
          <a:p>
            <a:pPr marL="0" lvl="0" indent="0" algn="l" rtl="0">
              <a:spcBef>
                <a:spcPts val="0"/>
              </a:spcBef>
              <a:spcAft>
                <a:spcPts val="0"/>
              </a:spcAft>
              <a:buNone/>
            </a:pPr>
            <a:r>
              <a:rPr lang="fr-CH" err="1"/>
              <a:t>Who</a:t>
            </a:r>
            <a:r>
              <a:rPr lang="fr-CH"/>
              <a:t>, </a:t>
            </a:r>
            <a:r>
              <a:rPr lang="fr-CH" err="1"/>
              <a:t>what</a:t>
            </a:r>
            <a:r>
              <a:rPr lang="fr-CH"/>
              <a:t>, and </a:t>
            </a:r>
            <a:r>
              <a:rPr lang="fr-CH" err="1"/>
              <a:t>why</a:t>
            </a:r>
            <a:r>
              <a:rPr lang="fr-CH"/>
              <a:t> </a:t>
            </a:r>
            <a:endParaRPr/>
          </a:p>
          <a:p>
            <a:pPr marL="0" lvl="0" indent="0" algn="l" rtl="0">
              <a:spcBef>
                <a:spcPts val="0"/>
              </a:spcBef>
              <a:spcAft>
                <a:spcPts val="0"/>
              </a:spcAft>
              <a:buNone/>
            </a:pPr>
            <a:r>
              <a:rPr lang="fr-CH" err="1"/>
              <a:t>Deliverable</a:t>
            </a:r>
            <a:r>
              <a:rPr lang="fr-CH"/>
              <a:t> </a:t>
            </a:r>
            <a:endParaRPr/>
          </a:p>
          <a:p>
            <a:pPr marL="0" lvl="0" indent="0" algn="l" rtl="0">
              <a:spcBef>
                <a:spcPts val="0"/>
              </a:spcBef>
              <a:spcAft>
                <a:spcPts val="0"/>
              </a:spcAft>
              <a:buNone/>
            </a:pPr>
            <a:r>
              <a:rPr lang="fr-CH" err="1"/>
              <a:t>Lists</a:t>
            </a:r>
            <a:r>
              <a:rPr lang="fr-CH"/>
              <a:t> of partners - UN </a:t>
            </a:r>
            <a:r>
              <a:rPr lang="fr-CH" err="1"/>
              <a:t>Agencie</a:t>
            </a:r>
            <a:endParaRPr/>
          </a:p>
          <a:p>
            <a:pPr marL="0" lvl="0" indent="0" algn="l" rtl="0">
              <a:spcBef>
                <a:spcPts val="0"/>
              </a:spcBef>
              <a:spcAft>
                <a:spcPts val="0"/>
              </a:spcAft>
              <a:buNone/>
            </a:pPr>
            <a:r>
              <a:rPr lang="fr-CH" err="1"/>
              <a:t>Private</a:t>
            </a:r>
            <a:r>
              <a:rPr lang="fr-CH"/>
              <a:t> </a:t>
            </a:r>
            <a:r>
              <a:rPr lang="fr-CH" err="1"/>
              <a:t>Companies</a:t>
            </a:r>
            <a:r>
              <a:rPr lang="fr-CH"/>
              <a:t>, </a:t>
            </a:r>
            <a:r>
              <a:rPr lang="fr-CH" err="1"/>
              <a:t>Other</a:t>
            </a:r>
            <a:r>
              <a:rPr lang="fr-CH"/>
              <a:t> Countries, LTA </a:t>
            </a:r>
            <a:endParaRPr/>
          </a:p>
          <a:p>
            <a:pPr marL="0" lvl="0" indent="0" algn="l" rtl="0">
              <a:spcBef>
                <a:spcPts val="0"/>
              </a:spcBef>
              <a:spcAft>
                <a:spcPts val="0"/>
              </a:spcAft>
              <a:buNone/>
            </a:pPr>
            <a:r>
              <a:rPr lang="fr-CH"/>
              <a:t>2 slides for components </a:t>
            </a:r>
            <a:endParaRPr/>
          </a:p>
          <a:p>
            <a:pPr marL="0" lvl="0" indent="0" algn="l" rtl="0">
              <a:spcBef>
                <a:spcPts val="0"/>
              </a:spcBef>
              <a:spcAft>
                <a:spcPts val="0"/>
              </a:spcAft>
              <a:buNone/>
            </a:pPr>
            <a:r>
              <a:rPr lang="fr-CH"/>
              <a:t>Country engagement </a:t>
            </a:r>
            <a:r>
              <a:rPr lang="fr-CH" err="1"/>
              <a:t>framework</a:t>
            </a:r>
            <a:r>
              <a:rPr lang="fr-CH"/>
              <a:t> </a:t>
            </a:r>
            <a:endParaRPr/>
          </a:p>
          <a:p>
            <a:pPr marL="0" lvl="0" indent="0" algn="l" rtl="0">
              <a:spcBef>
                <a:spcPts val="0"/>
              </a:spcBef>
              <a:spcAft>
                <a:spcPts val="0"/>
              </a:spcAft>
              <a:buNone/>
            </a:pPr>
            <a:r>
              <a:rPr lang="fr-CH"/>
              <a:t>Target </a:t>
            </a:r>
            <a:r>
              <a:rPr lang="fr-CH" err="1"/>
              <a:t>our</a:t>
            </a:r>
            <a:r>
              <a:rPr lang="fr-CH"/>
              <a:t> assistance </a:t>
            </a:r>
            <a:endParaRPr/>
          </a:p>
          <a:p>
            <a:pPr marL="0" lvl="0" indent="0" algn="l" rtl="0">
              <a:spcBef>
                <a:spcPts val="0"/>
              </a:spcBef>
              <a:spcAft>
                <a:spcPts val="0"/>
              </a:spcAft>
              <a:buNone/>
            </a:pPr>
            <a:r>
              <a:rPr lang="fr-CH"/>
              <a:t>Esp, procure and </a:t>
            </a:r>
            <a:r>
              <a:rPr lang="fr-CH" err="1"/>
              <a:t>implement</a:t>
            </a:r>
            <a:r>
              <a:rPr lang="fr-CH"/>
              <a:t> </a:t>
            </a:r>
            <a:r>
              <a:rPr lang="fr-CH" err="1"/>
              <a:t>these</a:t>
            </a:r>
            <a:r>
              <a:rPr lang="fr-CH"/>
              <a:t> </a:t>
            </a:r>
            <a:r>
              <a:rPr lang="fr-CH" err="1"/>
              <a:t>capacities</a:t>
            </a:r>
            <a:r>
              <a:rPr lang="fr-CH"/>
              <a:t> </a:t>
            </a:r>
            <a:endParaRPr/>
          </a:p>
          <a:p>
            <a:pPr marL="0" lvl="0" indent="0" algn="l" rtl="0">
              <a:spcBef>
                <a:spcPts val="0"/>
              </a:spcBef>
              <a:spcAft>
                <a:spcPts val="0"/>
              </a:spcAft>
              <a:buNone/>
            </a:pPr>
            <a:r>
              <a:rPr lang="fr-CH"/>
              <a:t>Menu of services</a:t>
            </a:r>
            <a:endParaRPr/>
          </a:p>
          <a:p>
            <a:pPr marL="0" lvl="0" indent="0" algn="l" rtl="0">
              <a:spcBef>
                <a:spcPts val="0"/>
              </a:spcBef>
              <a:spcAft>
                <a:spcPts val="0"/>
              </a:spcAft>
              <a:buNone/>
            </a:pPr>
            <a:r>
              <a:rPr lang="fr-CH"/>
              <a:t>Partners </a:t>
            </a:r>
            <a:r>
              <a:rPr lang="fr-CH" err="1"/>
              <a:t>that</a:t>
            </a:r>
            <a:r>
              <a:rPr lang="fr-CH"/>
              <a:t> are able to </a:t>
            </a:r>
            <a:r>
              <a:rPr lang="fr-CH" err="1"/>
              <a:t>implement</a:t>
            </a:r>
            <a:r>
              <a:rPr lang="fr-CH"/>
              <a:t> </a:t>
            </a:r>
            <a:endParaRPr/>
          </a:p>
          <a:p>
            <a:pPr marL="0" lvl="0" indent="0" algn="l" rtl="0">
              <a:spcBef>
                <a:spcPts val="0"/>
              </a:spcBef>
              <a:spcAft>
                <a:spcPts val="0"/>
              </a:spcAft>
              <a:buNone/>
            </a:pPr>
            <a:r>
              <a:rPr lang="fr-CH" err="1"/>
              <a:t>Mechanisms</a:t>
            </a:r>
            <a:r>
              <a:rPr lang="fr-CH"/>
              <a:t> to </a:t>
            </a:r>
            <a:r>
              <a:rPr lang="fr-CH" err="1"/>
              <a:t>implement</a:t>
            </a:r>
            <a:r>
              <a:rPr lang="fr-CH"/>
              <a:t> </a:t>
            </a:r>
            <a:r>
              <a:rPr lang="fr-CH" err="1"/>
              <a:t>quickly</a:t>
            </a:r>
            <a:r>
              <a:rPr lang="fr-CH"/>
              <a:t> </a:t>
            </a:r>
            <a:endParaRPr/>
          </a:p>
          <a:p>
            <a:pPr marL="0" lvl="0" indent="0" algn="l" rtl="0">
              <a:spcBef>
                <a:spcPts val="0"/>
              </a:spcBef>
              <a:spcAft>
                <a:spcPts val="0"/>
              </a:spcAft>
              <a:buNone/>
            </a:pPr>
            <a:r>
              <a:rPr lang="fr-CH" err="1"/>
              <a:t>Where</a:t>
            </a:r>
            <a:r>
              <a:rPr lang="fr-CH"/>
              <a:t> the gaps are </a:t>
            </a:r>
            <a:endParaRPr/>
          </a:p>
          <a:p>
            <a:pPr marL="0" lvl="0" indent="0" algn="l" rtl="0">
              <a:spcBef>
                <a:spcPts val="0"/>
              </a:spcBef>
              <a:spcAft>
                <a:spcPts val="0"/>
              </a:spcAft>
              <a:buNone/>
            </a:pPr>
            <a:r>
              <a:rPr lang="fr-CH" sz="1050">
                <a:highlight>
                  <a:schemeClr val="lt1"/>
                </a:highlight>
                <a:latin typeface="Arial"/>
                <a:ea typeface="Arial"/>
                <a:cs typeface="Arial"/>
                <a:sym typeface="Arial"/>
              </a:rPr>
              <a:t>I </a:t>
            </a:r>
            <a:r>
              <a:rPr lang="fr-CH" sz="1050" err="1">
                <a:highlight>
                  <a:schemeClr val="lt1"/>
                </a:highlight>
                <a:latin typeface="Arial"/>
                <a:ea typeface="Arial"/>
                <a:cs typeface="Arial"/>
                <a:sym typeface="Arial"/>
              </a:rPr>
              <a:t>think</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we</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need</a:t>
            </a:r>
            <a:r>
              <a:rPr lang="fr-CH" sz="1050">
                <a:highlight>
                  <a:schemeClr val="lt1"/>
                </a:highlight>
                <a:latin typeface="Arial"/>
                <a:ea typeface="Arial"/>
                <a:cs typeface="Arial"/>
                <a:sym typeface="Arial"/>
              </a:rPr>
              <a:t> to split </a:t>
            </a:r>
            <a:r>
              <a:rPr lang="fr-CH" sz="1050" err="1">
                <a:highlight>
                  <a:schemeClr val="lt1"/>
                </a:highlight>
                <a:latin typeface="Arial"/>
                <a:ea typeface="Arial"/>
                <a:cs typeface="Arial"/>
                <a:sym typeface="Arial"/>
              </a:rPr>
              <a:t>each</a:t>
            </a:r>
            <a:r>
              <a:rPr lang="fr-CH" sz="1050">
                <a:highlight>
                  <a:schemeClr val="lt1"/>
                </a:highlight>
                <a:latin typeface="Arial"/>
                <a:ea typeface="Arial"/>
                <a:cs typeface="Arial"/>
                <a:sym typeface="Arial"/>
              </a:rPr>
              <a:t> component </a:t>
            </a:r>
            <a:r>
              <a:rPr lang="fr-CH" sz="1050" err="1">
                <a:highlight>
                  <a:schemeClr val="lt1"/>
                </a:highlight>
                <a:latin typeface="Arial"/>
                <a:ea typeface="Arial"/>
                <a:cs typeface="Arial"/>
                <a:sym typeface="Arial"/>
              </a:rPr>
              <a:t>into</a:t>
            </a:r>
            <a:r>
              <a:rPr lang="fr-CH" sz="1050">
                <a:highlight>
                  <a:schemeClr val="lt1"/>
                </a:highlight>
                <a:latin typeface="Arial"/>
                <a:ea typeface="Arial"/>
                <a:cs typeface="Arial"/>
                <a:sym typeface="Arial"/>
              </a:rPr>
              <a:t> GovStack services (to </a:t>
            </a:r>
            <a:r>
              <a:rPr lang="fr-CH" sz="1050" err="1">
                <a:highlight>
                  <a:schemeClr val="lt1"/>
                </a:highlight>
                <a:latin typeface="Arial"/>
                <a:ea typeface="Arial"/>
                <a:cs typeface="Arial"/>
                <a:sym typeface="Arial"/>
              </a:rPr>
              <a:t>be</a:t>
            </a:r>
            <a:r>
              <a:rPr lang="fr-CH" sz="1050">
                <a:highlight>
                  <a:schemeClr val="lt1"/>
                </a:highlight>
                <a:latin typeface="Arial"/>
                <a:ea typeface="Arial"/>
                <a:cs typeface="Arial"/>
                <a:sym typeface="Arial"/>
              </a:rPr>
              <a:t> in line </a:t>
            </a:r>
            <a:r>
              <a:rPr lang="fr-CH" sz="1050" err="1">
                <a:highlight>
                  <a:schemeClr val="lt1"/>
                </a:highlight>
                <a:latin typeface="Arial"/>
                <a:ea typeface="Arial"/>
                <a:cs typeface="Arial"/>
                <a:sym typeface="Arial"/>
              </a:rPr>
              <a:t>with</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our</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Microservices</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philosophy</a:t>
            </a:r>
            <a:r>
              <a:rPr lang="fr-CH" sz="1050">
                <a:highlight>
                  <a:schemeClr val="lt1"/>
                </a:highlight>
                <a:latin typeface="Arial"/>
                <a:ea typeface="Arial"/>
                <a:cs typeface="Arial"/>
                <a:sym typeface="Arial"/>
              </a:rPr>
              <a:t>!)</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High </a:t>
            </a:r>
            <a:r>
              <a:rPr lang="fr-CH" sz="1050" err="1">
                <a:highlight>
                  <a:schemeClr val="lt1"/>
                </a:highlight>
                <a:latin typeface="Arial"/>
                <a:ea typeface="Arial"/>
                <a:cs typeface="Arial"/>
                <a:sym typeface="Arial"/>
              </a:rPr>
              <a:t>level</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estimate</a:t>
            </a:r>
            <a:r>
              <a:rPr lang="fr-CH" sz="1050">
                <a:highlight>
                  <a:schemeClr val="lt1"/>
                </a:highlight>
                <a:latin typeface="Arial"/>
                <a:ea typeface="Arial"/>
                <a:cs typeface="Arial"/>
                <a:sym typeface="Arial"/>
              </a:rPr>
              <a:t> of the </a:t>
            </a:r>
            <a:r>
              <a:rPr lang="fr-CH" sz="1050" err="1">
                <a:highlight>
                  <a:schemeClr val="lt1"/>
                </a:highlight>
                <a:latin typeface="Arial"/>
                <a:ea typeface="Arial"/>
                <a:cs typeface="Arial"/>
                <a:sym typeface="Arial"/>
              </a:rPr>
              <a:t>cost</a:t>
            </a:r>
            <a:r>
              <a:rPr lang="fr-CH" sz="1050">
                <a:highlight>
                  <a:schemeClr val="lt1"/>
                </a:highlight>
                <a:latin typeface="Arial"/>
                <a:ea typeface="Arial"/>
                <a:cs typeface="Arial"/>
                <a:sym typeface="Arial"/>
              </a:rPr>
              <a:t> for service</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Regulation</a:t>
            </a:r>
            <a:r>
              <a:rPr lang="fr-CH" sz="1050">
                <a:highlight>
                  <a:schemeClr val="lt1"/>
                </a:highlight>
                <a:latin typeface="Arial"/>
                <a:ea typeface="Arial"/>
                <a:cs typeface="Arial"/>
                <a:sym typeface="Arial"/>
              </a:rPr>
              <a:t> to BB activation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TdRs</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Comment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solidFill>
                  <a:srgbClr val="FFFFFF"/>
                </a:solidFill>
                <a:highlight>
                  <a:srgbClr val="292929"/>
                </a:highlight>
                <a:latin typeface="Arial"/>
                <a:ea typeface="Arial"/>
                <a:cs typeface="Arial"/>
                <a:sym typeface="Arial"/>
              </a:rPr>
              <a:t>same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caveat</a:t>
            </a:r>
            <a:r>
              <a:rPr lang="fr-CH" sz="1050">
                <a:solidFill>
                  <a:srgbClr val="FFFFFF"/>
                </a:solidFill>
                <a:highlight>
                  <a:srgbClr val="292929"/>
                </a:highlight>
                <a:latin typeface="Arial"/>
                <a:ea typeface="Arial"/>
                <a:cs typeface="Arial"/>
                <a:sym typeface="Arial"/>
              </a:rPr>
              <a:t>: 1. </a:t>
            </a:r>
            <a:r>
              <a:rPr lang="fr-CH" sz="1050" err="1">
                <a:solidFill>
                  <a:srgbClr val="FFFFFF"/>
                </a:solidFill>
                <a:highlight>
                  <a:srgbClr val="292929"/>
                </a:highlight>
                <a:latin typeface="Arial"/>
                <a:ea typeface="Arial"/>
                <a:cs typeface="Arial"/>
                <a:sym typeface="Arial"/>
              </a:rPr>
              <a:t>don't</a:t>
            </a:r>
            <a:r>
              <a:rPr lang="fr-CH" sz="1050">
                <a:solidFill>
                  <a:srgbClr val="FFFFFF"/>
                </a:solidFill>
                <a:highlight>
                  <a:srgbClr val="292929"/>
                </a:highlight>
                <a:latin typeface="Arial"/>
                <a:ea typeface="Arial"/>
                <a:cs typeface="Arial"/>
                <a:sym typeface="Arial"/>
              </a:rPr>
              <a:t> know </a:t>
            </a:r>
            <a:r>
              <a:rPr lang="fr-CH" sz="1050" err="1">
                <a:solidFill>
                  <a:srgbClr val="FFFFFF"/>
                </a:solidFill>
                <a:highlight>
                  <a:srgbClr val="292929"/>
                </a:highlight>
                <a:latin typeface="Arial"/>
                <a:ea typeface="Arial"/>
                <a:cs typeface="Arial"/>
                <a:sym typeface="Arial"/>
              </a:rPr>
              <a:t>what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policies</a:t>
            </a:r>
            <a:r>
              <a:rPr lang="fr-CH" sz="1050">
                <a:solidFill>
                  <a:srgbClr val="FFFFFF"/>
                </a:solidFill>
                <a:highlight>
                  <a:srgbClr val="292929"/>
                </a:highlight>
                <a:latin typeface="Arial"/>
                <a:ea typeface="Arial"/>
                <a:cs typeface="Arial"/>
                <a:sym typeface="Arial"/>
              </a:rPr>
              <a:t> / </a:t>
            </a:r>
            <a:r>
              <a:rPr lang="fr-CH" sz="1050" err="1">
                <a:solidFill>
                  <a:srgbClr val="FFFFFF"/>
                </a:solidFill>
                <a:highlight>
                  <a:srgbClr val="292929"/>
                </a:highlight>
                <a:latin typeface="Arial"/>
                <a:ea typeface="Arial"/>
                <a:cs typeface="Arial"/>
                <a:sym typeface="Arial"/>
              </a:rPr>
              <a:t>mechanism</a:t>
            </a:r>
            <a:r>
              <a:rPr lang="fr-CH" sz="1050">
                <a:solidFill>
                  <a:srgbClr val="FFFFFF"/>
                </a:solidFill>
                <a:highlight>
                  <a:srgbClr val="292929"/>
                </a:highlight>
                <a:latin typeface="Arial"/>
                <a:ea typeface="Arial"/>
                <a:cs typeface="Arial"/>
                <a:sym typeface="Arial"/>
              </a:rPr>
              <a:t> UNF can engage w. re. LTA / </a:t>
            </a:r>
            <a:r>
              <a:rPr lang="fr-CH" sz="1050" err="1">
                <a:solidFill>
                  <a:srgbClr val="FFFFFF"/>
                </a:solidFill>
                <a:highlight>
                  <a:srgbClr val="292929"/>
                </a:highlight>
                <a:latin typeface="Arial"/>
                <a:ea typeface="Arial"/>
                <a:cs typeface="Arial"/>
                <a:sym typeface="Arial"/>
              </a:rPr>
              <a:t>delivery</a:t>
            </a:r>
            <a:r>
              <a:rPr lang="fr-CH" sz="1050">
                <a:solidFill>
                  <a:srgbClr val="FFFFFF"/>
                </a:solidFill>
                <a:highlight>
                  <a:srgbClr val="292929"/>
                </a:highlight>
                <a:latin typeface="Arial"/>
                <a:ea typeface="Arial"/>
                <a:cs typeface="Arial"/>
                <a:sym typeface="Arial"/>
              </a:rPr>
              <a:t> MOU, 2. if </a:t>
            </a:r>
            <a:r>
              <a:rPr lang="fr-CH" sz="1050" err="1">
                <a:solidFill>
                  <a:srgbClr val="FFFFFF"/>
                </a:solidFill>
                <a:highlight>
                  <a:srgbClr val="292929"/>
                </a:highlight>
                <a:latin typeface="Arial"/>
                <a:ea typeface="Arial"/>
                <a:cs typeface="Arial"/>
                <a:sym typeface="Arial"/>
              </a:rPr>
              <a:t>that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discreprancy</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amongst</a:t>
            </a:r>
            <a:r>
              <a:rPr lang="fr-CH" sz="1050">
                <a:solidFill>
                  <a:srgbClr val="FFFFFF"/>
                </a:solidFill>
                <a:highlight>
                  <a:srgbClr val="292929"/>
                </a:highlight>
                <a:latin typeface="Arial"/>
                <a:ea typeface="Arial"/>
                <a:cs typeface="Arial"/>
                <a:sym typeface="Arial"/>
              </a:rPr>
              <a:t> us </a:t>
            </a:r>
            <a:r>
              <a:rPr lang="fr-CH" sz="1050" err="1">
                <a:solidFill>
                  <a:srgbClr val="FFFFFF"/>
                </a:solidFill>
                <a:highlight>
                  <a:srgbClr val="292929"/>
                </a:highlight>
                <a:latin typeface="Arial"/>
                <a:ea typeface="Arial"/>
                <a:cs typeface="Arial"/>
                <a:sym typeface="Arial"/>
              </a:rPr>
              <a:t>will</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create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any</a:t>
            </a:r>
            <a:r>
              <a:rPr lang="fr-CH" sz="1050">
                <a:solidFill>
                  <a:srgbClr val="FFFFFF"/>
                </a:solidFill>
                <a:highlight>
                  <a:srgbClr val="292929"/>
                </a:highlight>
                <a:latin typeface="Arial"/>
                <a:ea typeface="Arial"/>
                <a:cs typeface="Arial"/>
                <a:sym typeface="Arial"/>
              </a:rPr>
              <a:t> issue.</a:t>
            </a:r>
            <a:endParaRPr sz="1050">
              <a:highlight>
                <a:schemeClr val="lt1"/>
              </a:highlight>
              <a:latin typeface="Arial"/>
              <a:ea typeface="Arial"/>
              <a:cs typeface="Arial"/>
              <a:sym typeface="Arial"/>
            </a:endParaRPr>
          </a:p>
          <a:p>
            <a:pPr marL="0" lvl="0" indent="0" algn="l" rtl="0">
              <a:spcBef>
                <a:spcPts val="0"/>
              </a:spcBef>
              <a:spcAft>
                <a:spcPts val="0"/>
              </a:spcAft>
              <a:buNone/>
            </a:pPr>
            <a:endParaRPr/>
          </a:p>
        </p:txBody>
      </p:sp>
      <p:sp>
        <p:nvSpPr>
          <p:cNvPr id="711" name="Google Shape;711;g10e582f46a2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2357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0e582f46a2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H" b="1" err="1"/>
              <a:t>Three</a:t>
            </a:r>
            <a:r>
              <a:rPr lang="fr-CH" b="1"/>
              <a:t> Components </a:t>
            </a:r>
            <a:endParaRPr b="1"/>
          </a:p>
          <a:p>
            <a:pPr marL="457200" lvl="0" indent="-304800" algn="l" rtl="0">
              <a:spcBef>
                <a:spcPts val="0"/>
              </a:spcBef>
              <a:spcAft>
                <a:spcPts val="0"/>
              </a:spcAft>
              <a:buSzPts val="1200"/>
              <a:buAutoNum type="arabicPeriod"/>
            </a:pPr>
            <a:r>
              <a:rPr lang="fr-CH" b="1" err="1"/>
              <a:t>Strategy</a:t>
            </a:r>
            <a:r>
              <a:rPr lang="fr-CH" b="1"/>
              <a:t> Road </a:t>
            </a:r>
            <a:r>
              <a:rPr lang="fr-CH" b="1" err="1"/>
              <a:t>Map</a:t>
            </a:r>
            <a:r>
              <a:rPr lang="fr-CH"/>
              <a:t> - </a:t>
            </a:r>
            <a:r>
              <a:rPr lang="fr-CH" err="1"/>
              <a:t>Political</a:t>
            </a:r>
            <a:r>
              <a:rPr lang="fr-CH"/>
              <a:t> </a:t>
            </a:r>
            <a:r>
              <a:rPr lang="fr-CH" err="1"/>
              <a:t>commitment</a:t>
            </a:r>
            <a:r>
              <a:rPr lang="fr-CH"/>
              <a:t> </a:t>
            </a:r>
            <a:r>
              <a:rPr lang="fr-CH" b="1"/>
              <a:t>DIAL</a:t>
            </a:r>
            <a:r>
              <a:rPr lang="fr-CH"/>
              <a:t> </a:t>
            </a:r>
            <a:endParaRPr/>
          </a:p>
          <a:p>
            <a:pPr marL="457200" lvl="0" indent="-304800" algn="l" rtl="0">
              <a:spcBef>
                <a:spcPts val="0"/>
              </a:spcBef>
              <a:spcAft>
                <a:spcPts val="0"/>
              </a:spcAft>
              <a:buSzPts val="1200"/>
              <a:buAutoNum type="arabicPeriod"/>
            </a:pPr>
            <a:r>
              <a:rPr lang="fr-CH" b="1"/>
              <a:t>Agile Enterprise Architecture</a:t>
            </a:r>
            <a:r>
              <a:rPr lang="fr-CH"/>
              <a:t> - Service design and </a:t>
            </a:r>
            <a:r>
              <a:rPr lang="fr-CH" err="1"/>
              <a:t>delivery</a:t>
            </a:r>
            <a:r>
              <a:rPr lang="fr-CH"/>
              <a:t> </a:t>
            </a:r>
            <a:r>
              <a:rPr lang="fr-CH" err="1"/>
              <a:t>Understanding</a:t>
            </a:r>
            <a:r>
              <a:rPr lang="fr-CH"/>
              <a:t> user </a:t>
            </a:r>
            <a:r>
              <a:rPr lang="fr-CH" err="1"/>
              <a:t>needs</a:t>
            </a:r>
            <a:r>
              <a:rPr lang="fr-CH"/>
              <a:t>, ID BB to design, MPV and </a:t>
            </a:r>
            <a:r>
              <a:rPr lang="fr-CH" err="1"/>
              <a:t>delivery</a:t>
            </a:r>
            <a:r>
              <a:rPr lang="fr-CH"/>
              <a:t>, </a:t>
            </a:r>
            <a:r>
              <a:rPr lang="fr-CH" err="1"/>
              <a:t>SandBox</a:t>
            </a:r>
            <a:r>
              <a:rPr lang="fr-CH"/>
              <a:t>, Procurement </a:t>
            </a:r>
            <a:r>
              <a:rPr lang="fr-CH" b="1"/>
              <a:t>ITU</a:t>
            </a:r>
            <a:r>
              <a:rPr lang="fr-CH"/>
              <a:t> </a:t>
            </a:r>
            <a:endParaRPr/>
          </a:p>
          <a:p>
            <a:pPr marL="0" lvl="0" indent="0" algn="l" rtl="0">
              <a:spcBef>
                <a:spcPts val="0"/>
              </a:spcBef>
              <a:spcAft>
                <a:spcPts val="0"/>
              </a:spcAft>
              <a:buNone/>
            </a:pPr>
            <a:r>
              <a:rPr lang="fr-CH"/>
              <a:t>             ID providers, </a:t>
            </a:r>
            <a:r>
              <a:rPr lang="fr-CH" err="1"/>
              <a:t>payments</a:t>
            </a:r>
            <a:r>
              <a:rPr lang="fr-CH"/>
              <a:t>,</a:t>
            </a:r>
            <a:endParaRPr/>
          </a:p>
          <a:p>
            <a:pPr marL="457200" lvl="0" indent="-304800" algn="l" rtl="0">
              <a:spcBef>
                <a:spcPts val="0"/>
              </a:spcBef>
              <a:spcAft>
                <a:spcPts val="0"/>
              </a:spcAft>
              <a:buSzPts val="1200"/>
              <a:buAutoNum type="arabicPeriod"/>
            </a:pPr>
            <a:r>
              <a:rPr lang="fr-CH" b="1" err="1"/>
              <a:t>Capacity</a:t>
            </a:r>
            <a:r>
              <a:rPr lang="fr-CH" b="1"/>
              <a:t> </a:t>
            </a:r>
            <a:r>
              <a:rPr lang="fr-CH" b="1" err="1"/>
              <a:t>development</a:t>
            </a:r>
            <a:r>
              <a:rPr lang="fr-CH" b="1"/>
              <a:t> GIZ </a:t>
            </a:r>
            <a:endParaRPr b="1"/>
          </a:p>
          <a:p>
            <a:pPr marL="0" lvl="0" indent="0" algn="l" rtl="0">
              <a:spcBef>
                <a:spcPts val="0"/>
              </a:spcBef>
              <a:spcAft>
                <a:spcPts val="0"/>
              </a:spcAft>
              <a:buNone/>
            </a:pPr>
            <a:endParaRPr/>
          </a:p>
          <a:p>
            <a:pPr marL="0" lvl="0" indent="0" algn="l" rtl="0">
              <a:spcBef>
                <a:spcPts val="0"/>
              </a:spcBef>
              <a:spcAft>
                <a:spcPts val="0"/>
              </a:spcAft>
              <a:buNone/>
            </a:pPr>
            <a:r>
              <a:rPr lang="fr-CH" b="1" err="1"/>
              <a:t>Scoping</a:t>
            </a:r>
            <a:r>
              <a:rPr lang="fr-CH" b="1"/>
              <a:t> </a:t>
            </a:r>
            <a:r>
              <a:rPr lang="fr-CH" b="1" err="1"/>
              <a:t>step</a:t>
            </a:r>
            <a:r>
              <a:rPr lang="fr-CH" b="1"/>
              <a:t> </a:t>
            </a:r>
            <a:r>
              <a:rPr lang="fr-CH"/>
              <a:t>- </a:t>
            </a:r>
            <a:r>
              <a:rPr lang="fr-CH" err="1"/>
              <a:t>Lets</a:t>
            </a:r>
            <a:r>
              <a:rPr lang="fr-CH"/>
              <a:t> engage </a:t>
            </a:r>
            <a:r>
              <a:rPr lang="fr-CH" err="1"/>
              <a:t>with</a:t>
            </a:r>
            <a:r>
              <a:rPr lang="fr-CH"/>
              <a:t> Rwanda and </a:t>
            </a:r>
            <a:r>
              <a:rPr lang="fr-CH" err="1"/>
              <a:t>see</a:t>
            </a:r>
            <a:r>
              <a:rPr lang="fr-CH"/>
              <a:t> this </a:t>
            </a:r>
            <a:r>
              <a:rPr lang="fr-CH" err="1"/>
              <a:t>tree</a:t>
            </a:r>
            <a:r>
              <a:rPr lang="fr-CH"/>
              <a:t> </a:t>
            </a:r>
            <a:r>
              <a:rPr lang="fr-CH" err="1"/>
              <a:t>things</a:t>
            </a:r>
            <a:r>
              <a:rPr lang="fr-CH"/>
              <a:t> </a:t>
            </a:r>
            <a:endParaRPr/>
          </a:p>
          <a:p>
            <a:pPr marL="0" lvl="0" indent="0" algn="l" rtl="0">
              <a:spcBef>
                <a:spcPts val="0"/>
              </a:spcBef>
              <a:spcAft>
                <a:spcPts val="0"/>
              </a:spcAft>
              <a:buNone/>
            </a:pPr>
            <a:r>
              <a:rPr lang="fr-CH" err="1"/>
              <a:t>Who</a:t>
            </a:r>
            <a:r>
              <a:rPr lang="fr-CH"/>
              <a:t>, </a:t>
            </a:r>
            <a:r>
              <a:rPr lang="fr-CH" err="1"/>
              <a:t>what</a:t>
            </a:r>
            <a:r>
              <a:rPr lang="fr-CH"/>
              <a:t>, and </a:t>
            </a:r>
            <a:r>
              <a:rPr lang="fr-CH" err="1"/>
              <a:t>why</a:t>
            </a:r>
            <a:r>
              <a:rPr lang="fr-CH"/>
              <a:t> </a:t>
            </a:r>
            <a:endParaRPr/>
          </a:p>
          <a:p>
            <a:pPr marL="0" lvl="0" indent="0" algn="l" rtl="0">
              <a:spcBef>
                <a:spcPts val="0"/>
              </a:spcBef>
              <a:spcAft>
                <a:spcPts val="0"/>
              </a:spcAft>
              <a:buNone/>
            </a:pPr>
            <a:r>
              <a:rPr lang="fr-CH" err="1"/>
              <a:t>Deliverable</a:t>
            </a:r>
            <a:r>
              <a:rPr lang="fr-CH"/>
              <a:t> </a:t>
            </a:r>
            <a:endParaRPr/>
          </a:p>
          <a:p>
            <a:pPr marL="0" lvl="0" indent="0" algn="l" rtl="0">
              <a:spcBef>
                <a:spcPts val="0"/>
              </a:spcBef>
              <a:spcAft>
                <a:spcPts val="0"/>
              </a:spcAft>
              <a:buNone/>
            </a:pPr>
            <a:r>
              <a:rPr lang="fr-CH" err="1"/>
              <a:t>Lists</a:t>
            </a:r>
            <a:r>
              <a:rPr lang="fr-CH"/>
              <a:t> of partners - UN </a:t>
            </a:r>
            <a:r>
              <a:rPr lang="fr-CH" err="1"/>
              <a:t>Agencie</a:t>
            </a:r>
            <a:endParaRPr/>
          </a:p>
          <a:p>
            <a:pPr marL="0" lvl="0" indent="0" algn="l" rtl="0">
              <a:spcBef>
                <a:spcPts val="0"/>
              </a:spcBef>
              <a:spcAft>
                <a:spcPts val="0"/>
              </a:spcAft>
              <a:buNone/>
            </a:pPr>
            <a:r>
              <a:rPr lang="fr-CH" err="1"/>
              <a:t>Private</a:t>
            </a:r>
            <a:r>
              <a:rPr lang="fr-CH"/>
              <a:t> </a:t>
            </a:r>
            <a:r>
              <a:rPr lang="fr-CH" err="1"/>
              <a:t>Companies</a:t>
            </a:r>
            <a:r>
              <a:rPr lang="fr-CH"/>
              <a:t>, </a:t>
            </a:r>
            <a:r>
              <a:rPr lang="fr-CH" err="1"/>
              <a:t>Other</a:t>
            </a:r>
            <a:r>
              <a:rPr lang="fr-CH"/>
              <a:t> Countries, LTA </a:t>
            </a:r>
            <a:endParaRPr/>
          </a:p>
          <a:p>
            <a:pPr marL="0" lvl="0" indent="0" algn="l" rtl="0">
              <a:spcBef>
                <a:spcPts val="0"/>
              </a:spcBef>
              <a:spcAft>
                <a:spcPts val="0"/>
              </a:spcAft>
              <a:buNone/>
            </a:pPr>
            <a:r>
              <a:rPr lang="fr-CH"/>
              <a:t>2 slides for components </a:t>
            </a:r>
            <a:endParaRPr/>
          </a:p>
          <a:p>
            <a:pPr marL="0" lvl="0" indent="0" algn="l" rtl="0">
              <a:spcBef>
                <a:spcPts val="0"/>
              </a:spcBef>
              <a:spcAft>
                <a:spcPts val="0"/>
              </a:spcAft>
              <a:buNone/>
            </a:pPr>
            <a:r>
              <a:rPr lang="fr-CH"/>
              <a:t>Country engagement </a:t>
            </a:r>
            <a:r>
              <a:rPr lang="fr-CH" err="1"/>
              <a:t>framework</a:t>
            </a:r>
            <a:r>
              <a:rPr lang="fr-CH"/>
              <a:t> </a:t>
            </a:r>
            <a:endParaRPr/>
          </a:p>
          <a:p>
            <a:pPr marL="0" lvl="0" indent="0" algn="l" rtl="0">
              <a:spcBef>
                <a:spcPts val="0"/>
              </a:spcBef>
              <a:spcAft>
                <a:spcPts val="0"/>
              </a:spcAft>
              <a:buNone/>
            </a:pPr>
            <a:r>
              <a:rPr lang="fr-CH"/>
              <a:t>Target </a:t>
            </a:r>
            <a:r>
              <a:rPr lang="fr-CH" err="1"/>
              <a:t>our</a:t>
            </a:r>
            <a:r>
              <a:rPr lang="fr-CH"/>
              <a:t> assistance </a:t>
            </a:r>
            <a:endParaRPr/>
          </a:p>
          <a:p>
            <a:pPr marL="0" lvl="0" indent="0" algn="l" rtl="0">
              <a:spcBef>
                <a:spcPts val="0"/>
              </a:spcBef>
              <a:spcAft>
                <a:spcPts val="0"/>
              </a:spcAft>
              <a:buNone/>
            </a:pPr>
            <a:r>
              <a:rPr lang="fr-CH"/>
              <a:t>Esp, procure and </a:t>
            </a:r>
            <a:r>
              <a:rPr lang="fr-CH" err="1"/>
              <a:t>implement</a:t>
            </a:r>
            <a:r>
              <a:rPr lang="fr-CH"/>
              <a:t> </a:t>
            </a:r>
            <a:r>
              <a:rPr lang="fr-CH" err="1"/>
              <a:t>these</a:t>
            </a:r>
            <a:r>
              <a:rPr lang="fr-CH"/>
              <a:t> </a:t>
            </a:r>
            <a:r>
              <a:rPr lang="fr-CH" err="1"/>
              <a:t>capacities</a:t>
            </a:r>
            <a:r>
              <a:rPr lang="fr-CH"/>
              <a:t> </a:t>
            </a:r>
            <a:endParaRPr/>
          </a:p>
          <a:p>
            <a:pPr marL="0" lvl="0" indent="0" algn="l" rtl="0">
              <a:spcBef>
                <a:spcPts val="0"/>
              </a:spcBef>
              <a:spcAft>
                <a:spcPts val="0"/>
              </a:spcAft>
              <a:buNone/>
            </a:pPr>
            <a:r>
              <a:rPr lang="fr-CH"/>
              <a:t>Menu of services</a:t>
            </a:r>
            <a:endParaRPr/>
          </a:p>
          <a:p>
            <a:pPr marL="0" lvl="0" indent="0" algn="l" rtl="0">
              <a:spcBef>
                <a:spcPts val="0"/>
              </a:spcBef>
              <a:spcAft>
                <a:spcPts val="0"/>
              </a:spcAft>
              <a:buNone/>
            </a:pPr>
            <a:r>
              <a:rPr lang="fr-CH"/>
              <a:t>Partners </a:t>
            </a:r>
            <a:r>
              <a:rPr lang="fr-CH" err="1"/>
              <a:t>that</a:t>
            </a:r>
            <a:r>
              <a:rPr lang="fr-CH"/>
              <a:t> are able to </a:t>
            </a:r>
            <a:r>
              <a:rPr lang="fr-CH" err="1"/>
              <a:t>implement</a:t>
            </a:r>
            <a:r>
              <a:rPr lang="fr-CH"/>
              <a:t> </a:t>
            </a:r>
            <a:endParaRPr/>
          </a:p>
          <a:p>
            <a:pPr marL="0" lvl="0" indent="0" algn="l" rtl="0">
              <a:spcBef>
                <a:spcPts val="0"/>
              </a:spcBef>
              <a:spcAft>
                <a:spcPts val="0"/>
              </a:spcAft>
              <a:buNone/>
            </a:pPr>
            <a:r>
              <a:rPr lang="fr-CH" err="1"/>
              <a:t>Mechanisms</a:t>
            </a:r>
            <a:r>
              <a:rPr lang="fr-CH"/>
              <a:t> to </a:t>
            </a:r>
            <a:r>
              <a:rPr lang="fr-CH" err="1"/>
              <a:t>implement</a:t>
            </a:r>
            <a:r>
              <a:rPr lang="fr-CH"/>
              <a:t> </a:t>
            </a:r>
            <a:r>
              <a:rPr lang="fr-CH" err="1"/>
              <a:t>quickly</a:t>
            </a:r>
            <a:r>
              <a:rPr lang="fr-CH"/>
              <a:t> </a:t>
            </a:r>
            <a:endParaRPr/>
          </a:p>
          <a:p>
            <a:pPr marL="0" lvl="0" indent="0" algn="l" rtl="0">
              <a:spcBef>
                <a:spcPts val="0"/>
              </a:spcBef>
              <a:spcAft>
                <a:spcPts val="0"/>
              </a:spcAft>
              <a:buNone/>
            </a:pPr>
            <a:r>
              <a:rPr lang="fr-CH" err="1"/>
              <a:t>Where</a:t>
            </a:r>
            <a:r>
              <a:rPr lang="fr-CH"/>
              <a:t> the gaps are </a:t>
            </a:r>
            <a:endParaRPr/>
          </a:p>
          <a:p>
            <a:pPr marL="0" lvl="0" indent="0" algn="l" rtl="0">
              <a:spcBef>
                <a:spcPts val="0"/>
              </a:spcBef>
              <a:spcAft>
                <a:spcPts val="0"/>
              </a:spcAft>
              <a:buNone/>
            </a:pPr>
            <a:r>
              <a:rPr lang="fr-CH" sz="1050">
                <a:highlight>
                  <a:schemeClr val="lt1"/>
                </a:highlight>
                <a:latin typeface="Arial"/>
                <a:ea typeface="Arial"/>
                <a:cs typeface="Arial"/>
                <a:sym typeface="Arial"/>
              </a:rPr>
              <a:t>I </a:t>
            </a:r>
            <a:r>
              <a:rPr lang="fr-CH" sz="1050" err="1">
                <a:highlight>
                  <a:schemeClr val="lt1"/>
                </a:highlight>
                <a:latin typeface="Arial"/>
                <a:ea typeface="Arial"/>
                <a:cs typeface="Arial"/>
                <a:sym typeface="Arial"/>
              </a:rPr>
              <a:t>think</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we</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need</a:t>
            </a:r>
            <a:r>
              <a:rPr lang="fr-CH" sz="1050">
                <a:highlight>
                  <a:schemeClr val="lt1"/>
                </a:highlight>
                <a:latin typeface="Arial"/>
                <a:ea typeface="Arial"/>
                <a:cs typeface="Arial"/>
                <a:sym typeface="Arial"/>
              </a:rPr>
              <a:t> to split </a:t>
            </a:r>
            <a:r>
              <a:rPr lang="fr-CH" sz="1050" err="1">
                <a:highlight>
                  <a:schemeClr val="lt1"/>
                </a:highlight>
                <a:latin typeface="Arial"/>
                <a:ea typeface="Arial"/>
                <a:cs typeface="Arial"/>
                <a:sym typeface="Arial"/>
              </a:rPr>
              <a:t>each</a:t>
            </a:r>
            <a:r>
              <a:rPr lang="fr-CH" sz="1050">
                <a:highlight>
                  <a:schemeClr val="lt1"/>
                </a:highlight>
                <a:latin typeface="Arial"/>
                <a:ea typeface="Arial"/>
                <a:cs typeface="Arial"/>
                <a:sym typeface="Arial"/>
              </a:rPr>
              <a:t> component </a:t>
            </a:r>
            <a:r>
              <a:rPr lang="fr-CH" sz="1050" err="1">
                <a:highlight>
                  <a:schemeClr val="lt1"/>
                </a:highlight>
                <a:latin typeface="Arial"/>
                <a:ea typeface="Arial"/>
                <a:cs typeface="Arial"/>
                <a:sym typeface="Arial"/>
              </a:rPr>
              <a:t>into</a:t>
            </a:r>
            <a:r>
              <a:rPr lang="fr-CH" sz="1050">
                <a:highlight>
                  <a:schemeClr val="lt1"/>
                </a:highlight>
                <a:latin typeface="Arial"/>
                <a:ea typeface="Arial"/>
                <a:cs typeface="Arial"/>
                <a:sym typeface="Arial"/>
              </a:rPr>
              <a:t> GovStack services (to </a:t>
            </a:r>
            <a:r>
              <a:rPr lang="fr-CH" sz="1050" err="1">
                <a:highlight>
                  <a:schemeClr val="lt1"/>
                </a:highlight>
                <a:latin typeface="Arial"/>
                <a:ea typeface="Arial"/>
                <a:cs typeface="Arial"/>
                <a:sym typeface="Arial"/>
              </a:rPr>
              <a:t>be</a:t>
            </a:r>
            <a:r>
              <a:rPr lang="fr-CH" sz="1050">
                <a:highlight>
                  <a:schemeClr val="lt1"/>
                </a:highlight>
                <a:latin typeface="Arial"/>
                <a:ea typeface="Arial"/>
                <a:cs typeface="Arial"/>
                <a:sym typeface="Arial"/>
              </a:rPr>
              <a:t> in line </a:t>
            </a:r>
            <a:r>
              <a:rPr lang="fr-CH" sz="1050" err="1">
                <a:highlight>
                  <a:schemeClr val="lt1"/>
                </a:highlight>
                <a:latin typeface="Arial"/>
                <a:ea typeface="Arial"/>
                <a:cs typeface="Arial"/>
                <a:sym typeface="Arial"/>
              </a:rPr>
              <a:t>with</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our</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Microservices</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philosophy</a:t>
            </a:r>
            <a:r>
              <a:rPr lang="fr-CH" sz="1050">
                <a:highlight>
                  <a:schemeClr val="lt1"/>
                </a:highlight>
                <a:latin typeface="Arial"/>
                <a:ea typeface="Arial"/>
                <a:cs typeface="Arial"/>
                <a:sym typeface="Arial"/>
              </a:rPr>
              <a:t>!)</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High </a:t>
            </a:r>
            <a:r>
              <a:rPr lang="fr-CH" sz="1050" err="1">
                <a:highlight>
                  <a:schemeClr val="lt1"/>
                </a:highlight>
                <a:latin typeface="Arial"/>
                <a:ea typeface="Arial"/>
                <a:cs typeface="Arial"/>
                <a:sym typeface="Arial"/>
              </a:rPr>
              <a:t>level</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estimate</a:t>
            </a:r>
            <a:r>
              <a:rPr lang="fr-CH" sz="1050">
                <a:highlight>
                  <a:schemeClr val="lt1"/>
                </a:highlight>
                <a:latin typeface="Arial"/>
                <a:ea typeface="Arial"/>
                <a:cs typeface="Arial"/>
                <a:sym typeface="Arial"/>
              </a:rPr>
              <a:t> of the </a:t>
            </a:r>
            <a:r>
              <a:rPr lang="fr-CH" sz="1050" err="1">
                <a:highlight>
                  <a:schemeClr val="lt1"/>
                </a:highlight>
                <a:latin typeface="Arial"/>
                <a:ea typeface="Arial"/>
                <a:cs typeface="Arial"/>
                <a:sym typeface="Arial"/>
              </a:rPr>
              <a:t>cost</a:t>
            </a:r>
            <a:r>
              <a:rPr lang="fr-CH" sz="1050">
                <a:highlight>
                  <a:schemeClr val="lt1"/>
                </a:highlight>
                <a:latin typeface="Arial"/>
                <a:ea typeface="Arial"/>
                <a:cs typeface="Arial"/>
                <a:sym typeface="Arial"/>
              </a:rPr>
              <a:t> for service</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Regulation</a:t>
            </a:r>
            <a:r>
              <a:rPr lang="fr-CH" sz="1050">
                <a:highlight>
                  <a:schemeClr val="lt1"/>
                </a:highlight>
                <a:latin typeface="Arial"/>
                <a:ea typeface="Arial"/>
                <a:cs typeface="Arial"/>
                <a:sym typeface="Arial"/>
              </a:rPr>
              <a:t> to BB activation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TdRs</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Comment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solidFill>
                  <a:srgbClr val="FFFFFF"/>
                </a:solidFill>
                <a:highlight>
                  <a:srgbClr val="292929"/>
                </a:highlight>
                <a:latin typeface="Arial"/>
                <a:ea typeface="Arial"/>
                <a:cs typeface="Arial"/>
                <a:sym typeface="Arial"/>
              </a:rPr>
              <a:t>same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caveat</a:t>
            </a:r>
            <a:r>
              <a:rPr lang="fr-CH" sz="1050">
                <a:solidFill>
                  <a:srgbClr val="FFFFFF"/>
                </a:solidFill>
                <a:highlight>
                  <a:srgbClr val="292929"/>
                </a:highlight>
                <a:latin typeface="Arial"/>
                <a:ea typeface="Arial"/>
                <a:cs typeface="Arial"/>
                <a:sym typeface="Arial"/>
              </a:rPr>
              <a:t>: 1. </a:t>
            </a:r>
            <a:r>
              <a:rPr lang="fr-CH" sz="1050" err="1">
                <a:solidFill>
                  <a:srgbClr val="FFFFFF"/>
                </a:solidFill>
                <a:highlight>
                  <a:srgbClr val="292929"/>
                </a:highlight>
                <a:latin typeface="Arial"/>
                <a:ea typeface="Arial"/>
                <a:cs typeface="Arial"/>
                <a:sym typeface="Arial"/>
              </a:rPr>
              <a:t>don't</a:t>
            </a:r>
            <a:r>
              <a:rPr lang="fr-CH" sz="1050">
                <a:solidFill>
                  <a:srgbClr val="FFFFFF"/>
                </a:solidFill>
                <a:highlight>
                  <a:srgbClr val="292929"/>
                </a:highlight>
                <a:latin typeface="Arial"/>
                <a:ea typeface="Arial"/>
                <a:cs typeface="Arial"/>
                <a:sym typeface="Arial"/>
              </a:rPr>
              <a:t> know </a:t>
            </a:r>
            <a:r>
              <a:rPr lang="fr-CH" sz="1050" err="1">
                <a:solidFill>
                  <a:srgbClr val="FFFFFF"/>
                </a:solidFill>
                <a:highlight>
                  <a:srgbClr val="292929"/>
                </a:highlight>
                <a:latin typeface="Arial"/>
                <a:ea typeface="Arial"/>
                <a:cs typeface="Arial"/>
                <a:sym typeface="Arial"/>
              </a:rPr>
              <a:t>what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policies</a:t>
            </a:r>
            <a:r>
              <a:rPr lang="fr-CH" sz="1050">
                <a:solidFill>
                  <a:srgbClr val="FFFFFF"/>
                </a:solidFill>
                <a:highlight>
                  <a:srgbClr val="292929"/>
                </a:highlight>
                <a:latin typeface="Arial"/>
                <a:ea typeface="Arial"/>
                <a:cs typeface="Arial"/>
                <a:sym typeface="Arial"/>
              </a:rPr>
              <a:t> / </a:t>
            </a:r>
            <a:r>
              <a:rPr lang="fr-CH" sz="1050" err="1">
                <a:solidFill>
                  <a:srgbClr val="FFFFFF"/>
                </a:solidFill>
                <a:highlight>
                  <a:srgbClr val="292929"/>
                </a:highlight>
                <a:latin typeface="Arial"/>
                <a:ea typeface="Arial"/>
                <a:cs typeface="Arial"/>
                <a:sym typeface="Arial"/>
              </a:rPr>
              <a:t>mechanism</a:t>
            </a:r>
            <a:r>
              <a:rPr lang="fr-CH" sz="1050">
                <a:solidFill>
                  <a:srgbClr val="FFFFFF"/>
                </a:solidFill>
                <a:highlight>
                  <a:srgbClr val="292929"/>
                </a:highlight>
                <a:latin typeface="Arial"/>
                <a:ea typeface="Arial"/>
                <a:cs typeface="Arial"/>
                <a:sym typeface="Arial"/>
              </a:rPr>
              <a:t> UNF can engage w. re. LTA / </a:t>
            </a:r>
            <a:r>
              <a:rPr lang="fr-CH" sz="1050" err="1">
                <a:solidFill>
                  <a:srgbClr val="FFFFFF"/>
                </a:solidFill>
                <a:highlight>
                  <a:srgbClr val="292929"/>
                </a:highlight>
                <a:latin typeface="Arial"/>
                <a:ea typeface="Arial"/>
                <a:cs typeface="Arial"/>
                <a:sym typeface="Arial"/>
              </a:rPr>
              <a:t>delivery</a:t>
            </a:r>
            <a:r>
              <a:rPr lang="fr-CH" sz="1050">
                <a:solidFill>
                  <a:srgbClr val="FFFFFF"/>
                </a:solidFill>
                <a:highlight>
                  <a:srgbClr val="292929"/>
                </a:highlight>
                <a:latin typeface="Arial"/>
                <a:ea typeface="Arial"/>
                <a:cs typeface="Arial"/>
                <a:sym typeface="Arial"/>
              </a:rPr>
              <a:t> MOU, 2. if </a:t>
            </a:r>
            <a:r>
              <a:rPr lang="fr-CH" sz="1050" err="1">
                <a:solidFill>
                  <a:srgbClr val="FFFFFF"/>
                </a:solidFill>
                <a:highlight>
                  <a:srgbClr val="292929"/>
                </a:highlight>
                <a:latin typeface="Arial"/>
                <a:ea typeface="Arial"/>
                <a:cs typeface="Arial"/>
                <a:sym typeface="Arial"/>
              </a:rPr>
              <a:t>that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discreprancy</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amongst</a:t>
            </a:r>
            <a:r>
              <a:rPr lang="fr-CH" sz="1050">
                <a:solidFill>
                  <a:srgbClr val="FFFFFF"/>
                </a:solidFill>
                <a:highlight>
                  <a:srgbClr val="292929"/>
                </a:highlight>
                <a:latin typeface="Arial"/>
                <a:ea typeface="Arial"/>
                <a:cs typeface="Arial"/>
                <a:sym typeface="Arial"/>
              </a:rPr>
              <a:t> us </a:t>
            </a:r>
            <a:r>
              <a:rPr lang="fr-CH" sz="1050" err="1">
                <a:solidFill>
                  <a:srgbClr val="FFFFFF"/>
                </a:solidFill>
                <a:highlight>
                  <a:srgbClr val="292929"/>
                </a:highlight>
                <a:latin typeface="Arial"/>
                <a:ea typeface="Arial"/>
                <a:cs typeface="Arial"/>
                <a:sym typeface="Arial"/>
              </a:rPr>
              <a:t>will</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create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any</a:t>
            </a:r>
            <a:r>
              <a:rPr lang="fr-CH" sz="1050">
                <a:solidFill>
                  <a:srgbClr val="FFFFFF"/>
                </a:solidFill>
                <a:highlight>
                  <a:srgbClr val="292929"/>
                </a:highlight>
                <a:latin typeface="Arial"/>
                <a:ea typeface="Arial"/>
                <a:cs typeface="Arial"/>
                <a:sym typeface="Arial"/>
              </a:rPr>
              <a:t> issue.</a:t>
            </a:r>
            <a:endParaRPr sz="1050">
              <a:highlight>
                <a:schemeClr val="lt1"/>
              </a:highlight>
              <a:latin typeface="Arial"/>
              <a:ea typeface="Arial"/>
              <a:cs typeface="Arial"/>
              <a:sym typeface="Arial"/>
            </a:endParaRPr>
          </a:p>
          <a:p>
            <a:pPr marL="0" lvl="0" indent="0" algn="l" rtl="0">
              <a:spcBef>
                <a:spcPts val="0"/>
              </a:spcBef>
              <a:spcAft>
                <a:spcPts val="0"/>
              </a:spcAft>
              <a:buNone/>
            </a:pPr>
            <a:endParaRPr/>
          </a:p>
        </p:txBody>
      </p:sp>
      <p:sp>
        <p:nvSpPr>
          <p:cNvPr id="711" name="Google Shape;711;g10e582f46a2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84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0e582f46a2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H" b="1" err="1"/>
              <a:t>Three</a:t>
            </a:r>
            <a:r>
              <a:rPr lang="fr-CH" b="1"/>
              <a:t> Components </a:t>
            </a:r>
            <a:endParaRPr b="1"/>
          </a:p>
          <a:p>
            <a:pPr marL="457200" lvl="0" indent="-304800" algn="l" rtl="0">
              <a:spcBef>
                <a:spcPts val="0"/>
              </a:spcBef>
              <a:spcAft>
                <a:spcPts val="0"/>
              </a:spcAft>
              <a:buSzPts val="1200"/>
              <a:buAutoNum type="arabicPeriod"/>
            </a:pPr>
            <a:r>
              <a:rPr lang="fr-CH" b="1" err="1"/>
              <a:t>Strategy</a:t>
            </a:r>
            <a:r>
              <a:rPr lang="fr-CH" b="1"/>
              <a:t> Road </a:t>
            </a:r>
            <a:r>
              <a:rPr lang="fr-CH" b="1" err="1"/>
              <a:t>Map</a:t>
            </a:r>
            <a:r>
              <a:rPr lang="fr-CH"/>
              <a:t> - </a:t>
            </a:r>
            <a:r>
              <a:rPr lang="fr-CH" err="1"/>
              <a:t>Political</a:t>
            </a:r>
            <a:r>
              <a:rPr lang="fr-CH"/>
              <a:t> </a:t>
            </a:r>
            <a:r>
              <a:rPr lang="fr-CH" err="1"/>
              <a:t>commitment</a:t>
            </a:r>
            <a:r>
              <a:rPr lang="fr-CH"/>
              <a:t> </a:t>
            </a:r>
            <a:r>
              <a:rPr lang="fr-CH" b="1"/>
              <a:t>DIAL</a:t>
            </a:r>
            <a:r>
              <a:rPr lang="fr-CH"/>
              <a:t> </a:t>
            </a:r>
            <a:endParaRPr/>
          </a:p>
          <a:p>
            <a:pPr marL="457200" lvl="0" indent="-304800" algn="l" rtl="0">
              <a:spcBef>
                <a:spcPts val="0"/>
              </a:spcBef>
              <a:spcAft>
                <a:spcPts val="0"/>
              </a:spcAft>
              <a:buSzPts val="1200"/>
              <a:buAutoNum type="arabicPeriod"/>
            </a:pPr>
            <a:r>
              <a:rPr lang="fr-CH" b="1"/>
              <a:t>Agile Enterprise Architecture</a:t>
            </a:r>
            <a:r>
              <a:rPr lang="fr-CH"/>
              <a:t> - Service design and </a:t>
            </a:r>
            <a:r>
              <a:rPr lang="fr-CH" err="1"/>
              <a:t>delivery</a:t>
            </a:r>
            <a:r>
              <a:rPr lang="fr-CH"/>
              <a:t> </a:t>
            </a:r>
            <a:r>
              <a:rPr lang="fr-CH" err="1"/>
              <a:t>Understanding</a:t>
            </a:r>
            <a:r>
              <a:rPr lang="fr-CH"/>
              <a:t> user </a:t>
            </a:r>
            <a:r>
              <a:rPr lang="fr-CH" err="1"/>
              <a:t>needs</a:t>
            </a:r>
            <a:r>
              <a:rPr lang="fr-CH"/>
              <a:t>, ID BB to design, MPV and </a:t>
            </a:r>
            <a:r>
              <a:rPr lang="fr-CH" err="1"/>
              <a:t>delivery</a:t>
            </a:r>
            <a:r>
              <a:rPr lang="fr-CH"/>
              <a:t>, </a:t>
            </a:r>
            <a:r>
              <a:rPr lang="fr-CH" err="1"/>
              <a:t>SandBox</a:t>
            </a:r>
            <a:r>
              <a:rPr lang="fr-CH"/>
              <a:t>, Procurement </a:t>
            </a:r>
            <a:r>
              <a:rPr lang="fr-CH" b="1"/>
              <a:t>ITU</a:t>
            </a:r>
            <a:r>
              <a:rPr lang="fr-CH"/>
              <a:t> </a:t>
            </a:r>
            <a:endParaRPr/>
          </a:p>
          <a:p>
            <a:pPr marL="0" lvl="0" indent="0" algn="l" rtl="0">
              <a:spcBef>
                <a:spcPts val="0"/>
              </a:spcBef>
              <a:spcAft>
                <a:spcPts val="0"/>
              </a:spcAft>
              <a:buNone/>
            </a:pPr>
            <a:r>
              <a:rPr lang="fr-CH"/>
              <a:t>             ID providers, </a:t>
            </a:r>
            <a:r>
              <a:rPr lang="fr-CH" err="1"/>
              <a:t>payments</a:t>
            </a:r>
            <a:r>
              <a:rPr lang="fr-CH"/>
              <a:t>,</a:t>
            </a:r>
            <a:endParaRPr/>
          </a:p>
          <a:p>
            <a:pPr marL="457200" lvl="0" indent="-304800" algn="l" rtl="0">
              <a:spcBef>
                <a:spcPts val="0"/>
              </a:spcBef>
              <a:spcAft>
                <a:spcPts val="0"/>
              </a:spcAft>
              <a:buSzPts val="1200"/>
              <a:buAutoNum type="arabicPeriod"/>
            </a:pPr>
            <a:r>
              <a:rPr lang="fr-CH" b="1" err="1"/>
              <a:t>Capacity</a:t>
            </a:r>
            <a:r>
              <a:rPr lang="fr-CH" b="1"/>
              <a:t> </a:t>
            </a:r>
            <a:r>
              <a:rPr lang="fr-CH" b="1" err="1"/>
              <a:t>development</a:t>
            </a:r>
            <a:r>
              <a:rPr lang="fr-CH" b="1"/>
              <a:t> GIZ </a:t>
            </a:r>
            <a:endParaRPr b="1"/>
          </a:p>
          <a:p>
            <a:pPr marL="0" lvl="0" indent="0" algn="l" rtl="0">
              <a:spcBef>
                <a:spcPts val="0"/>
              </a:spcBef>
              <a:spcAft>
                <a:spcPts val="0"/>
              </a:spcAft>
              <a:buNone/>
            </a:pPr>
            <a:endParaRPr/>
          </a:p>
          <a:p>
            <a:pPr marL="0" lvl="0" indent="0" algn="l" rtl="0">
              <a:spcBef>
                <a:spcPts val="0"/>
              </a:spcBef>
              <a:spcAft>
                <a:spcPts val="0"/>
              </a:spcAft>
              <a:buNone/>
            </a:pPr>
            <a:r>
              <a:rPr lang="fr-CH" b="1" err="1"/>
              <a:t>Scoping</a:t>
            </a:r>
            <a:r>
              <a:rPr lang="fr-CH" b="1"/>
              <a:t> </a:t>
            </a:r>
            <a:r>
              <a:rPr lang="fr-CH" b="1" err="1"/>
              <a:t>step</a:t>
            </a:r>
            <a:r>
              <a:rPr lang="fr-CH" b="1"/>
              <a:t> </a:t>
            </a:r>
            <a:r>
              <a:rPr lang="fr-CH"/>
              <a:t>- </a:t>
            </a:r>
            <a:r>
              <a:rPr lang="fr-CH" err="1"/>
              <a:t>Lets</a:t>
            </a:r>
            <a:r>
              <a:rPr lang="fr-CH"/>
              <a:t> engage </a:t>
            </a:r>
            <a:r>
              <a:rPr lang="fr-CH" err="1"/>
              <a:t>with</a:t>
            </a:r>
            <a:r>
              <a:rPr lang="fr-CH"/>
              <a:t> Rwanda and </a:t>
            </a:r>
            <a:r>
              <a:rPr lang="fr-CH" err="1"/>
              <a:t>see</a:t>
            </a:r>
            <a:r>
              <a:rPr lang="fr-CH"/>
              <a:t> this </a:t>
            </a:r>
            <a:r>
              <a:rPr lang="fr-CH" err="1"/>
              <a:t>tree</a:t>
            </a:r>
            <a:r>
              <a:rPr lang="fr-CH"/>
              <a:t> </a:t>
            </a:r>
            <a:r>
              <a:rPr lang="fr-CH" err="1"/>
              <a:t>things</a:t>
            </a:r>
            <a:r>
              <a:rPr lang="fr-CH"/>
              <a:t> </a:t>
            </a:r>
            <a:endParaRPr/>
          </a:p>
          <a:p>
            <a:pPr marL="0" lvl="0" indent="0" algn="l" rtl="0">
              <a:spcBef>
                <a:spcPts val="0"/>
              </a:spcBef>
              <a:spcAft>
                <a:spcPts val="0"/>
              </a:spcAft>
              <a:buNone/>
            </a:pPr>
            <a:r>
              <a:rPr lang="fr-CH" err="1"/>
              <a:t>Who</a:t>
            </a:r>
            <a:r>
              <a:rPr lang="fr-CH"/>
              <a:t>, </a:t>
            </a:r>
            <a:r>
              <a:rPr lang="fr-CH" err="1"/>
              <a:t>what</a:t>
            </a:r>
            <a:r>
              <a:rPr lang="fr-CH"/>
              <a:t>, and </a:t>
            </a:r>
            <a:r>
              <a:rPr lang="fr-CH" err="1"/>
              <a:t>why</a:t>
            </a:r>
            <a:r>
              <a:rPr lang="fr-CH"/>
              <a:t> </a:t>
            </a:r>
            <a:endParaRPr/>
          </a:p>
          <a:p>
            <a:pPr marL="0" lvl="0" indent="0" algn="l" rtl="0">
              <a:spcBef>
                <a:spcPts val="0"/>
              </a:spcBef>
              <a:spcAft>
                <a:spcPts val="0"/>
              </a:spcAft>
              <a:buNone/>
            </a:pPr>
            <a:r>
              <a:rPr lang="fr-CH" err="1"/>
              <a:t>Deliverable</a:t>
            </a:r>
            <a:r>
              <a:rPr lang="fr-CH"/>
              <a:t> </a:t>
            </a:r>
            <a:endParaRPr/>
          </a:p>
          <a:p>
            <a:pPr marL="0" lvl="0" indent="0" algn="l" rtl="0">
              <a:spcBef>
                <a:spcPts val="0"/>
              </a:spcBef>
              <a:spcAft>
                <a:spcPts val="0"/>
              </a:spcAft>
              <a:buNone/>
            </a:pPr>
            <a:r>
              <a:rPr lang="fr-CH" err="1"/>
              <a:t>Lists</a:t>
            </a:r>
            <a:r>
              <a:rPr lang="fr-CH"/>
              <a:t> of partners - UN </a:t>
            </a:r>
            <a:r>
              <a:rPr lang="fr-CH" err="1"/>
              <a:t>Agencie</a:t>
            </a:r>
            <a:endParaRPr/>
          </a:p>
          <a:p>
            <a:pPr marL="0" lvl="0" indent="0" algn="l" rtl="0">
              <a:spcBef>
                <a:spcPts val="0"/>
              </a:spcBef>
              <a:spcAft>
                <a:spcPts val="0"/>
              </a:spcAft>
              <a:buNone/>
            </a:pPr>
            <a:r>
              <a:rPr lang="fr-CH" err="1"/>
              <a:t>Private</a:t>
            </a:r>
            <a:r>
              <a:rPr lang="fr-CH"/>
              <a:t> </a:t>
            </a:r>
            <a:r>
              <a:rPr lang="fr-CH" err="1"/>
              <a:t>Companies</a:t>
            </a:r>
            <a:r>
              <a:rPr lang="fr-CH"/>
              <a:t>, </a:t>
            </a:r>
            <a:r>
              <a:rPr lang="fr-CH" err="1"/>
              <a:t>Other</a:t>
            </a:r>
            <a:r>
              <a:rPr lang="fr-CH"/>
              <a:t> Countries, LTA </a:t>
            </a:r>
            <a:endParaRPr/>
          </a:p>
          <a:p>
            <a:pPr marL="0" lvl="0" indent="0" algn="l" rtl="0">
              <a:spcBef>
                <a:spcPts val="0"/>
              </a:spcBef>
              <a:spcAft>
                <a:spcPts val="0"/>
              </a:spcAft>
              <a:buNone/>
            </a:pPr>
            <a:r>
              <a:rPr lang="fr-CH"/>
              <a:t>2 slides for components </a:t>
            </a:r>
            <a:endParaRPr/>
          </a:p>
          <a:p>
            <a:pPr marL="0" lvl="0" indent="0" algn="l" rtl="0">
              <a:spcBef>
                <a:spcPts val="0"/>
              </a:spcBef>
              <a:spcAft>
                <a:spcPts val="0"/>
              </a:spcAft>
              <a:buNone/>
            </a:pPr>
            <a:r>
              <a:rPr lang="fr-CH"/>
              <a:t>Country engagement </a:t>
            </a:r>
            <a:r>
              <a:rPr lang="fr-CH" err="1"/>
              <a:t>framework</a:t>
            </a:r>
            <a:r>
              <a:rPr lang="fr-CH"/>
              <a:t> </a:t>
            </a:r>
            <a:endParaRPr/>
          </a:p>
          <a:p>
            <a:pPr marL="0" lvl="0" indent="0" algn="l" rtl="0">
              <a:spcBef>
                <a:spcPts val="0"/>
              </a:spcBef>
              <a:spcAft>
                <a:spcPts val="0"/>
              </a:spcAft>
              <a:buNone/>
            </a:pPr>
            <a:r>
              <a:rPr lang="fr-CH"/>
              <a:t>Target </a:t>
            </a:r>
            <a:r>
              <a:rPr lang="fr-CH" err="1"/>
              <a:t>our</a:t>
            </a:r>
            <a:r>
              <a:rPr lang="fr-CH"/>
              <a:t> assistance </a:t>
            </a:r>
            <a:endParaRPr/>
          </a:p>
          <a:p>
            <a:pPr marL="0" lvl="0" indent="0" algn="l" rtl="0">
              <a:spcBef>
                <a:spcPts val="0"/>
              </a:spcBef>
              <a:spcAft>
                <a:spcPts val="0"/>
              </a:spcAft>
              <a:buNone/>
            </a:pPr>
            <a:r>
              <a:rPr lang="fr-CH"/>
              <a:t>Esp, procure and </a:t>
            </a:r>
            <a:r>
              <a:rPr lang="fr-CH" err="1"/>
              <a:t>implement</a:t>
            </a:r>
            <a:r>
              <a:rPr lang="fr-CH"/>
              <a:t> </a:t>
            </a:r>
            <a:r>
              <a:rPr lang="fr-CH" err="1"/>
              <a:t>these</a:t>
            </a:r>
            <a:r>
              <a:rPr lang="fr-CH"/>
              <a:t> </a:t>
            </a:r>
            <a:r>
              <a:rPr lang="fr-CH" err="1"/>
              <a:t>capacities</a:t>
            </a:r>
            <a:r>
              <a:rPr lang="fr-CH"/>
              <a:t> </a:t>
            </a:r>
            <a:endParaRPr/>
          </a:p>
          <a:p>
            <a:pPr marL="0" lvl="0" indent="0" algn="l" rtl="0">
              <a:spcBef>
                <a:spcPts val="0"/>
              </a:spcBef>
              <a:spcAft>
                <a:spcPts val="0"/>
              </a:spcAft>
              <a:buNone/>
            </a:pPr>
            <a:r>
              <a:rPr lang="fr-CH"/>
              <a:t>Menu of services</a:t>
            </a:r>
            <a:endParaRPr/>
          </a:p>
          <a:p>
            <a:pPr marL="0" lvl="0" indent="0" algn="l" rtl="0">
              <a:spcBef>
                <a:spcPts val="0"/>
              </a:spcBef>
              <a:spcAft>
                <a:spcPts val="0"/>
              </a:spcAft>
              <a:buNone/>
            </a:pPr>
            <a:r>
              <a:rPr lang="fr-CH"/>
              <a:t>Partners </a:t>
            </a:r>
            <a:r>
              <a:rPr lang="fr-CH" err="1"/>
              <a:t>that</a:t>
            </a:r>
            <a:r>
              <a:rPr lang="fr-CH"/>
              <a:t> are able to </a:t>
            </a:r>
            <a:r>
              <a:rPr lang="fr-CH" err="1"/>
              <a:t>implement</a:t>
            </a:r>
            <a:r>
              <a:rPr lang="fr-CH"/>
              <a:t> </a:t>
            </a:r>
            <a:endParaRPr/>
          </a:p>
          <a:p>
            <a:pPr marL="0" lvl="0" indent="0" algn="l" rtl="0">
              <a:spcBef>
                <a:spcPts val="0"/>
              </a:spcBef>
              <a:spcAft>
                <a:spcPts val="0"/>
              </a:spcAft>
              <a:buNone/>
            </a:pPr>
            <a:r>
              <a:rPr lang="fr-CH" err="1"/>
              <a:t>Mechanisms</a:t>
            </a:r>
            <a:r>
              <a:rPr lang="fr-CH"/>
              <a:t> to </a:t>
            </a:r>
            <a:r>
              <a:rPr lang="fr-CH" err="1"/>
              <a:t>implement</a:t>
            </a:r>
            <a:r>
              <a:rPr lang="fr-CH"/>
              <a:t> </a:t>
            </a:r>
            <a:r>
              <a:rPr lang="fr-CH" err="1"/>
              <a:t>quickly</a:t>
            </a:r>
            <a:r>
              <a:rPr lang="fr-CH"/>
              <a:t> </a:t>
            </a:r>
            <a:endParaRPr/>
          </a:p>
          <a:p>
            <a:pPr marL="0" lvl="0" indent="0" algn="l" rtl="0">
              <a:spcBef>
                <a:spcPts val="0"/>
              </a:spcBef>
              <a:spcAft>
                <a:spcPts val="0"/>
              </a:spcAft>
              <a:buNone/>
            </a:pPr>
            <a:r>
              <a:rPr lang="fr-CH" err="1"/>
              <a:t>Where</a:t>
            </a:r>
            <a:r>
              <a:rPr lang="fr-CH"/>
              <a:t> the gaps are </a:t>
            </a:r>
            <a:endParaRPr/>
          </a:p>
          <a:p>
            <a:pPr marL="0" lvl="0" indent="0" algn="l" rtl="0">
              <a:spcBef>
                <a:spcPts val="0"/>
              </a:spcBef>
              <a:spcAft>
                <a:spcPts val="0"/>
              </a:spcAft>
              <a:buNone/>
            </a:pPr>
            <a:r>
              <a:rPr lang="fr-CH" sz="1050">
                <a:highlight>
                  <a:schemeClr val="lt1"/>
                </a:highlight>
                <a:latin typeface="Arial"/>
                <a:ea typeface="Arial"/>
                <a:cs typeface="Arial"/>
                <a:sym typeface="Arial"/>
              </a:rPr>
              <a:t>I </a:t>
            </a:r>
            <a:r>
              <a:rPr lang="fr-CH" sz="1050" err="1">
                <a:highlight>
                  <a:schemeClr val="lt1"/>
                </a:highlight>
                <a:latin typeface="Arial"/>
                <a:ea typeface="Arial"/>
                <a:cs typeface="Arial"/>
                <a:sym typeface="Arial"/>
              </a:rPr>
              <a:t>think</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we</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need</a:t>
            </a:r>
            <a:r>
              <a:rPr lang="fr-CH" sz="1050">
                <a:highlight>
                  <a:schemeClr val="lt1"/>
                </a:highlight>
                <a:latin typeface="Arial"/>
                <a:ea typeface="Arial"/>
                <a:cs typeface="Arial"/>
                <a:sym typeface="Arial"/>
              </a:rPr>
              <a:t> to split </a:t>
            </a:r>
            <a:r>
              <a:rPr lang="fr-CH" sz="1050" err="1">
                <a:highlight>
                  <a:schemeClr val="lt1"/>
                </a:highlight>
                <a:latin typeface="Arial"/>
                <a:ea typeface="Arial"/>
                <a:cs typeface="Arial"/>
                <a:sym typeface="Arial"/>
              </a:rPr>
              <a:t>each</a:t>
            </a:r>
            <a:r>
              <a:rPr lang="fr-CH" sz="1050">
                <a:highlight>
                  <a:schemeClr val="lt1"/>
                </a:highlight>
                <a:latin typeface="Arial"/>
                <a:ea typeface="Arial"/>
                <a:cs typeface="Arial"/>
                <a:sym typeface="Arial"/>
              </a:rPr>
              <a:t> component </a:t>
            </a:r>
            <a:r>
              <a:rPr lang="fr-CH" sz="1050" err="1">
                <a:highlight>
                  <a:schemeClr val="lt1"/>
                </a:highlight>
                <a:latin typeface="Arial"/>
                <a:ea typeface="Arial"/>
                <a:cs typeface="Arial"/>
                <a:sym typeface="Arial"/>
              </a:rPr>
              <a:t>into</a:t>
            </a:r>
            <a:r>
              <a:rPr lang="fr-CH" sz="1050">
                <a:highlight>
                  <a:schemeClr val="lt1"/>
                </a:highlight>
                <a:latin typeface="Arial"/>
                <a:ea typeface="Arial"/>
                <a:cs typeface="Arial"/>
                <a:sym typeface="Arial"/>
              </a:rPr>
              <a:t> GovStack services (to </a:t>
            </a:r>
            <a:r>
              <a:rPr lang="fr-CH" sz="1050" err="1">
                <a:highlight>
                  <a:schemeClr val="lt1"/>
                </a:highlight>
                <a:latin typeface="Arial"/>
                <a:ea typeface="Arial"/>
                <a:cs typeface="Arial"/>
                <a:sym typeface="Arial"/>
              </a:rPr>
              <a:t>be</a:t>
            </a:r>
            <a:r>
              <a:rPr lang="fr-CH" sz="1050">
                <a:highlight>
                  <a:schemeClr val="lt1"/>
                </a:highlight>
                <a:latin typeface="Arial"/>
                <a:ea typeface="Arial"/>
                <a:cs typeface="Arial"/>
                <a:sym typeface="Arial"/>
              </a:rPr>
              <a:t> in line </a:t>
            </a:r>
            <a:r>
              <a:rPr lang="fr-CH" sz="1050" err="1">
                <a:highlight>
                  <a:schemeClr val="lt1"/>
                </a:highlight>
                <a:latin typeface="Arial"/>
                <a:ea typeface="Arial"/>
                <a:cs typeface="Arial"/>
                <a:sym typeface="Arial"/>
              </a:rPr>
              <a:t>with</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our</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Microservices</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philosophy</a:t>
            </a:r>
            <a:r>
              <a:rPr lang="fr-CH" sz="1050">
                <a:highlight>
                  <a:schemeClr val="lt1"/>
                </a:highlight>
                <a:latin typeface="Arial"/>
                <a:ea typeface="Arial"/>
                <a:cs typeface="Arial"/>
                <a:sym typeface="Arial"/>
              </a:rPr>
              <a:t>!)</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High </a:t>
            </a:r>
            <a:r>
              <a:rPr lang="fr-CH" sz="1050" err="1">
                <a:highlight>
                  <a:schemeClr val="lt1"/>
                </a:highlight>
                <a:latin typeface="Arial"/>
                <a:ea typeface="Arial"/>
                <a:cs typeface="Arial"/>
                <a:sym typeface="Arial"/>
              </a:rPr>
              <a:t>level</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estimate</a:t>
            </a:r>
            <a:r>
              <a:rPr lang="fr-CH" sz="1050">
                <a:highlight>
                  <a:schemeClr val="lt1"/>
                </a:highlight>
                <a:latin typeface="Arial"/>
                <a:ea typeface="Arial"/>
                <a:cs typeface="Arial"/>
                <a:sym typeface="Arial"/>
              </a:rPr>
              <a:t> of the </a:t>
            </a:r>
            <a:r>
              <a:rPr lang="fr-CH" sz="1050" err="1">
                <a:highlight>
                  <a:schemeClr val="lt1"/>
                </a:highlight>
                <a:latin typeface="Arial"/>
                <a:ea typeface="Arial"/>
                <a:cs typeface="Arial"/>
                <a:sym typeface="Arial"/>
              </a:rPr>
              <a:t>cost</a:t>
            </a:r>
            <a:r>
              <a:rPr lang="fr-CH" sz="1050">
                <a:highlight>
                  <a:schemeClr val="lt1"/>
                </a:highlight>
                <a:latin typeface="Arial"/>
                <a:ea typeface="Arial"/>
                <a:cs typeface="Arial"/>
                <a:sym typeface="Arial"/>
              </a:rPr>
              <a:t> for service</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Regulation</a:t>
            </a:r>
            <a:r>
              <a:rPr lang="fr-CH" sz="1050">
                <a:highlight>
                  <a:schemeClr val="lt1"/>
                </a:highlight>
                <a:latin typeface="Arial"/>
                <a:ea typeface="Arial"/>
                <a:cs typeface="Arial"/>
                <a:sym typeface="Arial"/>
              </a:rPr>
              <a:t> to BB activation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TdRs</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Comment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solidFill>
                  <a:srgbClr val="FFFFFF"/>
                </a:solidFill>
                <a:highlight>
                  <a:srgbClr val="292929"/>
                </a:highlight>
                <a:latin typeface="Arial"/>
                <a:ea typeface="Arial"/>
                <a:cs typeface="Arial"/>
                <a:sym typeface="Arial"/>
              </a:rPr>
              <a:t>same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caveat</a:t>
            </a:r>
            <a:r>
              <a:rPr lang="fr-CH" sz="1050">
                <a:solidFill>
                  <a:srgbClr val="FFFFFF"/>
                </a:solidFill>
                <a:highlight>
                  <a:srgbClr val="292929"/>
                </a:highlight>
                <a:latin typeface="Arial"/>
                <a:ea typeface="Arial"/>
                <a:cs typeface="Arial"/>
                <a:sym typeface="Arial"/>
              </a:rPr>
              <a:t>: 1. </a:t>
            </a:r>
            <a:r>
              <a:rPr lang="fr-CH" sz="1050" err="1">
                <a:solidFill>
                  <a:srgbClr val="FFFFFF"/>
                </a:solidFill>
                <a:highlight>
                  <a:srgbClr val="292929"/>
                </a:highlight>
                <a:latin typeface="Arial"/>
                <a:ea typeface="Arial"/>
                <a:cs typeface="Arial"/>
                <a:sym typeface="Arial"/>
              </a:rPr>
              <a:t>don't</a:t>
            </a:r>
            <a:r>
              <a:rPr lang="fr-CH" sz="1050">
                <a:solidFill>
                  <a:srgbClr val="FFFFFF"/>
                </a:solidFill>
                <a:highlight>
                  <a:srgbClr val="292929"/>
                </a:highlight>
                <a:latin typeface="Arial"/>
                <a:ea typeface="Arial"/>
                <a:cs typeface="Arial"/>
                <a:sym typeface="Arial"/>
              </a:rPr>
              <a:t> know </a:t>
            </a:r>
            <a:r>
              <a:rPr lang="fr-CH" sz="1050" err="1">
                <a:solidFill>
                  <a:srgbClr val="FFFFFF"/>
                </a:solidFill>
                <a:highlight>
                  <a:srgbClr val="292929"/>
                </a:highlight>
                <a:latin typeface="Arial"/>
                <a:ea typeface="Arial"/>
                <a:cs typeface="Arial"/>
                <a:sym typeface="Arial"/>
              </a:rPr>
              <a:t>what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policies</a:t>
            </a:r>
            <a:r>
              <a:rPr lang="fr-CH" sz="1050">
                <a:solidFill>
                  <a:srgbClr val="FFFFFF"/>
                </a:solidFill>
                <a:highlight>
                  <a:srgbClr val="292929"/>
                </a:highlight>
                <a:latin typeface="Arial"/>
                <a:ea typeface="Arial"/>
                <a:cs typeface="Arial"/>
                <a:sym typeface="Arial"/>
              </a:rPr>
              <a:t> / </a:t>
            </a:r>
            <a:r>
              <a:rPr lang="fr-CH" sz="1050" err="1">
                <a:solidFill>
                  <a:srgbClr val="FFFFFF"/>
                </a:solidFill>
                <a:highlight>
                  <a:srgbClr val="292929"/>
                </a:highlight>
                <a:latin typeface="Arial"/>
                <a:ea typeface="Arial"/>
                <a:cs typeface="Arial"/>
                <a:sym typeface="Arial"/>
              </a:rPr>
              <a:t>mechanism</a:t>
            </a:r>
            <a:r>
              <a:rPr lang="fr-CH" sz="1050">
                <a:solidFill>
                  <a:srgbClr val="FFFFFF"/>
                </a:solidFill>
                <a:highlight>
                  <a:srgbClr val="292929"/>
                </a:highlight>
                <a:latin typeface="Arial"/>
                <a:ea typeface="Arial"/>
                <a:cs typeface="Arial"/>
                <a:sym typeface="Arial"/>
              </a:rPr>
              <a:t> UNF can engage w. re. LTA / </a:t>
            </a:r>
            <a:r>
              <a:rPr lang="fr-CH" sz="1050" err="1">
                <a:solidFill>
                  <a:srgbClr val="FFFFFF"/>
                </a:solidFill>
                <a:highlight>
                  <a:srgbClr val="292929"/>
                </a:highlight>
                <a:latin typeface="Arial"/>
                <a:ea typeface="Arial"/>
                <a:cs typeface="Arial"/>
                <a:sym typeface="Arial"/>
              </a:rPr>
              <a:t>delivery</a:t>
            </a:r>
            <a:r>
              <a:rPr lang="fr-CH" sz="1050">
                <a:solidFill>
                  <a:srgbClr val="FFFFFF"/>
                </a:solidFill>
                <a:highlight>
                  <a:srgbClr val="292929"/>
                </a:highlight>
                <a:latin typeface="Arial"/>
                <a:ea typeface="Arial"/>
                <a:cs typeface="Arial"/>
                <a:sym typeface="Arial"/>
              </a:rPr>
              <a:t> MOU, 2. if </a:t>
            </a:r>
            <a:r>
              <a:rPr lang="fr-CH" sz="1050" err="1">
                <a:solidFill>
                  <a:srgbClr val="FFFFFF"/>
                </a:solidFill>
                <a:highlight>
                  <a:srgbClr val="292929"/>
                </a:highlight>
                <a:latin typeface="Arial"/>
                <a:ea typeface="Arial"/>
                <a:cs typeface="Arial"/>
                <a:sym typeface="Arial"/>
              </a:rPr>
              <a:t>that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discreprancy</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amongst</a:t>
            </a:r>
            <a:r>
              <a:rPr lang="fr-CH" sz="1050">
                <a:solidFill>
                  <a:srgbClr val="FFFFFF"/>
                </a:solidFill>
                <a:highlight>
                  <a:srgbClr val="292929"/>
                </a:highlight>
                <a:latin typeface="Arial"/>
                <a:ea typeface="Arial"/>
                <a:cs typeface="Arial"/>
                <a:sym typeface="Arial"/>
              </a:rPr>
              <a:t> us </a:t>
            </a:r>
            <a:r>
              <a:rPr lang="fr-CH" sz="1050" err="1">
                <a:solidFill>
                  <a:srgbClr val="FFFFFF"/>
                </a:solidFill>
                <a:highlight>
                  <a:srgbClr val="292929"/>
                </a:highlight>
                <a:latin typeface="Arial"/>
                <a:ea typeface="Arial"/>
                <a:cs typeface="Arial"/>
                <a:sym typeface="Arial"/>
              </a:rPr>
              <a:t>will</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create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any</a:t>
            </a:r>
            <a:r>
              <a:rPr lang="fr-CH" sz="1050">
                <a:solidFill>
                  <a:srgbClr val="FFFFFF"/>
                </a:solidFill>
                <a:highlight>
                  <a:srgbClr val="292929"/>
                </a:highlight>
                <a:latin typeface="Arial"/>
                <a:ea typeface="Arial"/>
                <a:cs typeface="Arial"/>
                <a:sym typeface="Arial"/>
              </a:rPr>
              <a:t> issue.</a:t>
            </a:r>
            <a:endParaRPr sz="1050">
              <a:highlight>
                <a:schemeClr val="lt1"/>
              </a:highlight>
              <a:latin typeface="Arial"/>
              <a:ea typeface="Arial"/>
              <a:cs typeface="Arial"/>
              <a:sym typeface="Arial"/>
            </a:endParaRPr>
          </a:p>
          <a:p>
            <a:pPr marL="0" lvl="0" indent="0" algn="l" rtl="0">
              <a:spcBef>
                <a:spcPts val="0"/>
              </a:spcBef>
              <a:spcAft>
                <a:spcPts val="0"/>
              </a:spcAft>
              <a:buNone/>
            </a:pPr>
            <a:endParaRPr/>
          </a:p>
        </p:txBody>
      </p:sp>
      <p:sp>
        <p:nvSpPr>
          <p:cNvPr id="711" name="Google Shape;711;g10e582f46a2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076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10e582f46a2_0_1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H" b="1" err="1"/>
              <a:t>Three</a:t>
            </a:r>
            <a:r>
              <a:rPr lang="fr-CH" b="1"/>
              <a:t> Components </a:t>
            </a:r>
            <a:endParaRPr b="1"/>
          </a:p>
          <a:p>
            <a:pPr marL="457200" lvl="0" indent="-304800" algn="l" rtl="0">
              <a:spcBef>
                <a:spcPts val="0"/>
              </a:spcBef>
              <a:spcAft>
                <a:spcPts val="0"/>
              </a:spcAft>
              <a:buSzPts val="1200"/>
              <a:buAutoNum type="arabicPeriod"/>
            </a:pPr>
            <a:r>
              <a:rPr lang="fr-CH" b="1" err="1"/>
              <a:t>Strategy</a:t>
            </a:r>
            <a:r>
              <a:rPr lang="fr-CH" b="1"/>
              <a:t> Road </a:t>
            </a:r>
            <a:r>
              <a:rPr lang="fr-CH" b="1" err="1"/>
              <a:t>Map</a:t>
            </a:r>
            <a:r>
              <a:rPr lang="fr-CH"/>
              <a:t> - </a:t>
            </a:r>
            <a:r>
              <a:rPr lang="fr-CH" err="1"/>
              <a:t>Political</a:t>
            </a:r>
            <a:r>
              <a:rPr lang="fr-CH"/>
              <a:t> </a:t>
            </a:r>
            <a:r>
              <a:rPr lang="fr-CH" err="1"/>
              <a:t>commitment</a:t>
            </a:r>
            <a:r>
              <a:rPr lang="fr-CH"/>
              <a:t> </a:t>
            </a:r>
            <a:r>
              <a:rPr lang="fr-CH" b="1"/>
              <a:t>DIAL</a:t>
            </a:r>
            <a:r>
              <a:rPr lang="fr-CH"/>
              <a:t> </a:t>
            </a:r>
            <a:endParaRPr/>
          </a:p>
          <a:p>
            <a:pPr marL="457200" lvl="0" indent="-304800" algn="l" rtl="0">
              <a:spcBef>
                <a:spcPts val="0"/>
              </a:spcBef>
              <a:spcAft>
                <a:spcPts val="0"/>
              </a:spcAft>
              <a:buSzPts val="1200"/>
              <a:buAutoNum type="arabicPeriod"/>
            </a:pPr>
            <a:r>
              <a:rPr lang="fr-CH" b="1"/>
              <a:t>Agile Enterprise Architecture</a:t>
            </a:r>
            <a:r>
              <a:rPr lang="fr-CH"/>
              <a:t> - Service design and </a:t>
            </a:r>
            <a:r>
              <a:rPr lang="fr-CH" err="1"/>
              <a:t>delivery</a:t>
            </a:r>
            <a:r>
              <a:rPr lang="fr-CH"/>
              <a:t> </a:t>
            </a:r>
            <a:r>
              <a:rPr lang="fr-CH" err="1"/>
              <a:t>Understanding</a:t>
            </a:r>
            <a:r>
              <a:rPr lang="fr-CH"/>
              <a:t> user </a:t>
            </a:r>
            <a:r>
              <a:rPr lang="fr-CH" err="1"/>
              <a:t>needs</a:t>
            </a:r>
            <a:r>
              <a:rPr lang="fr-CH"/>
              <a:t>, ID BB to design, MPV and </a:t>
            </a:r>
            <a:r>
              <a:rPr lang="fr-CH" err="1"/>
              <a:t>delivery</a:t>
            </a:r>
            <a:r>
              <a:rPr lang="fr-CH"/>
              <a:t>, </a:t>
            </a:r>
            <a:r>
              <a:rPr lang="fr-CH" err="1"/>
              <a:t>SandBox</a:t>
            </a:r>
            <a:r>
              <a:rPr lang="fr-CH"/>
              <a:t>, Procurement </a:t>
            </a:r>
            <a:r>
              <a:rPr lang="fr-CH" b="1"/>
              <a:t>ITU</a:t>
            </a:r>
            <a:r>
              <a:rPr lang="fr-CH"/>
              <a:t> </a:t>
            </a:r>
            <a:endParaRPr/>
          </a:p>
          <a:p>
            <a:pPr marL="0" lvl="0" indent="0" algn="l" rtl="0">
              <a:spcBef>
                <a:spcPts val="0"/>
              </a:spcBef>
              <a:spcAft>
                <a:spcPts val="0"/>
              </a:spcAft>
              <a:buNone/>
            </a:pPr>
            <a:r>
              <a:rPr lang="fr-CH"/>
              <a:t>             ID providers, </a:t>
            </a:r>
            <a:r>
              <a:rPr lang="fr-CH" err="1"/>
              <a:t>payments</a:t>
            </a:r>
            <a:r>
              <a:rPr lang="fr-CH"/>
              <a:t>,</a:t>
            </a:r>
            <a:endParaRPr/>
          </a:p>
          <a:p>
            <a:pPr marL="457200" lvl="0" indent="-304800" algn="l" rtl="0">
              <a:spcBef>
                <a:spcPts val="0"/>
              </a:spcBef>
              <a:spcAft>
                <a:spcPts val="0"/>
              </a:spcAft>
              <a:buSzPts val="1200"/>
              <a:buAutoNum type="arabicPeriod"/>
            </a:pPr>
            <a:r>
              <a:rPr lang="fr-CH" b="1" err="1"/>
              <a:t>Capacity</a:t>
            </a:r>
            <a:r>
              <a:rPr lang="fr-CH" b="1"/>
              <a:t> </a:t>
            </a:r>
            <a:r>
              <a:rPr lang="fr-CH" b="1" err="1"/>
              <a:t>development</a:t>
            </a:r>
            <a:r>
              <a:rPr lang="fr-CH" b="1"/>
              <a:t> GIZ </a:t>
            </a:r>
            <a:endParaRPr b="1"/>
          </a:p>
          <a:p>
            <a:pPr marL="0" lvl="0" indent="0" algn="l" rtl="0">
              <a:spcBef>
                <a:spcPts val="0"/>
              </a:spcBef>
              <a:spcAft>
                <a:spcPts val="0"/>
              </a:spcAft>
              <a:buNone/>
            </a:pPr>
            <a:endParaRPr/>
          </a:p>
          <a:p>
            <a:pPr marL="0" lvl="0" indent="0" algn="l" rtl="0">
              <a:spcBef>
                <a:spcPts val="0"/>
              </a:spcBef>
              <a:spcAft>
                <a:spcPts val="0"/>
              </a:spcAft>
              <a:buNone/>
            </a:pPr>
            <a:r>
              <a:rPr lang="fr-CH" b="1" err="1"/>
              <a:t>Scoping</a:t>
            </a:r>
            <a:r>
              <a:rPr lang="fr-CH" b="1"/>
              <a:t> </a:t>
            </a:r>
            <a:r>
              <a:rPr lang="fr-CH" b="1" err="1"/>
              <a:t>step</a:t>
            </a:r>
            <a:r>
              <a:rPr lang="fr-CH" b="1"/>
              <a:t> </a:t>
            </a:r>
            <a:r>
              <a:rPr lang="fr-CH"/>
              <a:t>- </a:t>
            </a:r>
            <a:r>
              <a:rPr lang="fr-CH" err="1"/>
              <a:t>Lets</a:t>
            </a:r>
            <a:r>
              <a:rPr lang="fr-CH"/>
              <a:t> engage </a:t>
            </a:r>
            <a:r>
              <a:rPr lang="fr-CH" err="1"/>
              <a:t>with</a:t>
            </a:r>
            <a:r>
              <a:rPr lang="fr-CH"/>
              <a:t> Rwanda and </a:t>
            </a:r>
            <a:r>
              <a:rPr lang="fr-CH" err="1"/>
              <a:t>see</a:t>
            </a:r>
            <a:r>
              <a:rPr lang="fr-CH"/>
              <a:t> this </a:t>
            </a:r>
            <a:r>
              <a:rPr lang="fr-CH" err="1"/>
              <a:t>tree</a:t>
            </a:r>
            <a:r>
              <a:rPr lang="fr-CH"/>
              <a:t> </a:t>
            </a:r>
            <a:r>
              <a:rPr lang="fr-CH" err="1"/>
              <a:t>things</a:t>
            </a:r>
            <a:r>
              <a:rPr lang="fr-CH"/>
              <a:t> </a:t>
            </a:r>
            <a:endParaRPr/>
          </a:p>
          <a:p>
            <a:pPr marL="0" lvl="0" indent="0" algn="l" rtl="0">
              <a:spcBef>
                <a:spcPts val="0"/>
              </a:spcBef>
              <a:spcAft>
                <a:spcPts val="0"/>
              </a:spcAft>
              <a:buNone/>
            </a:pPr>
            <a:r>
              <a:rPr lang="fr-CH" err="1"/>
              <a:t>Who</a:t>
            </a:r>
            <a:r>
              <a:rPr lang="fr-CH"/>
              <a:t>, </a:t>
            </a:r>
            <a:r>
              <a:rPr lang="fr-CH" err="1"/>
              <a:t>what</a:t>
            </a:r>
            <a:r>
              <a:rPr lang="fr-CH"/>
              <a:t>, and </a:t>
            </a:r>
            <a:r>
              <a:rPr lang="fr-CH" err="1"/>
              <a:t>why</a:t>
            </a:r>
            <a:r>
              <a:rPr lang="fr-CH"/>
              <a:t> </a:t>
            </a:r>
            <a:endParaRPr/>
          </a:p>
          <a:p>
            <a:pPr marL="0" lvl="0" indent="0" algn="l" rtl="0">
              <a:spcBef>
                <a:spcPts val="0"/>
              </a:spcBef>
              <a:spcAft>
                <a:spcPts val="0"/>
              </a:spcAft>
              <a:buNone/>
            </a:pPr>
            <a:r>
              <a:rPr lang="fr-CH" err="1"/>
              <a:t>Deliverable</a:t>
            </a:r>
            <a:r>
              <a:rPr lang="fr-CH"/>
              <a:t> </a:t>
            </a:r>
            <a:endParaRPr/>
          </a:p>
          <a:p>
            <a:pPr marL="0" lvl="0" indent="0" algn="l" rtl="0">
              <a:spcBef>
                <a:spcPts val="0"/>
              </a:spcBef>
              <a:spcAft>
                <a:spcPts val="0"/>
              </a:spcAft>
              <a:buNone/>
            </a:pPr>
            <a:r>
              <a:rPr lang="fr-CH" err="1"/>
              <a:t>Lists</a:t>
            </a:r>
            <a:r>
              <a:rPr lang="fr-CH"/>
              <a:t> of partners - UN </a:t>
            </a:r>
            <a:r>
              <a:rPr lang="fr-CH" err="1"/>
              <a:t>Agencie</a:t>
            </a:r>
            <a:endParaRPr/>
          </a:p>
          <a:p>
            <a:pPr marL="0" lvl="0" indent="0" algn="l" rtl="0">
              <a:spcBef>
                <a:spcPts val="0"/>
              </a:spcBef>
              <a:spcAft>
                <a:spcPts val="0"/>
              </a:spcAft>
              <a:buNone/>
            </a:pPr>
            <a:r>
              <a:rPr lang="fr-CH" err="1"/>
              <a:t>Private</a:t>
            </a:r>
            <a:r>
              <a:rPr lang="fr-CH"/>
              <a:t> </a:t>
            </a:r>
            <a:r>
              <a:rPr lang="fr-CH" err="1"/>
              <a:t>Companies</a:t>
            </a:r>
            <a:r>
              <a:rPr lang="fr-CH"/>
              <a:t>, </a:t>
            </a:r>
            <a:r>
              <a:rPr lang="fr-CH" err="1"/>
              <a:t>Other</a:t>
            </a:r>
            <a:r>
              <a:rPr lang="fr-CH"/>
              <a:t> Countries, LTA </a:t>
            </a:r>
            <a:endParaRPr/>
          </a:p>
          <a:p>
            <a:pPr marL="0" lvl="0" indent="0" algn="l" rtl="0">
              <a:spcBef>
                <a:spcPts val="0"/>
              </a:spcBef>
              <a:spcAft>
                <a:spcPts val="0"/>
              </a:spcAft>
              <a:buNone/>
            </a:pPr>
            <a:r>
              <a:rPr lang="fr-CH"/>
              <a:t>2 slides for components </a:t>
            </a:r>
            <a:endParaRPr/>
          </a:p>
          <a:p>
            <a:pPr marL="0" lvl="0" indent="0" algn="l" rtl="0">
              <a:spcBef>
                <a:spcPts val="0"/>
              </a:spcBef>
              <a:spcAft>
                <a:spcPts val="0"/>
              </a:spcAft>
              <a:buNone/>
            </a:pPr>
            <a:r>
              <a:rPr lang="fr-CH"/>
              <a:t>Country engagement </a:t>
            </a:r>
            <a:r>
              <a:rPr lang="fr-CH" err="1"/>
              <a:t>framework</a:t>
            </a:r>
            <a:r>
              <a:rPr lang="fr-CH"/>
              <a:t> </a:t>
            </a:r>
            <a:endParaRPr/>
          </a:p>
          <a:p>
            <a:pPr marL="0" lvl="0" indent="0" algn="l" rtl="0">
              <a:spcBef>
                <a:spcPts val="0"/>
              </a:spcBef>
              <a:spcAft>
                <a:spcPts val="0"/>
              </a:spcAft>
              <a:buNone/>
            </a:pPr>
            <a:r>
              <a:rPr lang="fr-CH"/>
              <a:t>Target </a:t>
            </a:r>
            <a:r>
              <a:rPr lang="fr-CH" err="1"/>
              <a:t>our</a:t>
            </a:r>
            <a:r>
              <a:rPr lang="fr-CH"/>
              <a:t> assistance </a:t>
            </a:r>
            <a:endParaRPr/>
          </a:p>
          <a:p>
            <a:pPr marL="0" lvl="0" indent="0" algn="l" rtl="0">
              <a:spcBef>
                <a:spcPts val="0"/>
              </a:spcBef>
              <a:spcAft>
                <a:spcPts val="0"/>
              </a:spcAft>
              <a:buNone/>
            </a:pPr>
            <a:r>
              <a:rPr lang="fr-CH"/>
              <a:t>Esp, procure and </a:t>
            </a:r>
            <a:r>
              <a:rPr lang="fr-CH" err="1"/>
              <a:t>implement</a:t>
            </a:r>
            <a:r>
              <a:rPr lang="fr-CH"/>
              <a:t> </a:t>
            </a:r>
            <a:r>
              <a:rPr lang="fr-CH" err="1"/>
              <a:t>these</a:t>
            </a:r>
            <a:r>
              <a:rPr lang="fr-CH"/>
              <a:t> </a:t>
            </a:r>
            <a:r>
              <a:rPr lang="fr-CH" err="1"/>
              <a:t>capacities</a:t>
            </a:r>
            <a:r>
              <a:rPr lang="fr-CH"/>
              <a:t> </a:t>
            </a:r>
            <a:endParaRPr/>
          </a:p>
          <a:p>
            <a:pPr marL="0" lvl="0" indent="0" algn="l" rtl="0">
              <a:spcBef>
                <a:spcPts val="0"/>
              </a:spcBef>
              <a:spcAft>
                <a:spcPts val="0"/>
              </a:spcAft>
              <a:buNone/>
            </a:pPr>
            <a:r>
              <a:rPr lang="fr-CH"/>
              <a:t>Menu of services</a:t>
            </a:r>
            <a:endParaRPr/>
          </a:p>
          <a:p>
            <a:pPr marL="0" lvl="0" indent="0" algn="l" rtl="0">
              <a:spcBef>
                <a:spcPts val="0"/>
              </a:spcBef>
              <a:spcAft>
                <a:spcPts val="0"/>
              </a:spcAft>
              <a:buNone/>
            </a:pPr>
            <a:r>
              <a:rPr lang="fr-CH"/>
              <a:t>Partners </a:t>
            </a:r>
            <a:r>
              <a:rPr lang="fr-CH" err="1"/>
              <a:t>that</a:t>
            </a:r>
            <a:r>
              <a:rPr lang="fr-CH"/>
              <a:t> are able to </a:t>
            </a:r>
            <a:r>
              <a:rPr lang="fr-CH" err="1"/>
              <a:t>implement</a:t>
            </a:r>
            <a:r>
              <a:rPr lang="fr-CH"/>
              <a:t> </a:t>
            </a:r>
            <a:endParaRPr/>
          </a:p>
          <a:p>
            <a:pPr marL="0" lvl="0" indent="0" algn="l" rtl="0">
              <a:spcBef>
                <a:spcPts val="0"/>
              </a:spcBef>
              <a:spcAft>
                <a:spcPts val="0"/>
              </a:spcAft>
              <a:buNone/>
            </a:pPr>
            <a:r>
              <a:rPr lang="fr-CH" err="1"/>
              <a:t>Mechanisms</a:t>
            </a:r>
            <a:r>
              <a:rPr lang="fr-CH"/>
              <a:t> to </a:t>
            </a:r>
            <a:r>
              <a:rPr lang="fr-CH" err="1"/>
              <a:t>implement</a:t>
            </a:r>
            <a:r>
              <a:rPr lang="fr-CH"/>
              <a:t> </a:t>
            </a:r>
            <a:r>
              <a:rPr lang="fr-CH" err="1"/>
              <a:t>quickly</a:t>
            </a:r>
            <a:r>
              <a:rPr lang="fr-CH"/>
              <a:t> </a:t>
            </a:r>
            <a:endParaRPr/>
          </a:p>
          <a:p>
            <a:pPr marL="0" lvl="0" indent="0" algn="l" rtl="0">
              <a:spcBef>
                <a:spcPts val="0"/>
              </a:spcBef>
              <a:spcAft>
                <a:spcPts val="0"/>
              </a:spcAft>
              <a:buNone/>
            </a:pPr>
            <a:r>
              <a:rPr lang="fr-CH" err="1"/>
              <a:t>Where</a:t>
            </a:r>
            <a:r>
              <a:rPr lang="fr-CH"/>
              <a:t> the gaps are </a:t>
            </a:r>
            <a:endParaRPr/>
          </a:p>
          <a:p>
            <a:pPr marL="0" lvl="0" indent="0" algn="l" rtl="0">
              <a:spcBef>
                <a:spcPts val="0"/>
              </a:spcBef>
              <a:spcAft>
                <a:spcPts val="0"/>
              </a:spcAft>
              <a:buNone/>
            </a:pPr>
            <a:r>
              <a:rPr lang="fr-CH" sz="1050">
                <a:highlight>
                  <a:schemeClr val="lt1"/>
                </a:highlight>
                <a:latin typeface="Arial"/>
                <a:ea typeface="Arial"/>
                <a:cs typeface="Arial"/>
                <a:sym typeface="Arial"/>
              </a:rPr>
              <a:t>I </a:t>
            </a:r>
            <a:r>
              <a:rPr lang="fr-CH" sz="1050" err="1">
                <a:highlight>
                  <a:schemeClr val="lt1"/>
                </a:highlight>
                <a:latin typeface="Arial"/>
                <a:ea typeface="Arial"/>
                <a:cs typeface="Arial"/>
                <a:sym typeface="Arial"/>
              </a:rPr>
              <a:t>think</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we</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need</a:t>
            </a:r>
            <a:r>
              <a:rPr lang="fr-CH" sz="1050">
                <a:highlight>
                  <a:schemeClr val="lt1"/>
                </a:highlight>
                <a:latin typeface="Arial"/>
                <a:ea typeface="Arial"/>
                <a:cs typeface="Arial"/>
                <a:sym typeface="Arial"/>
              </a:rPr>
              <a:t> to split </a:t>
            </a:r>
            <a:r>
              <a:rPr lang="fr-CH" sz="1050" err="1">
                <a:highlight>
                  <a:schemeClr val="lt1"/>
                </a:highlight>
                <a:latin typeface="Arial"/>
                <a:ea typeface="Arial"/>
                <a:cs typeface="Arial"/>
                <a:sym typeface="Arial"/>
              </a:rPr>
              <a:t>each</a:t>
            </a:r>
            <a:r>
              <a:rPr lang="fr-CH" sz="1050">
                <a:highlight>
                  <a:schemeClr val="lt1"/>
                </a:highlight>
                <a:latin typeface="Arial"/>
                <a:ea typeface="Arial"/>
                <a:cs typeface="Arial"/>
                <a:sym typeface="Arial"/>
              </a:rPr>
              <a:t> component </a:t>
            </a:r>
            <a:r>
              <a:rPr lang="fr-CH" sz="1050" err="1">
                <a:highlight>
                  <a:schemeClr val="lt1"/>
                </a:highlight>
                <a:latin typeface="Arial"/>
                <a:ea typeface="Arial"/>
                <a:cs typeface="Arial"/>
                <a:sym typeface="Arial"/>
              </a:rPr>
              <a:t>into</a:t>
            </a:r>
            <a:r>
              <a:rPr lang="fr-CH" sz="1050">
                <a:highlight>
                  <a:schemeClr val="lt1"/>
                </a:highlight>
                <a:latin typeface="Arial"/>
                <a:ea typeface="Arial"/>
                <a:cs typeface="Arial"/>
                <a:sym typeface="Arial"/>
              </a:rPr>
              <a:t> GovStack services (to </a:t>
            </a:r>
            <a:r>
              <a:rPr lang="fr-CH" sz="1050" err="1">
                <a:highlight>
                  <a:schemeClr val="lt1"/>
                </a:highlight>
                <a:latin typeface="Arial"/>
                <a:ea typeface="Arial"/>
                <a:cs typeface="Arial"/>
                <a:sym typeface="Arial"/>
              </a:rPr>
              <a:t>be</a:t>
            </a:r>
            <a:r>
              <a:rPr lang="fr-CH" sz="1050">
                <a:highlight>
                  <a:schemeClr val="lt1"/>
                </a:highlight>
                <a:latin typeface="Arial"/>
                <a:ea typeface="Arial"/>
                <a:cs typeface="Arial"/>
                <a:sym typeface="Arial"/>
              </a:rPr>
              <a:t> in line </a:t>
            </a:r>
            <a:r>
              <a:rPr lang="fr-CH" sz="1050" err="1">
                <a:highlight>
                  <a:schemeClr val="lt1"/>
                </a:highlight>
                <a:latin typeface="Arial"/>
                <a:ea typeface="Arial"/>
                <a:cs typeface="Arial"/>
                <a:sym typeface="Arial"/>
              </a:rPr>
              <a:t>with</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our</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Microservices</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philosophy</a:t>
            </a:r>
            <a:r>
              <a:rPr lang="fr-CH" sz="1050">
                <a:highlight>
                  <a:schemeClr val="lt1"/>
                </a:highlight>
                <a:latin typeface="Arial"/>
                <a:ea typeface="Arial"/>
                <a:cs typeface="Arial"/>
                <a:sym typeface="Arial"/>
              </a:rPr>
              <a:t>!)</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High </a:t>
            </a:r>
            <a:r>
              <a:rPr lang="fr-CH" sz="1050" err="1">
                <a:highlight>
                  <a:schemeClr val="lt1"/>
                </a:highlight>
                <a:latin typeface="Arial"/>
                <a:ea typeface="Arial"/>
                <a:cs typeface="Arial"/>
                <a:sym typeface="Arial"/>
              </a:rPr>
              <a:t>level</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estimate</a:t>
            </a:r>
            <a:r>
              <a:rPr lang="fr-CH" sz="1050">
                <a:highlight>
                  <a:schemeClr val="lt1"/>
                </a:highlight>
                <a:latin typeface="Arial"/>
                <a:ea typeface="Arial"/>
                <a:cs typeface="Arial"/>
                <a:sym typeface="Arial"/>
              </a:rPr>
              <a:t> of the </a:t>
            </a:r>
            <a:r>
              <a:rPr lang="fr-CH" sz="1050" err="1">
                <a:highlight>
                  <a:schemeClr val="lt1"/>
                </a:highlight>
                <a:latin typeface="Arial"/>
                <a:ea typeface="Arial"/>
                <a:cs typeface="Arial"/>
                <a:sym typeface="Arial"/>
              </a:rPr>
              <a:t>cost</a:t>
            </a:r>
            <a:r>
              <a:rPr lang="fr-CH" sz="1050">
                <a:highlight>
                  <a:schemeClr val="lt1"/>
                </a:highlight>
                <a:latin typeface="Arial"/>
                <a:ea typeface="Arial"/>
                <a:cs typeface="Arial"/>
                <a:sym typeface="Arial"/>
              </a:rPr>
              <a:t> for service</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Regulation</a:t>
            </a:r>
            <a:r>
              <a:rPr lang="fr-CH" sz="1050">
                <a:highlight>
                  <a:schemeClr val="lt1"/>
                </a:highlight>
                <a:latin typeface="Arial"/>
                <a:ea typeface="Arial"/>
                <a:cs typeface="Arial"/>
                <a:sym typeface="Arial"/>
              </a:rPr>
              <a:t> to BB activation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TdRs</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Comment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solidFill>
                  <a:srgbClr val="FFFFFF"/>
                </a:solidFill>
                <a:highlight>
                  <a:srgbClr val="292929"/>
                </a:highlight>
                <a:latin typeface="Arial"/>
                <a:ea typeface="Arial"/>
                <a:cs typeface="Arial"/>
                <a:sym typeface="Arial"/>
              </a:rPr>
              <a:t>same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caveat</a:t>
            </a:r>
            <a:r>
              <a:rPr lang="fr-CH" sz="1050">
                <a:solidFill>
                  <a:srgbClr val="FFFFFF"/>
                </a:solidFill>
                <a:highlight>
                  <a:srgbClr val="292929"/>
                </a:highlight>
                <a:latin typeface="Arial"/>
                <a:ea typeface="Arial"/>
                <a:cs typeface="Arial"/>
                <a:sym typeface="Arial"/>
              </a:rPr>
              <a:t>: 1. </a:t>
            </a:r>
            <a:r>
              <a:rPr lang="fr-CH" sz="1050" err="1">
                <a:solidFill>
                  <a:srgbClr val="FFFFFF"/>
                </a:solidFill>
                <a:highlight>
                  <a:srgbClr val="292929"/>
                </a:highlight>
                <a:latin typeface="Arial"/>
                <a:ea typeface="Arial"/>
                <a:cs typeface="Arial"/>
                <a:sym typeface="Arial"/>
              </a:rPr>
              <a:t>don't</a:t>
            </a:r>
            <a:r>
              <a:rPr lang="fr-CH" sz="1050">
                <a:solidFill>
                  <a:srgbClr val="FFFFFF"/>
                </a:solidFill>
                <a:highlight>
                  <a:srgbClr val="292929"/>
                </a:highlight>
                <a:latin typeface="Arial"/>
                <a:ea typeface="Arial"/>
                <a:cs typeface="Arial"/>
                <a:sym typeface="Arial"/>
              </a:rPr>
              <a:t> know </a:t>
            </a:r>
            <a:r>
              <a:rPr lang="fr-CH" sz="1050" err="1">
                <a:solidFill>
                  <a:srgbClr val="FFFFFF"/>
                </a:solidFill>
                <a:highlight>
                  <a:srgbClr val="292929"/>
                </a:highlight>
                <a:latin typeface="Arial"/>
                <a:ea typeface="Arial"/>
                <a:cs typeface="Arial"/>
                <a:sym typeface="Arial"/>
              </a:rPr>
              <a:t>what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policies</a:t>
            </a:r>
            <a:r>
              <a:rPr lang="fr-CH" sz="1050">
                <a:solidFill>
                  <a:srgbClr val="FFFFFF"/>
                </a:solidFill>
                <a:highlight>
                  <a:srgbClr val="292929"/>
                </a:highlight>
                <a:latin typeface="Arial"/>
                <a:ea typeface="Arial"/>
                <a:cs typeface="Arial"/>
                <a:sym typeface="Arial"/>
              </a:rPr>
              <a:t> / </a:t>
            </a:r>
            <a:r>
              <a:rPr lang="fr-CH" sz="1050" err="1">
                <a:solidFill>
                  <a:srgbClr val="FFFFFF"/>
                </a:solidFill>
                <a:highlight>
                  <a:srgbClr val="292929"/>
                </a:highlight>
                <a:latin typeface="Arial"/>
                <a:ea typeface="Arial"/>
                <a:cs typeface="Arial"/>
                <a:sym typeface="Arial"/>
              </a:rPr>
              <a:t>mechanism</a:t>
            </a:r>
            <a:r>
              <a:rPr lang="fr-CH" sz="1050">
                <a:solidFill>
                  <a:srgbClr val="FFFFFF"/>
                </a:solidFill>
                <a:highlight>
                  <a:srgbClr val="292929"/>
                </a:highlight>
                <a:latin typeface="Arial"/>
                <a:ea typeface="Arial"/>
                <a:cs typeface="Arial"/>
                <a:sym typeface="Arial"/>
              </a:rPr>
              <a:t> UNF can engage w. re. LTA / </a:t>
            </a:r>
            <a:r>
              <a:rPr lang="fr-CH" sz="1050" err="1">
                <a:solidFill>
                  <a:srgbClr val="FFFFFF"/>
                </a:solidFill>
                <a:highlight>
                  <a:srgbClr val="292929"/>
                </a:highlight>
                <a:latin typeface="Arial"/>
                <a:ea typeface="Arial"/>
                <a:cs typeface="Arial"/>
                <a:sym typeface="Arial"/>
              </a:rPr>
              <a:t>delivery</a:t>
            </a:r>
            <a:r>
              <a:rPr lang="fr-CH" sz="1050">
                <a:solidFill>
                  <a:srgbClr val="FFFFFF"/>
                </a:solidFill>
                <a:highlight>
                  <a:srgbClr val="292929"/>
                </a:highlight>
                <a:latin typeface="Arial"/>
                <a:ea typeface="Arial"/>
                <a:cs typeface="Arial"/>
                <a:sym typeface="Arial"/>
              </a:rPr>
              <a:t> MOU, 2. if </a:t>
            </a:r>
            <a:r>
              <a:rPr lang="fr-CH" sz="1050" err="1">
                <a:solidFill>
                  <a:srgbClr val="FFFFFF"/>
                </a:solidFill>
                <a:highlight>
                  <a:srgbClr val="292929"/>
                </a:highlight>
                <a:latin typeface="Arial"/>
                <a:ea typeface="Arial"/>
                <a:cs typeface="Arial"/>
                <a:sym typeface="Arial"/>
              </a:rPr>
              <a:t>that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discreprancy</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amongst</a:t>
            </a:r>
            <a:r>
              <a:rPr lang="fr-CH" sz="1050">
                <a:solidFill>
                  <a:srgbClr val="FFFFFF"/>
                </a:solidFill>
                <a:highlight>
                  <a:srgbClr val="292929"/>
                </a:highlight>
                <a:latin typeface="Arial"/>
                <a:ea typeface="Arial"/>
                <a:cs typeface="Arial"/>
                <a:sym typeface="Arial"/>
              </a:rPr>
              <a:t> us </a:t>
            </a:r>
            <a:r>
              <a:rPr lang="fr-CH" sz="1050" err="1">
                <a:solidFill>
                  <a:srgbClr val="FFFFFF"/>
                </a:solidFill>
                <a:highlight>
                  <a:srgbClr val="292929"/>
                </a:highlight>
                <a:latin typeface="Arial"/>
                <a:ea typeface="Arial"/>
                <a:cs typeface="Arial"/>
                <a:sym typeface="Arial"/>
              </a:rPr>
              <a:t>will</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create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any</a:t>
            </a:r>
            <a:r>
              <a:rPr lang="fr-CH" sz="1050">
                <a:solidFill>
                  <a:srgbClr val="FFFFFF"/>
                </a:solidFill>
                <a:highlight>
                  <a:srgbClr val="292929"/>
                </a:highlight>
                <a:latin typeface="Arial"/>
                <a:ea typeface="Arial"/>
                <a:cs typeface="Arial"/>
                <a:sym typeface="Arial"/>
              </a:rPr>
              <a:t> issue.</a:t>
            </a:r>
            <a:endParaRPr sz="1050">
              <a:highlight>
                <a:schemeClr val="lt1"/>
              </a:highlight>
              <a:latin typeface="Arial"/>
              <a:ea typeface="Arial"/>
              <a:cs typeface="Arial"/>
              <a:sym typeface="Arial"/>
            </a:endParaRPr>
          </a:p>
          <a:p>
            <a:pPr marL="0" lvl="0" indent="0" algn="l" rtl="0">
              <a:spcBef>
                <a:spcPts val="0"/>
              </a:spcBef>
              <a:spcAft>
                <a:spcPts val="0"/>
              </a:spcAft>
              <a:buNone/>
            </a:pPr>
            <a:endParaRPr/>
          </a:p>
        </p:txBody>
      </p:sp>
      <p:sp>
        <p:nvSpPr>
          <p:cNvPr id="614" name="Google Shape;614;g10e582f46a2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10e36fde0a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H" b="1" err="1"/>
              <a:t>Three</a:t>
            </a:r>
            <a:r>
              <a:rPr lang="fr-CH" b="1"/>
              <a:t> Components </a:t>
            </a:r>
            <a:endParaRPr b="1"/>
          </a:p>
          <a:p>
            <a:pPr marL="457200" lvl="0" indent="-304800" algn="l" rtl="0">
              <a:spcBef>
                <a:spcPts val="0"/>
              </a:spcBef>
              <a:spcAft>
                <a:spcPts val="0"/>
              </a:spcAft>
              <a:buSzPts val="1200"/>
              <a:buAutoNum type="arabicPeriod"/>
            </a:pPr>
            <a:r>
              <a:rPr lang="fr-CH" b="1" err="1"/>
              <a:t>Strategy</a:t>
            </a:r>
            <a:r>
              <a:rPr lang="fr-CH" b="1"/>
              <a:t> Road </a:t>
            </a:r>
            <a:r>
              <a:rPr lang="fr-CH" b="1" err="1"/>
              <a:t>Map</a:t>
            </a:r>
            <a:r>
              <a:rPr lang="fr-CH"/>
              <a:t> - </a:t>
            </a:r>
            <a:r>
              <a:rPr lang="fr-CH" err="1"/>
              <a:t>Political</a:t>
            </a:r>
            <a:r>
              <a:rPr lang="fr-CH"/>
              <a:t> </a:t>
            </a:r>
            <a:r>
              <a:rPr lang="fr-CH" err="1"/>
              <a:t>commitment</a:t>
            </a:r>
            <a:r>
              <a:rPr lang="fr-CH"/>
              <a:t> </a:t>
            </a:r>
            <a:r>
              <a:rPr lang="fr-CH" b="1"/>
              <a:t>DIAL</a:t>
            </a:r>
            <a:r>
              <a:rPr lang="fr-CH"/>
              <a:t> </a:t>
            </a:r>
            <a:endParaRPr/>
          </a:p>
          <a:p>
            <a:pPr marL="457200" lvl="0" indent="-304800" algn="l" rtl="0">
              <a:spcBef>
                <a:spcPts val="0"/>
              </a:spcBef>
              <a:spcAft>
                <a:spcPts val="0"/>
              </a:spcAft>
              <a:buSzPts val="1200"/>
              <a:buAutoNum type="arabicPeriod"/>
            </a:pPr>
            <a:r>
              <a:rPr lang="fr-CH" b="1"/>
              <a:t>Agile Enterprise Architecture</a:t>
            </a:r>
            <a:r>
              <a:rPr lang="fr-CH"/>
              <a:t> - Service design and </a:t>
            </a:r>
            <a:r>
              <a:rPr lang="fr-CH" err="1"/>
              <a:t>delivery</a:t>
            </a:r>
            <a:r>
              <a:rPr lang="fr-CH"/>
              <a:t> </a:t>
            </a:r>
            <a:r>
              <a:rPr lang="fr-CH" err="1"/>
              <a:t>Understanding</a:t>
            </a:r>
            <a:r>
              <a:rPr lang="fr-CH"/>
              <a:t> user </a:t>
            </a:r>
            <a:r>
              <a:rPr lang="fr-CH" err="1"/>
              <a:t>needs</a:t>
            </a:r>
            <a:r>
              <a:rPr lang="fr-CH"/>
              <a:t>, ID BB to design, MPV and </a:t>
            </a:r>
            <a:r>
              <a:rPr lang="fr-CH" err="1"/>
              <a:t>delivery</a:t>
            </a:r>
            <a:r>
              <a:rPr lang="fr-CH"/>
              <a:t>, </a:t>
            </a:r>
            <a:r>
              <a:rPr lang="fr-CH" err="1"/>
              <a:t>SandBox</a:t>
            </a:r>
            <a:r>
              <a:rPr lang="fr-CH"/>
              <a:t>, Procurement </a:t>
            </a:r>
            <a:r>
              <a:rPr lang="fr-CH" b="1"/>
              <a:t>ITU</a:t>
            </a:r>
            <a:r>
              <a:rPr lang="fr-CH"/>
              <a:t> </a:t>
            </a:r>
            <a:endParaRPr/>
          </a:p>
          <a:p>
            <a:pPr marL="0" lvl="0" indent="0" algn="l" rtl="0">
              <a:spcBef>
                <a:spcPts val="0"/>
              </a:spcBef>
              <a:spcAft>
                <a:spcPts val="0"/>
              </a:spcAft>
              <a:buNone/>
            </a:pPr>
            <a:r>
              <a:rPr lang="fr-CH"/>
              <a:t>             ID providers, </a:t>
            </a:r>
            <a:r>
              <a:rPr lang="fr-CH" err="1"/>
              <a:t>payments</a:t>
            </a:r>
            <a:r>
              <a:rPr lang="fr-CH"/>
              <a:t>,</a:t>
            </a:r>
            <a:endParaRPr/>
          </a:p>
          <a:p>
            <a:pPr marL="457200" lvl="0" indent="-304800" algn="l" rtl="0">
              <a:spcBef>
                <a:spcPts val="0"/>
              </a:spcBef>
              <a:spcAft>
                <a:spcPts val="0"/>
              </a:spcAft>
              <a:buSzPts val="1200"/>
              <a:buAutoNum type="arabicPeriod"/>
            </a:pPr>
            <a:r>
              <a:rPr lang="fr-CH" b="1" err="1"/>
              <a:t>Capacity</a:t>
            </a:r>
            <a:r>
              <a:rPr lang="fr-CH" b="1"/>
              <a:t> </a:t>
            </a:r>
            <a:r>
              <a:rPr lang="fr-CH" b="1" err="1"/>
              <a:t>development</a:t>
            </a:r>
            <a:r>
              <a:rPr lang="fr-CH" b="1"/>
              <a:t> GIZ </a:t>
            </a:r>
            <a:endParaRPr b="1"/>
          </a:p>
          <a:p>
            <a:pPr marL="0" lvl="0" indent="0" algn="l" rtl="0">
              <a:spcBef>
                <a:spcPts val="0"/>
              </a:spcBef>
              <a:spcAft>
                <a:spcPts val="0"/>
              </a:spcAft>
              <a:buNone/>
            </a:pPr>
            <a:endParaRPr/>
          </a:p>
          <a:p>
            <a:pPr marL="0" lvl="0" indent="0" algn="l" rtl="0">
              <a:spcBef>
                <a:spcPts val="0"/>
              </a:spcBef>
              <a:spcAft>
                <a:spcPts val="0"/>
              </a:spcAft>
              <a:buNone/>
            </a:pPr>
            <a:r>
              <a:rPr lang="fr-CH" b="1" err="1"/>
              <a:t>Scoping</a:t>
            </a:r>
            <a:r>
              <a:rPr lang="fr-CH" b="1"/>
              <a:t> </a:t>
            </a:r>
            <a:r>
              <a:rPr lang="fr-CH" b="1" err="1"/>
              <a:t>step</a:t>
            </a:r>
            <a:r>
              <a:rPr lang="fr-CH" b="1"/>
              <a:t> </a:t>
            </a:r>
            <a:r>
              <a:rPr lang="fr-CH"/>
              <a:t>- </a:t>
            </a:r>
            <a:r>
              <a:rPr lang="fr-CH" err="1"/>
              <a:t>Lets</a:t>
            </a:r>
            <a:r>
              <a:rPr lang="fr-CH"/>
              <a:t> engage </a:t>
            </a:r>
            <a:r>
              <a:rPr lang="fr-CH" err="1"/>
              <a:t>with</a:t>
            </a:r>
            <a:r>
              <a:rPr lang="fr-CH"/>
              <a:t> Rwanda and </a:t>
            </a:r>
            <a:r>
              <a:rPr lang="fr-CH" err="1"/>
              <a:t>see</a:t>
            </a:r>
            <a:r>
              <a:rPr lang="fr-CH"/>
              <a:t> this </a:t>
            </a:r>
            <a:r>
              <a:rPr lang="fr-CH" err="1"/>
              <a:t>tree</a:t>
            </a:r>
            <a:r>
              <a:rPr lang="fr-CH"/>
              <a:t> </a:t>
            </a:r>
            <a:r>
              <a:rPr lang="fr-CH" err="1"/>
              <a:t>things</a:t>
            </a:r>
            <a:r>
              <a:rPr lang="fr-CH"/>
              <a:t> </a:t>
            </a:r>
            <a:endParaRPr/>
          </a:p>
          <a:p>
            <a:pPr marL="0" lvl="0" indent="0" algn="l" rtl="0">
              <a:spcBef>
                <a:spcPts val="0"/>
              </a:spcBef>
              <a:spcAft>
                <a:spcPts val="0"/>
              </a:spcAft>
              <a:buNone/>
            </a:pPr>
            <a:r>
              <a:rPr lang="fr-CH" err="1"/>
              <a:t>Who</a:t>
            </a:r>
            <a:r>
              <a:rPr lang="fr-CH"/>
              <a:t>, </a:t>
            </a:r>
            <a:r>
              <a:rPr lang="fr-CH" err="1"/>
              <a:t>what</a:t>
            </a:r>
            <a:r>
              <a:rPr lang="fr-CH"/>
              <a:t>, and </a:t>
            </a:r>
            <a:r>
              <a:rPr lang="fr-CH" err="1"/>
              <a:t>why</a:t>
            </a:r>
            <a:r>
              <a:rPr lang="fr-CH"/>
              <a:t> </a:t>
            </a:r>
            <a:endParaRPr/>
          </a:p>
          <a:p>
            <a:pPr marL="0" lvl="0" indent="0" algn="l" rtl="0">
              <a:spcBef>
                <a:spcPts val="0"/>
              </a:spcBef>
              <a:spcAft>
                <a:spcPts val="0"/>
              </a:spcAft>
              <a:buNone/>
            </a:pPr>
            <a:r>
              <a:rPr lang="fr-CH" err="1"/>
              <a:t>Deliverable</a:t>
            </a:r>
            <a:r>
              <a:rPr lang="fr-CH"/>
              <a:t> </a:t>
            </a:r>
            <a:endParaRPr/>
          </a:p>
          <a:p>
            <a:pPr marL="0" lvl="0" indent="0" algn="l" rtl="0">
              <a:spcBef>
                <a:spcPts val="0"/>
              </a:spcBef>
              <a:spcAft>
                <a:spcPts val="0"/>
              </a:spcAft>
              <a:buNone/>
            </a:pPr>
            <a:r>
              <a:rPr lang="fr-CH" err="1"/>
              <a:t>Lists</a:t>
            </a:r>
            <a:r>
              <a:rPr lang="fr-CH"/>
              <a:t> of partners - UN </a:t>
            </a:r>
            <a:r>
              <a:rPr lang="fr-CH" err="1"/>
              <a:t>Agencie</a:t>
            </a:r>
            <a:endParaRPr/>
          </a:p>
          <a:p>
            <a:pPr marL="0" lvl="0" indent="0" algn="l" rtl="0">
              <a:spcBef>
                <a:spcPts val="0"/>
              </a:spcBef>
              <a:spcAft>
                <a:spcPts val="0"/>
              </a:spcAft>
              <a:buNone/>
            </a:pPr>
            <a:r>
              <a:rPr lang="fr-CH" err="1"/>
              <a:t>Private</a:t>
            </a:r>
            <a:r>
              <a:rPr lang="fr-CH"/>
              <a:t> </a:t>
            </a:r>
            <a:r>
              <a:rPr lang="fr-CH" err="1"/>
              <a:t>Companies</a:t>
            </a:r>
            <a:r>
              <a:rPr lang="fr-CH"/>
              <a:t>, </a:t>
            </a:r>
            <a:r>
              <a:rPr lang="fr-CH" err="1"/>
              <a:t>Other</a:t>
            </a:r>
            <a:r>
              <a:rPr lang="fr-CH"/>
              <a:t> Countries, LTA </a:t>
            </a:r>
            <a:endParaRPr/>
          </a:p>
          <a:p>
            <a:pPr marL="0" lvl="0" indent="0" algn="l" rtl="0">
              <a:spcBef>
                <a:spcPts val="0"/>
              </a:spcBef>
              <a:spcAft>
                <a:spcPts val="0"/>
              </a:spcAft>
              <a:buNone/>
            </a:pPr>
            <a:r>
              <a:rPr lang="fr-CH"/>
              <a:t>2 slides for components </a:t>
            </a:r>
            <a:endParaRPr/>
          </a:p>
          <a:p>
            <a:pPr marL="0" lvl="0" indent="0" algn="l" rtl="0">
              <a:spcBef>
                <a:spcPts val="0"/>
              </a:spcBef>
              <a:spcAft>
                <a:spcPts val="0"/>
              </a:spcAft>
              <a:buNone/>
            </a:pPr>
            <a:r>
              <a:rPr lang="fr-CH"/>
              <a:t>Country engagement </a:t>
            </a:r>
            <a:r>
              <a:rPr lang="fr-CH" err="1"/>
              <a:t>framework</a:t>
            </a:r>
            <a:r>
              <a:rPr lang="fr-CH"/>
              <a:t> </a:t>
            </a:r>
            <a:endParaRPr/>
          </a:p>
          <a:p>
            <a:pPr marL="0" lvl="0" indent="0" algn="l" rtl="0">
              <a:spcBef>
                <a:spcPts val="0"/>
              </a:spcBef>
              <a:spcAft>
                <a:spcPts val="0"/>
              </a:spcAft>
              <a:buNone/>
            </a:pPr>
            <a:r>
              <a:rPr lang="fr-CH"/>
              <a:t>Target </a:t>
            </a:r>
            <a:r>
              <a:rPr lang="fr-CH" err="1"/>
              <a:t>our</a:t>
            </a:r>
            <a:r>
              <a:rPr lang="fr-CH"/>
              <a:t> assistance </a:t>
            </a:r>
            <a:endParaRPr/>
          </a:p>
          <a:p>
            <a:pPr marL="0" lvl="0" indent="0" algn="l" rtl="0">
              <a:spcBef>
                <a:spcPts val="0"/>
              </a:spcBef>
              <a:spcAft>
                <a:spcPts val="0"/>
              </a:spcAft>
              <a:buNone/>
            </a:pPr>
            <a:r>
              <a:rPr lang="fr-CH"/>
              <a:t>Esp, procure and </a:t>
            </a:r>
            <a:r>
              <a:rPr lang="fr-CH" err="1"/>
              <a:t>implement</a:t>
            </a:r>
            <a:r>
              <a:rPr lang="fr-CH"/>
              <a:t> </a:t>
            </a:r>
            <a:r>
              <a:rPr lang="fr-CH" err="1"/>
              <a:t>these</a:t>
            </a:r>
            <a:r>
              <a:rPr lang="fr-CH"/>
              <a:t> </a:t>
            </a:r>
            <a:r>
              <a:rPr lang="fr-CH" err="1"/>
              <a:t>capacities</a:t>
            </a:r>
            <a:r>
              <a:rPr lang="fr-CH"/>
              <a:t> </a:t>
            </a:r>
            <a:endParaRPr/>
          </a:p>
          <a:p>
            <a:pPr marL="0" lvl="0" indent="0" algn="l" rtl="0">
              <a:spcBef>
                <a:spcPts val="0"/>
              </a:spcBef>
              <a:spcAft>
                <a:spcPts val="0"/>
              </a:spcAft>
              <a:buNone/>
            </a:pPr>
            <a:r>
              <a:rPr lang="fr-CH"/>
              <a:t>Menu of services</a:t>
            </a:r>
            <a:endParaRPr/>
          </a:p>
          <a:p>
            <a:pPr marL="0" lvl="0" indent="0" algn="l" rtl="0">
              <a:spcBef>
                <a:spcPts val="0"/>
              </a:spcBef>
              <a:spcAft>
                <a:spcPts val="0"/>
              </a:spcAft>
              <a:buNone/>
            </a:pPr>
            <a:r>
              <a:rPr lang="fr-CH"/>
              <a:t>Partners </a:t>
            </a:r>
            <a:r>
              <a:rPr lang="fr-CH" err="1"/>
              <a:t>that</a:t>
            </a:r>
            <a:r>
              <a:rPr lang="fr-CH"/>
              <a:t> are able to </a:t>
            </a:r>
            <a:r>
              <a:rPr lang="fr-CH" err="1"/>
              <a:t>implement</a:t>
            </a:r>
            <a:r>
              <a:rPr lang="fr-CH"/>
              <a:t> </a:t>
            </a:r>
            <a:endParaRPr/>
          </a:p>
          <a:p>
            <a:pPr marL="0" lvl="0" indent="0" algn="l" rtl="0">
              <a:spcBef>
                <a:spcPts val="0"/>
              </a:spcBef>
              <a:spcAft>
                <a:spcPts val="0"/>
              </a:spcAft>
              <a:buNone/>
            </a:pPr>
            <a:r>
              <a:rPr lang="fr-CH" err="1"/>
              <a:t>Mechanisms</a:t>
            </a:r>
            <a:r>
              <a:rPr lang="fr-CH"/>
              <a:t> to </a:t>
            </a:r>
            <a:r>
              <a:rPr lang="fr-CH" err="1"/>
              <a:t>implement</a:t>
            </a:r>
            <a:r>
              <a:rPr lang="fr-CH"/>
              <a:t> </a:t>
            </a:r>
            <a:r>
              <a:rPr lang="fr-CH" err="1"/>
              <a:t>quickly</a:t>
            </a:r>
            <a:r>
              <a:rPr lang="fr-CH"/>
              <a:t> </a:t>
            </a:r>
            <a:endParaRPr/>
          </a:p>
          <a:p>
            <a:pPr marL="0" lvl="0" indent="0" algn="l" rtl="0">
              <a:spcBef>
                <a:spcPts val="0"/>
              </a:spcBef>
              <a:spcAft>
                <a:spcPts val="0"/>
              </a:spcAft>
              <a:buNone/>
            </a:pPr>
            <a:r>
              <a:rPr lang="fr-CH" err="1"/>
              <a:t>Where</a:t>
            </a:r>
            <a:r>
              <a:rPr lang="fr-CH"/>
              <a:t> the gaps are </a:t>
            </a:r>
            <a:endParaRPr/>
          </a:p>
          <a:p>
            <a:pPr marL="0" lvl="0" indent="0" algn="l" rtl="0">
              <a:spcBef>
                <a:spcPts val="0"/>
              </a:spcBef>
              <a:spcAft>
                <a:spcPts val="0"/>
              </a:spcAft>
              <a:buNone/>
            </a:pPr>
            <a:r>
              <a:rPr lang="fr-CH" sz="1050">
                <a:highlight>
                  <a:schemeClr val="lt1"/>
                </a:highlight>
                <a:latin typeface="Arial"/>
                <a:ea typeface="Arial"/>
                <a:cs typeface="Arial"/>
                <a:sym typeface="Arial"/>
              </a:rPr>
              <a:t>I </a:t>
            </a:r>
            <a:r>
              <a:rPr lang="fr-CH" sz="1050" err="1">
                <a:highlight>
                  <a:schemeClr val="lt1"/>
                </a:highlight>
                <a:latin typeface="Arial"/>
                <a:ea typeface="Arial"/>
                <a:cs typeface="Arial"/>
                <a:sym typeface="Arial"/>
              </a:rPr>
              <a:t>think</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we</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need</a:t>
            </a:r>
            <a:r>
              <a:rPr lang="fr-CH" sz="1050">
                <a:highlight>
                  <a:schemeClr val="lt1"/>
                </a:highlight>
                <a:latin typeface="Arial"/>
                <a:ea typeface="Arial"/>
                <a:cs typeface="Arial"/>
                <a:sym typeface="Arial"/>
              </a:rPr>
              <a:t> to split </a:t>
            </a:r>
            <a:r>
              <a:rPr lang="fr-CH" sz="1050" err="1">
                <a:highlight>
                  <a:schemeClr val="lt1"/>
                </a:highlight>
                <a:latin typeface="Arial"/>
                <a:ea typeface="Arial"/>
                <a:cs typeface="Arial"/>
                <a:sym typeface="Arial"/>
              </a:rPr>
              <a:t>each</a:t>
            </a:r>
            <a:r>
              <a:rPr lang="fr-CH" sz="1050">
                <a:highlight>
                  <a:schemeClr val="lt1"/>
                </a:highlight>
                <a:latin typeface="Arial"/>
                <a:ea typeface="Arial"/>
                <a:cs typeface="Arial"/>
                <a:sym typeface="Arial"/>
              </a:rPr>
              <a:t> component </a:t>
            </a:r>
            <a:r>
              <a:rPr lang="fr-CH" sz="1050" err="1">
                <a:highlight>
                  <a:schemeClr val="lt1"/>
                </a:highlight>
                <a:latin typeface="Arial"/>
                <a:ea typeface="Arial"/>
                <a:cs typeface="Arial"/>
                <a:sym typeface="Arial"/>
              </a:rPr>
              <a:t>into</a:t>
            </a:r>
            <a:r>
              <a:rPr lang="fr-CH" sz="1050">
                <a:highlight>
                  <a:schemeClr val="lt1"/>
                </a:highlight>
                <a:latin typeface="Arial"/>
                <a:ea typeface="Arial"/>
                <a:cs typeface="Arial"/>
                <a:sym typeface="Arial"/>
              </a:rPr>
              <a:t> GovStack services (to </a:t>
            </a:r>
            <a:r>
              <a:rPr lang="fr-CH" sz="1050" err="1">
                <a:highlight>
                  <a:schemeClr val="lt1"/>
                </a:highlight>
                <a:latin typeface="Arial"/>
                <a:ea typeface="Arial"/>
                <a:cs typeface="Arial"/>
                <a:sym typeface="Arial"/>
              </a:rPr>
              <a:t>be</a:t>
            </a:r>
            <a:r>
              <a:rPr lang="fr-CH" sz="1050">
                <a:highlight>
                  <a:schemeClr val="lt1"/>
                </a:highlight>
                <a:latin typeface="Arial"/>
                <a:ea typeface="Arial"/>
                <a:cs typeface="Arial"/>
                <a:sym typeface="Arial"/>
              </a:rPr>
              <a:t> in line </a:t>
            </a:r>
            <a:r>
              <a:rPr lang="fr-CH" sz="1050" err="1">
                <a:highlight>
                  <a:schemeClr val="lt1"/>
                </a:highlight>
                <a:latin typeface="Arial"/>
                <a:ea typeface="Arial"/>
                <a:cs typeface="Arial"/>
                <a:sym typeface="Arial"/>
              </a:rPr>
              <a:t>with</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our</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Microservices</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philosophy</a:t>
            </a:r>
            <a:r>
              <a:rPr lang="fr-CH" sz="1050">
                <a:highlight>
                  <a:schemeClr val="lt1"/>
                </a:highlight>
                <a:latin typeface="Arial"/>
                <a:ea typeface="Arial"/>
                <a:cs typeface="Arial"/>
                <a:sym typeface="Arial"/>
              </a:rPr>
              <a:t>!)</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High </a:t>
            </a:r>
            <a:r>
              <a:rPr lang="fr-CH" sz="1050" err="1">
                <a:highlight>
                  <a:schemeClr val="lt1"/>
                </a:highlight>
                <a:latin typeface="Arial"/>
                <a:ea typeface="Arial"/>
                <a:cs typeface="Arial"/>
                <a:sym typeface="Arial"/>
              </a:rPr>
              <a:t>level</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estimate</a:t>
            </a:r>
            <a:r>
              <a:rPr lang="fr-CH" sz="1050">
                <a:highlight>
                  <a:schemeClr val="lt1"/>
                </a:highlight>
                <a:latin typeface="Arial"/>
                <a:ea typeface="Arial"/>
                <a:cs typeface="Arial"/>
                <a:sym typeface="Arial"/>
              </a:rPr>
              <a:t> of the </a:t>
            </a:r>
            <a:r>
              <a:rPr lang="fr-CH" sz="1050" err="1">
                <a:highlight>
                  <a:schemeClr val="lt1"/>
                </a:highlight>
                <a:latin typeface="Arial"/>
                <a:ea typeface="Arial"/>
                <a:cs typeface="Arial"/>
                <a:sym typeface="Arial"/>
              </a:rPr>
              <a:t>cost</a:t>
            </a:r>
            <a:r>
              <a:rPr lang="fr-CH" sz="1050">
                <a:highlight>
                  <a:schemeClr val="lt1"/>
                </a:highlight>
                <a:latin typeface="Arial"/>
                <a:ea typeface="Arial"/>
                <a:cs typeface="Arial"/>
                <a:sym typeface="Arial"/>
              </a:rPr>
              <a:t> for service</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Regulation</a:t>
            </a:r>
            <a:r>
              <a:rPr lang="fr-CH" sz="1050">
                <a:highlight>
                  <a:schemeClr val="lt1"/>
                </a:highlight>
                <a:latin typeface="Arial"/>
                <a:ea typeface="Arial"/>
                <a:cs typeface="Arial"/>
                <a:sym typeface="Arial"/>
              </a:rPr>
              <a:t> to BB activation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TdRs</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Comment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solidFill>
                  <a:srgbClr val="FFFFFF"/>
                </a:solidFill>
                <a:highlight>
                  <a:srgbClr val="292929"/>
                </a:highlight>
                <a:latin typeface="Arial"/>
                <a:ea typeface="Arial"/>
                <a:cs typeface="Arial"/>
                <a:sym typeface="Arial"/>
              </a:rPr>
              <a:t>same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caveat</a:t>
            </a:r>
            <a:r>
              <a:rPr lang="fr-CH" sz="1050">
                <a:solidFill>
                  <a:srgbClr val="FFFFFF"/>
                </a:solidFill>
                <a:highlight>
                  <a:srgbClr val="292929"/>
                </a:highlight>
                <a:latin typeface="Arial"/>
                <a:ea typeface="Arial"/>
                <a:cs typeface="Arial"/>
                <a:sym typeface="Arial"/>
              </a:rPr>
              <a:t>: 1. </a:t>
            </a:r>
            <a:r>
              <a:rPr lang="fr-CH" sz="1050" err="1">
                <a:solidFill>
                  <a:srgbClr val="FFFFFF"/>
                </a:solidFill>
                <a:highlight>
                  <a:srgbClr val="292929"/>
                </a:highlight>
                <a:latin typeface="Arial"/>
                <a:ea typeface="Arial"/>
                <a:cs typeface="Arial"/>
                <a:sym typeface="Arial"/>
              </a:rPr>
              <a:t>don't</a:t>
            </a:r>
            <a:r>
              <a:rPr lang="fr-CH" sz="1050">
                <a:solidFill>
                  <a:srgbClr val="FFFFFF"/>
                </a:solidFill>
                <a:highlight>
                  <a:srgbClr val="292929"/>
                </a:highlight>
                <a:latin typeface="Arial"/>
                <a:ea typeface="Arial"/>
                <a:cs typeface="Arial"/>
                <a:sym typeface="Arial"/>
              </a:rPr>
              <a:t> know </a:t>
            </a:r>
            <a:r>
              <a:rPr lang="fr-CH" sz="1050" err="1">
                <a:solidFill>
                  <a:srgbClr val="FFFFFF"/>
                </a:solidFill>
                <a:highlight>
                  <a:srgbClr val="292929"/>
                </a:highlight>
                <a:latin typeface="Arial"/>
                <a:ea typeface="Arial"/>
                <a:cs typeface="Arial"/>
                <a:sym typeface="Arial"/>
              </a:rPr>
              <a:t>what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policies</a:t>
            </a:r>
            <a:r>
              <a:rPr lang="fr-CH" sz="1050">
                <a:solidFill>
                  <a:srgbClr val="FFFFFF"/>
                </a:solidFill>
                <a:highlight>
                  <a:srgbClr val="292929"/>
                </a:highlight>
                <a:latin typeface="Arial"/>
                <a:ea typeface="Arial"/>
                <a:cs typeface="Arial"/>
                <a:sym typeface="Arial"/>
              </a:rPr>
              <a:t> / </a:t>
            </a:r>
            <a:r>
              <a:rPr lang="fr-CH" sz="1050" err="1">
                <a:solidFill>
                  <a:srgbClr val="FFFFFF"/>
                </a:solidFill>
                <a:highlight>
                  <a:srgbClr val="292929"/>
                </a:highlight>
                <a:latin typeface="Arial"/>
                <a:ea typeface="Arial"/>
                <a:cs typeface="Arial"/>
                <a:sym typeface="Arial"/>
              </a:rPr>
              <a:t>mechanism</a:t>
            </a:r>
            <a:r>
              <a:rPr lang="fr-CH" sz="1050">
                <a:solidFill>
                  <a:srgbClr val="FFFFFF"/>
                </a:solidFill>
                <a:highlight>
                  <a:srgbClr val="292929"/>
                </a:highlight>
                <a:latin typeface="Arial"/>
                <a:ea typeface="Arial"/>
                <a:cs typeface="Arial"/>
                <a:sym typeface="Arial"/>
              </a:rPr>
              <a:t> UNF can engage w. re. LTA / </a:t>
            </a:r>
            <a:r>
              <a:rPr lang="fr-CH" sz="1050" err="1">
                <a:solidFill>
                  <a:srgbClr val="FFFFFF"/>
                </a:solidFill>
                <a:highlight>
                  <a:srgbClr val="292929"/>
                </a:highlight>
                <a:latin typeface="Arial"/>
                <a:ea typeface="Arial"/>
                <a:cs typeface="Arial"/>
                <a:sym typeface="Arial"/>
              </a:rPr>
              <a:t>delivery</a:t>
            </a:r>
            <a:r>
              <a:rPr lang="fr-CH" sz="1050">
                <a:solidFill>
                  <a:srgbClr val="FFFFFF"/>
                </a:solidFill>
                <a:highlight>
                  <a:srgbClr val="292929"/>
                </a:highlight>
                <a:latin typeface="Arial"/>
                <a:ea typeface="Arial"/>
                <a:cs typeface="Arial"/>
                <a:sym typeface="Arial"/>
              </a:rPr>
              <a:t> MOU, 2. if </a:t>
            </a:r>
            <a:r>
              <a:rPr lang="fr-CH" sz="1050" err="1">
                <a:solidFill>
                  <a:srgbClr val="FFFFFF"/>
                </a:solidFill>
                <a:highlight>
                  <a:srgbClr val="292929"/>
                </a:highlight>
                <a:latin typeface="Arial"/>
                <a:ea typeface="Arial"/>
                <a:cs typeface="Arial"/>
                <a:sym typeface="Arial"/>
              </a:rPr>
              <a:t>that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discreprancy</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amongst</a:t>
            </a:r>
            <a:r>
              <a:rPr lang="fr-CH" sz="1050">
                <a:solidFill>
                  <a:srgbClr val="FFFFFF"/>
                </a:solidFill>
                <a:highlight>
                  <a:srgbClr val="292929"/>
                </a:highlight>
                <a:latin typeface="Arial"/>
                <a:ea typeface="Arial"/>
                <a:cs typeface="Arial"/>
                <a:sym typeface="Arial"/>
              </a:rPr>
              <a:t> us </a:t>
            </a:r>
            <a:r>
              <a:rPr lang="fr-CH" sz="1050" err="1">
                <a:solidFill>
                  <a:srgbClr val="FFFFFF"/>
                </a:solidFill>
                <a:highlight>
                  <a:srgbClr val="292929"/>
                </a:highlight>
                <a:latin typeface="Arial"/>
                <a:ea typeface="Arial"/>
                <a:cs typeface="Arial"/>
                <a:sym typeface="Arial"/>
              </a:rPr>
              <a:t>will</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create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any</a:t>
            </a:r>
            <a:r>
              <a:rPr lang="fr-CH" sz="1050">
                <a:solidFill>
                  <a:srgbClr val="FFFFFF"/>
                </a:solidFill>
                <a:highlight>
                  <a:srgbClr val="292929"/>
                </a:highlight>
                <a:latin typeface="Arial"/>
                <a:ea typeface="Arial"/>
                <a:cs typeface="Arial"/>
                <a:sym typeface="Arial"/>
              </a:rPr>
              <a:t> issue.</a:t>
            </a:r>
            <a:endParaRPr sz="1050">
              <a:highlight>
                <a:schemeClr val="lt1"/>
              </a:highlight>
              <a:latin typeface="Arial"/>
              <a:ea typeface="Arial"/>
              <a:cs typeface="Arial"/>
              <a:sym typeface="Arial"/>
            </a:endParaRPr>
          </a:p>
          <a:p>
            <a:pPr marL="0" lvl="0" indent="0" algn="l" rtl="0">
              <a:spcBef>
                <a:spcPts val="0"/>
              </a:spcBef>
              <a:spcAft>
                <a:spcPts val="0"/>
              </a:spcAft>
              <a:buNone/>
            </a:pPr>
            <a:endParaRPr/>
          </a:p>
        </p:txBody>
      </p:sp>
      <p:sp>
        <p:nvSpPr>
          <p:cNvPr id="606" name="Google Shape;606;g10e36fde0a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10e582f46a2_0_1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H" b="1" err="1"/>
              <a:t>Three</a:t>
            </a:r>
            <a:r>
              <a:rPr lang="fr-CH" b="1"/>
              <a:t> Components </a:t>
            </a:r>
            <a:endParaRPr b="1"/>
          </a:p>
          <a:p>
            <a:pPr marL="457200" lvl="0" indent="-304800" algn="l" rtl="0">
              <a:spcBef>
                <a:spcPts val="0"/>
              </a:spcBef>
              <a:spcAft>
                <a:spcPts val="0"/>
              </a:spcAft>
              <a:buSzPts val="1200"/>
              <a:buAutoNum type="arabicPeriod"/>
            </a:pPr>
            <a:r>
              <a:rPr lang="fr-CH" b="1" err="1"/>
              <a:t>Strategy</a:t>
            </a:r>
            <a:r>
              <a:rPr lang="fr-CH" b="1"/>
              <a:t> Road </a:t>
            </a:r>
            <a:r>
              <a:rPr lang="fr-CH" b="1" err="1"/>
              <a:t>Map</a:t>
            </a:r>
            <a:r>
              <a:rPr lang="fr-CH"/>
              <a:t> - </a:t>
            </a:r>
            <a:r>
              <a:rPr lang="fr-CH" err="1"/>
              <a:t>Political</a:t>
            </a:r>
            <a:r>
              <a:rPr lang="fr-CH"/>
              <a:t> </a:t>
            </a:r>
            <a:r>
              <a:rPr lang="fr-CH" err="1"/>
              <a:t>commitment</a:t>
            </a:r>
            <a:r>
              <a:rPr lang="fr-CH"/>
              <a:t> </a:t>
            </a:r>
            <a:r>
              <a:rPr lang="fr-CH" b="1"/>
              <a:t>DIAL</a:t>
            </a:r>
            <a:r>
              <a:rPr lang="fr-CH"/>
              <a:t> </a:t>
            </a:r>
            <a:endParaRPr/>
          </a:p>
          <a:p>
            <a:pPr marL="457200" lvl="0" indent="-304800" algn="l" rtl="0">
              <a:spcBef>
                <a:spcPts val="0"/>
              </a:spcBef>
              <a:spcAft>
                <a:spcPts val="0"/>
              </a:spcAft>
              <a:buSzPts val="1200"/>
              <a:buAutoNum type="arabicPeriod"/>
            </a:pPr>
            <a:r>
              <a:rPr lang="fr-CH" b="1"/>
              <a:t>Agile Enterprise Architecture</a:t>
            </a:r>
            <a:r>
              <a:rPr lang="fr-CH"/>
              <a:t> - Service design and </a:t>
            </a:r>
            <a:r>
              <a:rPr lang="fr-CH" err="1"/>
              <a:t>delivery</a:t>
            </a:r>
            <a:r>
              <a:rPr lang="fr-CH"/>
              <a:t> </a:t>
            </a:r>
            <a:r>
              <a:rPr lang="fr-CH" err="1"/>
              <a:t>Understanding</a:t>
            </a:r>
            <a:r>
              <a:rPr lang="fr-CH"/>
              <a:t> user </a:t>
            </a:r>
            <a:r>
              <a:rPr lang="fr-CH" err="1"/>
              <a:t>needs</a:t>
            </a:r>
            <a:r>
              <a:rPr lang="fr-CH"/>
              <a:t>, ID BB to design, MPV and </a:t>
            </a:r>
            <a:r>
              <a:rPr lang="fr-CH" err="1"/>
              <a:t>delivery</a:t>
            </a:r>
            <a:r>
              <a:rPr lang="fr-CH"/>
              <a:t>, </a:t>
            </a:r>
            <a:r>
              <a:rPr lang="fr-CH" err="1"/>
              <a:t>SandBox</a:t>
            </a:r>
            <a:r>
              <a:rPr lang="fr-CH"/>
              <a:t>, Procurement </a:t>
            </a:r>
            <a:r>
              <a:rPr lang="fr-CH" b="1"/>
              <a:t>ITU</a:t>
            </a:r>
            <a:r>
              <a:rPr lang="fr-CH"/>
              <a:t> </a:t>
            </a:r>
            <a:endParaRPr/>
          </a:p>
          <a:p>
            <a:pPr marL="0" lvl="0" indent="0" algn="l" rtl="0">
              <a:spcBef>
                <a:spcPts val="0"/>
              </a:spcBef>
              <a:spcAft>
                <a:spcPts val="0"/>
              </a:spcAft>
              <a:buNone/>
            </a:pPr>
            <a:r>
              <a:rPr lang="fr-CH"/>
              <a:t>             ID providers, </a:t>
            </a:r>
            <a:r>
              <a:rPr lang="fr-CH" err="1"/>
              <a:t>payments</a:t>
            </a:r>
            <a:r>
              <a:rPr lang="fr-CH"/>
              <a:t>,</a:t>
            </a:r>
            <a:endParaRPr/>
          </a:p>
          <a:p>
            <a:pPr marL="457200" lvl="0" indent="-304800" algn="l" rtl="0">
              <a:spcBef>
                <a:spcPts val="0"/>
              </a:spcBef>
              <a:spcAft>
                <a:spcPts val="0"/>
              </a:spcAft>
              <a:buSzPts val="1200"/>
              <a:buAutoNum type="arabicPeriod"/>
            </a:pPr>
            <a:r>
              <a:rPr lang="fr-CH" b="1" err="1"/>
              <a:t>Capacity</a:t>
            </a:r>
            <a:r>
              <a:rPr lang="fr-CH" b="1"/>
              <a:t> </a:t>
            </a:r>
            <a:r>
              <a:rPr lang="fr-CH" b="1" err="1"/>
              <a:t>development</a:t>
            </a:r>
            <a:r>
              <a:rPr lang="fr-CH" b="1"/>
              <a:t> GIZ </a:t>
            </a:r>
            <a:endParaRPr b="1"/>
          </a:p>
          <a:p>
            <a:pPr marL="0" lvl="0" indent="0" algn="l" rtl="0">
              <a:spcBef>
                <a:spcPts val="0"/>
              </a:spcBef>
              <a:spcAft>
                <a:spcPts val="0"/>
              </a:spcAft>
              <a:buNone/>
            </a:pPr>
            <a:endParaRPr/>
          </a:p>
          <a:p>
            <a:pPr marL="0" lvl="0" indent="0" algn="l" rtl="0">
              <a:spcBef>
                <a:spcPts val="0"/>
              </a:spcBef>
              <a:spcAft>
                <a:spcPts val="0"/>
              </a:spcAft>
              <a:buNone/>
            </a:pPr>
            <a:r>
              <a:rPr lang="fr-CH" b="1" err="1"/>
              <a:t>Scoping</a:t>
            </a:r>
            <a:r>
              <a:rPr lang="fr-CH" b="1"/>
              <a:t> </a:t>
            </a:r>
            <a:r>
              <a:rPr lang="fr-CH" b="1" err="1"/>
              <a:t>step</a:t>
            </a:r>
            <a:r>
              <a:rPr lang="fr-CH" b="1"/>
              <a:t> </a:t>
            </a:r>
            <a:r>
              <a:rPr lang="fr-CH"/>
              <a:t>- </a:t>
            </a:r>
            <a:r>
              <a:rPr lang="fr-CH" err="1"/>
              <a:t>Lets</a:t>
            </a:r>
            <a:r>
              <a:rPr lang="fr-CH"/>
              <a:t> engage </a:t>
            </a:r>
            <a:r>
              <a:rPr lang="fr-CH" err="1"/>
              <a:t>with</a:t>
            </a:r>
            <a:r>
              <a:rPr lang="fr-CH"/>
              <a:t> Rwanda and </a:t>
            </a:r>
            <a:r>
              <a:rPr lang="fr-CH" err="1"/>
              <a:t>see</a:t>
            </a:r>
            <a:r>
              <a:rPr lang="fr-CH"/>
              <a:t> this </a:t>
            </a:r>
            <a:r>
              <a:rPr lang="fr-CH" err="1"/>
              <a:t>tree</a:t>
            </a:r>
            <a:r>
              <a:rPr lang="fr-CH"/>
              <a:t> </a:t>
            </a:r>
            <a:r>
              <a:rPr lang="fr-CH" err="1"/>
              <a:t>things</a:t>
            </a:r>
            <a:r>
              <a:rPr lang="fr-CH"/>
              <a:t> </a:t>
            </a:r>
            <a:endParaRPr/>
          </a:p>
          <a:p>
            <a:pPr marL="0" lvl="0" indent="0" algn="l" rtl="0">
              <a:spcBef>
                <a:spcPts val="0"/>
              </a:spcBef>
              <a:spcAft>
                <a:spcPts val="0"/>
              </a:spcAft>
              <a:buNone/>
            </a:pPr>
            <a:r>
              <a:rPr lang="fr-CH" err="1"/>
              <a:t>Who</a:t>
            </a:r>
            <a:r>
              <a:rPr lang="fr-CH"/>
              <a:t>, </a:t>
            </a:r>
            <a:r>
              <a:rPr lang="fr-CH" err="1"/>
              <a:t>what</a:t>
            </a:r>
            <a:r>
              <a:rPr lang="fr-CH"/>
              <a:t>, and </a:t>
            </a:r>
            <a:r>
              <a:rPr lang="fr-CH" err="1"/>
              <a:t>why</a:t>
            </a:r>
            <a:r>
              <a:rPr lang="fr-CH"/>
              <a:t> </a:t>
            </a:r>
            <a:endParaRPr/>
          </a:p>
          <a:p>
            <a:pPr marL="0" lvl="0" indent="0" algn="l" rtl="0">
              <a:spcBef>
                <a:spcPts val="0"/>
              </a:spcBef>
              <a:spcAft>
                <a:spcPts val="0"/>
              </a:spcAft>
              <a:buNone/>
            </a:pPr>
            <a:r>
              <a:rPr lang="fr-CH" err="1"/>
              <a:t>Deliverable</a:t>
            </a:r>
            <a:r>
              <a:rPr lang="fr-CH"/>
              <a:t> </a:t>
            </a:r>
            <a:endParaRPr/>
          </a:p>
          <a:p>
            <a:pPr marL="0" lvl="0" indent="0" algn="l" rtl="0">
              <a:spcBef>
                <a:spcPts val="0"/>
              </a:spcBef>
              <a:spcAft>
                <a:spcPts val="0"/>
              </a:spcAft>
              <a:buNone/>
            </a:pPr>
            <a:r>
              <a:rPr lang="fr-CH" err="1"/>
              <a:t>Lists</a:t>
            </a:r>
            <a:r>
              <a:rPr lang="fr-CH"/>
              <a:t> of partners - UN </a:t>
            </a:r>
            <a:r>
              <a:rPr lang="fr-CH" err="1"/>
              <a:t>Agencie</a:t>
            </a:r>
            <a:endParaRPr/>
          </a:p>
          <a:p>
            <a:pPr marL="0" lvl="0" indent="0" algn="l" rtl="0">
              <a:spcBef>
                <a:spcPts val="0"/>
              </a:spcBef>
              <a:spcAft>
                <a:spcPts val="0"/>
              </a:spcAft>
              <a:buNone/>
            </a:pPr>
            <a:r>
              <a:rPr lang="fr-CH" err="1"/>
              <a:t>Private</a:t>
            </a:r>
            <a:r>
              <a:rPr lang="fr-CH"/>
              <a:t> </a:t>
            </a:r>
            <a:r>
              <a:rPr lang="fr-CH" err="1"/>
              <a:t>Companies</a:t>
            </a:r>
            <a:r>
              <a:rPr lang="fr-CH"/>
              <a:t>, </a:t>
            </a:r>
            <a:r>
              <a:rPr lang="fr-CH" err="1"/>
              <a:t>Other</a:t>
            </a:r>
            <a:r>
              <a:rPr lang="fr-CH"/>
              <a:t> Countries, LTA </a:t>
            </a:r>
            <a:endParaRPr/>
          </a:p>
          <a:p>
            <a:pPr marL="0" lvl="0" indent="0" algn="l" rtl="0">
              <a:spcBef>
                <a:spcPts val="0"/>
              </a:spcBef>
              <a:spcAft>
                <a:spcPts val="0"/>
              </a:spcAft>
              <a:buNone/>
            </a:pPr>
            <a:r>
              <a:rPr lang="fr-CH"/>
              <a:t>2 slides for components </a:t>
            </a:r>
            <a:endParaRPr/>
          </a:p>
          <a:p>
            <a:pPr marL="0" lvl="0" indent="0" algn="l" rtl="0">
              <a:spcBef>
                <a:spcPts val="0"/>
              </a:spcBef>
              <a:spcAft>
                <a:spcPts val="0"/>
              </a:spcAft>
              <a:buNone/>
            </a:pPr>
            <a:r>
              <a:rPr lang="fr-CH"/>
              <a:t>Country engagement </a:t>
            </a:r>
            <a:r>
              <a:rPr lang="fr-CH" err="1"/>
              <a:t>framework</a:t>
            </a:r>
            <a:r>
              <a:rPr lang="fr-CH"/>
              <a:t> </a:t>
            </a:r>
            <a:endParaRPr/>
          </a:p>
          <a:p>
            <a:pPr marL="0" lvl="0" indent="0" algn="l" rtl="0">
              <a:spcBef>
                <a:spcPts val="0"/>
              </a:spcBef>
              <a:spcAft>
                <a:spcPts val="0"/>
              </a:spcAft>
              <a:buNone/>
            </a:pPr>
            <a:r>
              <a:rPr lang="fr-CH"/>
              <a:t>Target </a:t>
            </a:r>
            <a:r>
              <a:rPr lang="fr-CH" err="1"/>
              <a:t>our</a:t>
            </a:r>
            <a:r>
              <a:rPr lang="fr-CH"/>
              <a:t> assistance </a:t>
            </a:r>
            <a:endParaRPr/>
          </a:p>
          <a:p>
            <a:pPr marL="0" lvl="0" indent="0" algn="l" rtl="0">
              <a:spcBef>
                <a:spcPts val="0"/>
              </a:spcBef>
              <a:spcAft>
                <a:spcPts val="0"/>
              </a:spcAft>
              <a:buNone/>
            </a:pPr>
            <a:r>
              <a:rPr lang="fr-CH"/>
              <a:t>Esp, procure and </a:t>
            </a:r>
            <a:r>
              <a:rPr lang="fr-CH" err="1"/>
              <a:t>implement</a:t>
            </a:r>
            <a:r>
              <a:rPr lang="fr-CH"/>
              <a:t> </a:t>
            </a:r>
            <a:r>
              <a:rPr lang="fr-CH" err="1"/>
              <a:t>these</a:t>
            </a:r>
            <a:r>
              <a:rPr lang="fr-CH"/>
              <a:t> </a:t>
            </a:r>
            <a:r>
              <a:rPr lang="fr-CH" err="1"/>
              <a:t>capacities</a:t>
            </a:r>
            <a:r>
              <a:rPr lang="fr-CH"/>
              <a:t> </a:t>
            </a:r>
            <a:endParaRPr/>
          </a:p>
          <a:p>
            <a:pPr marL="0" lvl="0" indent="0" algn="l" rtl="0">
              <a:spcBef>
                <a:spcPts val="0"/>
              </a:spcBef>
              <a:spcAft>
                <a:spcPts val="0"/>
              </a:spcAft>
              <a:buNone/>
            </a:pPr>
            <a:r>
              <a:rPr lang="fr-CH"/>
              <a:t>Menu of services</a:t>
            </a:r>
            <a:endParaRPr/>
          </a:p>
          <a:p>
            <a:pPr marL="0" lvl="0" indent="0" algn="l" rtl="0">
              <a:spcBef>
                <a:spcPts val="0"/>
              </a:spcBef>
              <a:spcAft>
                <a:spcPts val="0"/>
              </a:spcAft>
              <a:buNone/>
            </a:pPr>
            <a:r>
              <a:rPr lang="fr-CH"/>
              <a:t>Partners </a:t>
            </a:r>
            <a:r>
              <a:rPr lang="fr-CH" err="1"/>
              <a:t>that</a:t>
            </a:r>
            <a:r>
              <a:rPr lang="fr-CH"/>
              <a:t> are able to </a:t>
            </a:r>
            <a:r>
              <a:rPr lang="fr-CH" err="1"/>
              <a:t>implement</a:t>
            </a:r>
            <a:r>
              <a:rPr lang="fr-CH"/>
              <a:t> </a:t>
            </a:r>
            <a:endParaRPr/>
          </a:p>
          <a:p>
            <a:pPr marL="0" lvl="0" indent="0" algn="l" rtl="0">
              <a:spcBef>
                <a:spcPts val="0"/>
              </a:spcBef>
              <a:spcAft>
                <a:spcPts val="0"/>
              </a:spcAft>
              <a:buNone/>
            </a:pPr>
            <a:r>
              <a:rPr lang="fr-CH" err="1"/>
              <a:t>Mechanisms</a:t>
            </a:r>
            <a:r>
              <a:rPr lang="fr-CH"/>
              <a:t> to </a:t>
            </a:r>
            <a:r>
              <a:rPr lang="fr-CH" err="1"/>
              <a:t>implement</a:t>
            </a:r>
            <a:r>
              <a:rPr lang="fr-CH"/>
              <a:t> </a:t>
            </a:r>
            <a:r>
              <a:rPr lang="fr-CH" err="1"/>
              <a:t>quickly</a:t>
            </a:r>
            <a:r>
              <a:rPr lang="fr-CH"/>
              <a:t> </a:t>
            </a:r>
            <a:endParaRPr/>
          </a:p>
          <a:p>
            <a:pPr marL="0" lvl="0" indent="0" algn="l" rtl="0">
              <a:spcBef>
                <a:spcPts val="0"/>
              </a:spcBef>
              <a:spcAft>
                <a:spcPts val="0"/>
              </a:spcAft>
              <a:buNone/>
            </a:pPr>
            <a:r>
              <a:rPr lang="fr-CH" err="1"/>
              <a:t>Where</a:t>
            </a:r>
            <a:r>
              <a:rPr lang="fr-CH"/>
              <a:t> the gaps are </a:t>
            </a:r>
            <a:endParaRPr/>
          </a:p>
          <a:p>
            <a:pPr marL="0" lvl="0" indent="0" algn="l" rtl="0">
              <a:spcBef>
                <a:spcPts val="0"/>
              </a:spcBef>
              <a:spcAft>
                <a:spcPts val="0"/>
              </a:spcAft>
              <a:buNone/>
            </a:pPr>
            <a:r>
              <a:rPr lang="fr-CH" sz="1050">
                <a:highlight>
                  <a:schemeClr val="lt1"/>
                </a:highlight>
                <a:latin typeface="Arial"/>
                <a:ea typeface="Arial"/>
                <a:cs typeface="Arial"/>
                <a:sym typeface="Arial"/>
              </a:rPr>
              <a:t>I </a:t>
            </a:r>
            <a:r>
              <a:rPr lang="fr-CH" sz="1050" err="1">
                <a:highlight>
                  <a:schemeClr val="lt1"/>
                </a:highlight>
                <a:latin typeface="Arial"/>
                <a:ea typeface="Arial"/>
                <a:cs typeface="Arial"/>
                <a:sym typeface="Arial"/>
              </a:rPr>
              <a:t>think</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we</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need</a:t>
            </a:r>
            <a:r>
              <a:rPr lang="fr-CH" sz="1050">
                <a:highlight>
                  <a:schemeClr val="lt1"/>
                </a:highlight>
                <a:latin typeface="Arial"/>
                <a:ea typeface="Arial"/>
                <a:cs typeface="Arial"/>
                <a:sym typeface="Arial"/>
              </a:rPr>
              <a:t> to split </a:t>
            </a:r>
            <a:r>
              <a:rPr lang="fr-CH" sz="1050" err="1">
                <a:highlight>
                  <a:schemeClr val="lt1"/>
                </a:highlight>
                <a:latin typeface="Arial"/>
                <a:ea typeface="Arial"/>
                <a:cs typeface="Arial"/>
                <a:sym typeface="Arial"/>
              </a:rPr>
              <a:t>each</a:t>
            </a:r>
            <a:r>
              <a:rPr lang="fr-CH" sz="1050">
                <a:highlight>
                  <a:schemeClr val="lt1"/>
                </a:highlight>
                <a:latin typeface="Arial"/>
                <a:ea typeface="Arial"/>
                <a:cs typeface="Arial"/>
                <a:sym typeface="Arial"/>
              </a:rPr>
              <a:t> component </a:t>
            </a:r>
            <a:r>
              <a:rPr lang="fr-CH" sz="1050" err="1">
                <a:highlight>
                  <a:schemeClr val="lt1"/>
                </a:highlight>
                <a:latin typeface="Arial"/>
                <a:ea typeface="Arial"/>
                <a:cs typeface="Arial"/>
                <a:sym typeface="Arial"/>
              </a:rPr>
              <a:t>into</a:t>
            </a:r>
            <a:r>
              <a:rPr lang="fr-CH" sz="1050">
                <a:highlight>
                  <a:schemeClr val="lt1"/>
                </a:highlight>
                <a:latin typeface="Arial"/>
                <a:ea typeface="Arial"/>
                <a:cs typeface="Arial"/>
                <a:sym typeface="Arial"/>
              </a:rPr>
              <a:t> GovStack services (to </a:t>
            </a:r>
            <a:r>
              <a:rPr lang="fr-CH" sz="1050" err="1">
                <a:highlight>
                  <a:schemeClr val="lt1"/>
                </a:highlight>
                <a:latin typeface="Arial"/>
                <a:ea typeface="Arial"/>
                <a:cs typeface="Arial"/>
                <a:sym typeface="Arial"/>
              </a:rPr>
              <a:t>be</a:t>
            </a:r>
            <a:r>
              <a:rPr lang="fr-CH" sz="1050">
                <a:highlight>
                  <a:schemeClr val="lt1"/>
                </a:highlight>
                <a:latin typeface="Arial"/>
                <a:ea typeface="Arial"/>
                <a:cs typeface="Arial"/>
                <a:sym typeface="Arial"/>
              </a:rPr>
              <a:t> in line </a:t>
            </a:r>
            <a:r>
              <a:rPr lang="fr-CH" sz="1050" err="1">
                <a:highlight>
                  <a:schemeClr val="lt1"/>
                </a:highlight>
                <a:latin typeface="Arial"/>
                <a:ea typeface="Arial"/>
                <a:cs typeface="Arial"/>
                <a:sym typeface="Arial"/>
              </a:rPr>
              <a:t>with</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our</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Microservices</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philosophy</a:t>
            </a:r>
            <a:r>
              <a:rPr lang="fr-CH" sz="1050">
                <a:highlight>
                  <a:schemeClr val="lt1"/>
                </a:highlight>
                <a:latin typeface="Arial"/>
                <a:ea typeface="Arial"/>
                <a:cs typeface="Arial"/>
                <a:sym typeface="Arial"/>
              </a:rPr>
              <a:t>!)</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High </a:t>
            </a:r>
            <a:r>
              <a:rPr lang="fr-CH" sz="1050" err="1">
                <a:highlight>
                  <a:schemeClr val="lt1"/>
                </a:highlight>
                <a:latin typeface="Arial"/>
                <a:ea typeface="Arial"/>
                <a:cs typeface="Arial"/>
                <a:sym typeface="Arial"/>
              </a:rPr>
              <a:t>level</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estimate</a:t>
            </a:r>
            <a:r>
              <a:rPr lang="fr-CH" sz="1050">
                <a:highlight>
                  <a:schemeClr val="lt1"/>
                </a:highlight>
                <a:latin typeface="Arial"/>
                <a:ea typeface="Arial"/>
                <a:cs typeface="Arial"/>
                <a:sym typeface="Arial"/>
              </a:rPr>
              <a:t> of the </a:t>
            </a:r>
            <a:r>
              <a:rPr lang="fr-CH" sz="1050" err="1">
                <a:highlight>
                  <a:schemeClr val="lt1"/>
                </a:highlight>
                <a:latin typeface="Arial"/>
                <a:ea typeface="Arial"/>
                <a:cs typeface="Arial"/>
                <a:sym typeface="Arial"/>
              </a:rPr>
              <a:t>cost</a:t>
            </a:r>
            <a:r>
              <a:rPr lang="fr-CH" sz="1050">
                <a:highlight>
                  <a:schemeClr val="lt1"/>
                </a:highlight>
                <a:latin typeface="Arial"/>
                <a:ea typeface="Arial"/>
                <a:cs typeface="Arial"/>
                <a:sym typeface="Arial"/>
              </a:rPr>
              <a:t> for service</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Regulation</a:t>
            </a:r>
            <a:r>
              <a:rPr lang="fr-CH" sz="1050">
                <a:highlight>
                  <a:schemeClr val="lt1"/>
                </a:highlight>
                <a:latin typeface="Arial"/>
                <a:ea typeface="Arial"/>
                <a:cs typeface="Arial"/>
                <a:sym typeface="Arial"/>
              </a:rPr>
              <a:t> to BB activation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TdRs</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Comment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solidFill>
                  <a:srgbClr val="FFFFFF"/>
                </a:solidFill>
                <a:highlight>
                  <a:srgbClr val="292929"/>
                </a:highlight>
                <a:latin typeface="Arial"/>
                <a:ea typeface="Arial"/>
                <a:cs typeface="Arial"/>
                <a:sym typeface="Arial"/>
              </a:rPr>
              <a:t>same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caveat</a:t>
            </a:r>
            <a:r>
              <a:rPr lang="fr-CH" sz="1050">
                <a:solidFill>
                  <a:srgbClr val="FFFFFF"/>
                </a:solidFill>
                <a:highlight>
                  <a:srgbClr val="292929"/>
                </a:highlight>
                <a:latin typeface="Arial"/>
                <a:ea typeface="Arial"/>
                <a:cs typeface="Arial"/>
                <a:sym typeface="Arial"/>
              </a:rPr>
              <a:t>: 1. </a:t>
            </a:r>
            <a:r>
              <a:rPr lang="fr-CH" sz="1050" err="1">
                <a:solidFill>
                  <a:srgbClr val="FFFFFF"/>
                </a:solidFill>
                <a:highlight>
                  <a:srgbClr val="292929"/>
                </a:highlight>
                <a:latin typeface="Arial"/>
                <a:ea typeface="Arial"/>
                <a:cs typeface="Arial"/>
                <a:sym typeface="Arial"/>
              </a:rPr>
              <a:t>don't</a:t>
            </a:r>
            <a:r>
              <a:rPr lang="fr-CH" sz="1050">
                <a:solidFill>
                  <a:srgbClr val="FFFFFF"/>
                </a:solidFill>
                <a:highlight>
                  <a:srgbClr val="292929"/>
                </a:highlight>
                <a:latin typeface="Arial"/>
                <a:ea typeface="Arial"/>
                <a:cs typeface="Arial"/>
                <a:sym typeface="Arial"/>
              </a:rPr>
              <a:t> know </a:t>
            </a:r>
            <a:r>
              <a:rPr lang="fr-CH" sz="1050" err="1">
                <a:solidFill>
                  <a:srgbClr val="FFFFFF"/>
                </a:solidFill>
                <a:highlight>
                  <a:srgbClr val="292929"/>
                </a:highlight>
                <a:latin typeface="Arial"/>
                <a:ea typeface="Arial"/>
                <a:cs typeface="Arial"/>
                <a:sym typeface="Arial"/>
              </a:rPr>
              <a:t>what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policies</a:t>
            </a:r>
            <a:r>
              <a:rPr lang="fr-CH" sz="1050">
                <a:solidFill>
                  <a:srgbClr val="FFFFFF"/>
                </a:solidFill>
                <a:highlight>
                  <a:srgbClr val="292929"/>
                </a:highlight>
                <a:latin typeface="Arial"/>
                <a:ea typeface="Arial"/>
                <a:cs typeface="Arial"/>
                <a:sym typeface="Arial"/>
              </a:rPr>
              <a:t> / </a:t>
            </a:r>
            <a:r>
              <a:rPr lang="fr-CH" sz="1050" err="1">
                <a:solidFill>
                  <a:srgbClr val="FFFFFF"/>
                </a:solidFill>
                <a:highlight>
                  <a:srgbClr val="292929"/>
                </a:highlight>
                <a:latin typeface="Arial"/>
                <a:ea typeface="Arial"/>
                <a:cs typeface="Arial"/>
                <a:sym typeface="Arial"/>
              </a:rPr>
              <a:t>mechanism</a:t>
            </a:r>
            <a:r>
              <a:rPr lang="fr-CH" sz="1050">
                <a:solidFill>
                  <a:srgbClr val="FFFFFF"/>
                </a:solidFill>
                <a:highlight>
                  <a:srgbClr val="292929"/>
                </a:highlight>
                <a:latin typeface="Arial"/>
                <a:ea typeface="Arial"/>
                <a:cs typeface="Arial"/>
                <a:sym typeface="Arial"/>
              </a:rPr>
              <a:t> UNF can engage w. re. LTA / </a:t>
            </a:r>
            <a:r>
              <a:rPr lang="fr-CH" sz="1050" err="1">
                <a:solidFill>
                  <a:srgbClr val="FFFFFF"/>
                </a:solidFill>
                <a:highlight>
                  <a:srgbClr val="292929"/>
                </a:highlight>
                <a:latin typeface="Arial"/>
                <a:ea typeface="Arial"/>
                <a:cs typeface="Arial"/>
                <a:sym typeface="Arial"/>
              </a:rPr>
              <a:t>delivery</a:t>
            </a:r>
            <a:r>
              <a:rPr lang="fr-CH" sz="1050">
                <a:solidFill>
                  <a:srgbClr val="FFFFFF"/>
                </a:solidFill>
                <a:highlight>
                  <a:srgbClr val="292929"/>
                </a:highlight>
                <a:latin typeface="Arial"/>
                <a:ea typeface="Arial"/>
                <a:cs typeface="Arial"/>
                <a:sym typeface="Arial"/>
              </a:rPr>
              <a:t> MOU, 2. if </a:t>
            </a:r>
            <a:r>
              <a:rPr lang="fr-CH" sz="1050" err="1">
                <a:solidFill>
                  <a:srgbClr val="FFFFFF"/>
                </a:solidFill>
                <a:highlight>
                  <a:srgbClr val="292929"/>
                </a:highlight>
                <a:latin typeface="Arial"/>
                <a:ea typeface="Arial"/>
                <a:cs typeface="Arial"/>
                <a:sym typeface="Arial"/>
              </a:rPr>
              <a:t>that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discreprancy</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amongst</a:t>
            </a:r>
            <a:r>
              <a:rPr lang="fr-CH" sz="1050">
                <a:solidFill>
                  <a:srgbClr val="FFFFFF"/>
                </a:solidFill>
                <a:highlight>
                  <a:srgbClr val="292929"/>
                </a:highlight>
                <a:latin typeface="Arial"/>
                <a:ea typeface="Arial"/>
                <a:cs typeface="Arial"/>
                <a:sym typeface="Arial"/>
              </a:rPr>
              <a:t> us </a:t>
            </a:r>
            <a:r>
              <a:rPr lang="fr-CH" sz="1050" err="1">
                <a:solidFill>
                  <a:srgbClr val="FFFFFF"/>
                </a:solidFill>
                <a:highlight>
                  <a:srgbClr val="292929"/>
                </a:highlight>
                <a:latin typeface="Arial"/>
                <a:ea typeface="Arial"/>
                <a:cs typeface="Arial"/>
                <a:sym typeface="Arial"/>
              </a:rPr>
              <a:t>will</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create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any</a:t>
            </a:r>
            <a:r>
              <a:rPr lang="fr-CH" sz="1050">
                <a:solidFill>
                  <a:srgbClr val="FFFFFF"/>
                </a:solidFill>
                <a:highlight>
                  <a:srgbClr val="292929"/>
                </a:highlight>
                <a:latin typeface="Arial"/>
                <a:ea typeface="Arial"/>
                <a:cs typeface="Arial"/>
                <a:sym typeface="Arial"/>
              </a:rPr>
              <a:t> issue.</a:t>
            </a:r>
            <a:endParaRPr sz="1050">
              <a:highlight>
                <a:schemeClr val="lt1"/>
              </a:highlight>
              <a:latin typeface="Arial"/>
              <a:ea typeface="Arial"/>
              <a:cs typeface="Arial"/>
              <a:sym typeface="Arial"/>
            </a:endParaRPr>
          </a:p>
          <a:p>
            <a:pPr marL="0" lvl="0" indent="0" algn="l" rtl="0">
              <a:spcBef>
                <a:spcPts val="0"/>
              </a:spcBef>
              <a:spcAft>
                <a:spcPts val="0"/>
              </a:spcAft>
              <a:buNone/>
            </a:pPr>
            <a:endParaRPr/>
          </a:p>
        </p:txBody>
      </p:sp>
      <p:sp>
        <p:nvSpPr>
          <p:cNvPr id="614" name="Google Shape;614;g10e582f46a2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7817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10e582f46a2_0_1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H" b="1" err="1"/>
              <a:t>Three</a:t>
            </a:r>
            <a:r>
              <a:rPr lang="fr-CH" b="1"/>
              <a:t> Components </a:t>
            </a:r>
            <a:endParaRPr b="1"/>
          </a:p>
          <a:p>
            <a:pPr marL="457200" lvl="0" indent="-304800" algn="l" rtl="0">
              <a:spcBef>
                <a:spcPts val="0"/>
              </a:spcBef>
              <a:spcAft>
                <a:spcPts val="0"/>
              </a:spcAft>
              <a:buSzPts val="1200"/>
              <a:buAutoNum type="arabicPeriod"/>
            </a:pPr>
            <a:r>
              <a:rPr lang="fr-CH" b="1" err="1"/>
              <a:t>Strategy</a:t>
            </a:r>
            <a:r>
              <a:rPr lang="fr-CH" b="1"/>
              <a:t> Road </a:t>
            </a:r>
            <a:r>
              <a:rPr lang="fr-CH" b="1" err="1"/>
              <a:t>Map</a:t>
            </a:r>
            <a:r>
              <a:rPr lang="fr-CH"/>
              <a:t> - </a:t>
            </a:r>
            <a:r>
              <a:rPr lang="fr-CH" err="1"/>
              <a:t>Political</a:t>
            </a:r>
            <a:r>
              <a:rPr lang="fr-CH"/>
              <a:t> </a:t>
            </a:r>
            <a:r>
              <a:rPr lang="fr-CH" err="1"/>
              <a:t>commitment</a:t>
            </a:r>
            <a:r>
              <a:rPr lang="fr-CH"/>
              <a:t> </a:t>
            </a:r>
            <a:r>
              <a:rPr lang="fr-CH" b="1"/>
              <a:t>DIAL</a:t>
            </a:r>
            <a:r>
              <a:rPr lang="fr-CH"/>
              <a:t> </a:t>
            </a:r>
            <a:endParaRPr/>
          </a:p>
          <a:p>
            <a:pPr marL="457200" lvl="0" indent="-304800" algn="l" rtl="0">
              <a:spcBef>
                <a:spcPts val="0"/>
              </a:spcBef>
              <a:spcAft>
                <a:spcPts val="0"/>
              </a:spcAft>
              <a:buSzPts val="1200"/>
              <a:buAutoNum type="arabicPeriod"/>
            </a:pPr>
            <a:r>
              <a:rPr lang="fr-CH" b="1"/>
              <a:t>Agile Enterprise Architecture</a:t>
            </a:r>
            <a:r>
              <a:rPr lang="fr-CH"/>
              <a:t> - Service design and </a:t>
            </a:r>
            <a:r>
              <a:rPr lang="fr-CH" err="1"/>
              <a:t>delivery</a:t>
            </a:r>
            <a:r>
              <a:rPr lang="fr-CH"/>
              <a:t> </a:t>
            </a:r>
            <a:r>
              <a:rPr lang="fr-CH" err="1"/>
              <a:t>Understanding</a:t>
            </a:r>
            <a:r>
              <a:rPr lang="fr-CH"/>
              <a:t> user </a:t>
            </a:r>
            <a:r>
              <a:rPr lang="fr-CH" err="1"/>
              <a:t>needs</a:t>
            </a:r>
            <a:r>
              <a:rPr lang="fr-CH"/>
              <a:t>, ID BB to design, MPV and </a:t>
            </a:r>
            <a:r>
              <a:rPr lang="fr-CH" err="1"/>
              <a:t>delivery</a:t>
            </a:r>
            <a:r>
              <a:rPr lang="fr-CH"/>
              <a:t>, </a:t>
            </a:r>
            <a:r>
              <a:rPr lang="fr-CH" err="1"/>
              <a:t>SandBox</a:t>
            </a:r>
            <a:r>
              <a:rPr lang="fr-CH"/>
              <a:t>, Procurement </a:t>
            </a:r>
            <a:r>
              <a:rPr lang="fr-CH" b="1"/>
              <a:t>ITU</a:t>
            </a:r>
            <a:r>
              <a:rPr lang="fr-CH"/>
              <a:t> </a:t>
            </a:r>
            <a:endParaRPr/>
          </a:p>
          <a:p>
            <a:pPr marL="0" lvl="0" indent="0" algn="l" rtl="0">
              <a:spcBef>
                <a:spcPts val="0"/>
              </a:spcBef>
              <a:spcAft>
                <a:spcPts val="0"/>
              </a:spcAft>
              <a:buNone/>
            </a:pPr>
            <a:r>
              <a:rPr lang="fr-CH"/>
              <a:t>             ID providers, </a:t>
            </a:r>
            <a:r>
              <a:rPr lang="fr-CH" err="1"/>
              <a:t>payments</a:t>
            </a:r>
            <a:r>
              <a:rPr lang="fr-CH"/>
              <a:t>,</a:t>
            </a:r>
            <a:endParaRPr/>
          </a:p>
          <a:p>
            <a:pPr marL="457200" lvl="0" indent="-304800" algn="l" rtl="0">
              <a:spcBef>
                <a:spcPts val="0"/>
              </a:spcBef>
              <a:spcAft>
                <a:spcPts val="0"/>
              </a:spcAft>
              <a:buSzPts val="1200"/>
              <a:buAutoNum type="arabicPeriod"/>
            </a:pPr>
            <a:r>
              <a:rPr lang="fr-CH" b="1" err="1"/>
              <a:t>Capacity</a:t>
            </a:r>
            <a:r>
              <a:rPr lang="fr-CH" b="1"/>
              <a:t> </a:t>
            </a:r>
            <a:r>
              <a:rPr lang="fr-CH" b="1" err="1"/>
              <a:t>development</a:t>
            </a:r>
            <a:r>
              <a:rPr lang="fr-CH" b="1"/>
              <a:t> GIZ </a:t>
            </a:r>
            <a:endParaRPr b="1"/>
          </a:p>
          <a:p>
            <a:pPr marL="0" lvl="0" indent="0" algn="l" rtl="0">
              <a:spcBef>
                <a:spcPts val="0"/>
              </a:spcBef>
              <a:spcAft>
                <a:spcPts val="0"/>
              </a:spcAft>
              <a:buNone/>
            </a:pPr>
            <a:endParaRPr/>
          </a:p>
          <a:p>
            <a:pPr marL="0" lvl="0" indent="0" algn="l" rtl="0">
              <a:spcBef>
                <a:spcPts val="0"/>
              </a:spcBef>
              <a:spcAft>
                <a:spcPts val="0"/>
              </a:spcAft>
              <a:buNone/>
            </a:pPr>
            <a:r>
              <a:rPr lang="fr-CH" b="1" err="1"/>
              <a:t>Scoping</a:t>
            </a:r>
            <a:r>
              <a:rPr lang="fr-CH" b="1"/>
              <a:t> </a:t>
            </a:r>
            <a:r>
              <a:rPr lang="fr-CH" b="1" err="1"/>
              <a:t>step</a:t>
            </a:r>
            <a:r>
              <a:rPr lang="fr-CH" b="1"/>
              <a:t> </a:t>
            </a:r>
            <a:r>
              <a:rPr lang="fr-CH"/>
              <a:t>- </a:t>
            </a:r>
            <a:r>
              <a:rPr lang="fr-CH" err="1"/>
              <a:t>Lets</a:t>
            </a:r>
            <a:r>
              <a:rPr lang="fr-CH"/>
              <a:t> engage </a:t>
            </a:r>
            <a:r>
              <a:rPr lang="fr-CH" err="1"/>
              <a:t>with</a:t>
            </a:r>
            <a:r>
              <a:rPr lang="fr-CH"/>
              <a:t> Rwanda and </a:t>
            </a:r>
            <a:r>
              <a:rPr lang="fr-CH" err="1"/>
              <a:t>see</a:t>
            </a:r>
            <a:r>
              <a:rPr lang="fr-CH"/>
              <a:t> this </a:t>
            </a:r>
            <a:r>
              <a:rPr lang="fr-CH" err="1"/>
              <a:t>tree</a:t>
            </a:r>
            <a:r>
              <a:rPr lang="fr-CH"/>
              <a:t> </a:t>
            </a:r>
            <a:r>
              <a:rPr lang="fr-CH" err="1"/>
              <a:t>things</a:t>
            </a:r>
            <a:r>
              <a:rPr lang="fr-CH"/>
              <a:t> </a:t>
            </a:r>
            <a:endParaRPr/>
          </a:p>
          <a:p>
            <a:pPr marL="0" lvl="0" indent="0" algn="l" rtl="0">
              <a:spcBef>
                <a:spcPts val="0"/>
              </a:spcBef>
              <a:spcAft>
                <a:spcPts val="0"/>
              </a:spcAft>
              <a:buNone/>
            </a:pPr>
            <a:r>
              <a:rPr lang="fr-CH" err="1"/>
              <a:t>Who</a:t>
            </a:r>
            <a:r>
              <a:rPr lang="fr-CH"/>
              <a:t>, </a:t>
            </a:r>
            <a:r>
              <a:rPr lang="fr-CH" err="1"/>
              <a:t>what</a:t>
            </a:r>
            <a:r>
              <a:rPr lang="fr-CH"/>
              <a:t>, and </a:t>
            </a:r>
            <a:r>
              <a:rPr lang="fr-CH" err="1"/>
              <a:t>why</a:t>
            </a:r>
            <a:r>
              <a:rPr lang="fr-CH"/>
              <a:t> </a:t>
            </a:r>
            <a:endParaRPr/>
          </a:p>
          <a:p>
            <a:pPr marL="0" lvl="0" indent="0" algn="l" rtl="0">
              <a:spcBef>
                <a:spcPts val="0"/>
              </a:spcBef>
              <a:spcAft>
                <a:spcPts val="0"/>
              </a:spcAft>
              <a:buNone/>
            </a:pPr>
            <a:r>
              <a:rPr lang="fr-CH" err="1"/>
              <a:t>Deliverable</a:t>
            </a:r>
            <a:r>
              <a:rPr lang="fr-CH"/>
              <a:t> </a:t>
            </a:r>
            <a:endParaRPr/>
          </a:p>
          <a:p>
            <a:pPr marL="0" lvl="0" indent="0" algn="l" rtl="0">
              <a:spcBef>
                <a:spcPts val="0"/>
              </a:spcBef>
              <a:spcAft>
                <a:spcPts val="0"/>
              </a:spcAft>
              <a:buNone/>
            </a:pPr>
            <a:r>
              <a:rPr lang="fr-CH" err="1"/>
              <a:t>Lists</a:t>
            </a:r>
            <a:r>
              <a:rPr lang="fr-CH"/>
              <a:t> of partners - UN </a:t>
            </a:r>
            <a:r>
              <a:rPr lang="fr-CH" err="1"/>
              <a:t>Agencie</a:t>
            </a:r>
            <a:endParaRPr/>
          </a:p>
          <a:p>
            <a:pPr marL="0" lvl="0" indent="0" algn="l" rtl="0">
              <a:spcBef>
                <a:spcPts val="0"/>
              </a:spcBef>
              <a:spcAft>
                <a:spcPts val="0"/>
              </a:spcAft>
              <a:buNone/>
            </a:pPr>
            <a:r>
              <a:rPr lang="fr-CH" err="1"/>
              <a:t>Private</a:t>
            </a:r>
            <a:r>
              <a:rPr lang="fr-CH"/>
              <a:t> </a:t>
            </a:r>
            <a:r>
              <a:rPr lang="fr-CH" err="1"/>
              <a:t>Companies</a:t>
            </a:r>
            <a:r>
              <a:rPr lang="fr-CH"/>
              <a:t>, </a:t>
            </a:r>
            <a:r>
              <a:rPr lang="fr-CH" err="1"/>
              <a:t>Other</a:t>
            </a:r>
            <a:r>
              <a:rPr lang="fr-CH"/>
              <a:t> Countries, LTA </a:t>
            </a:r>
            <a:endParaRPr/>
          </a:p>
          <a:p>
            <a:pPr marL="0" lvl="0" indent="0" algn="l" rtl="0">
              <a:spcBef>
                <a:spcPts val="0"/>
              </a:spcBef>
              <a:spcAft>
                <a:spcPts val="0"/>
              </a:spcAft>
              <a:buNone/>
            </a:pPr>
            <a:r>
              <a:rPr lang="fr-CH"/>
              <a:t>2 slides for components </a:t>
            </a:r>
            <a:endParaRPr/>
          </a:p>
          <a:p>
            <a:pPr marL="0" lvl="0" indent="0" algn="l" rtl="0">
              <a:spcBef>
                <a:spcPts val="0"/>
              </a:spcBef>
              <a:spcAft>
                <a:spcPts val="0"/>
              </a:spcAft>
              <a:buNone/>
            </a:pPr>
            <a:r>
              <a:rPr lang="fr-CH"/>
              <a:t>Country engagement </a:t>
            </a:r>
            <a:r>
              <a:rPr lang="fr-CH" err="1"/>
              <a:t>framework</a:t>
            </a:r>
            <a:r>
              <a:rPr lang="fr-CH"/>
              <a:t> </a:t>
            </a:r>
            <a:endParaRPr/>
          </a:p>
          <a:p>
            <a:pPr marL="0" lvl="0" indent="0" algn="l" rtl="0">
              <a:spcBef>
                <a:spcPts val="0"/>
              </a:spcBef>
              <a:spcAft>
                <a:spcPts val="0"/>
              </a:spcAft>
              <a:buNone/>
            </a:pPr>
            <a:r>
              <a:rPr lang="fr-CH"/>
              <a:t>Target </a:t>
            </a:r>
            <a:r>
              <a:rPr lang="fr-CH" err="1"/>
              <a:t>our</a:t>
            </a:r>
            <a:r>
              <a:rPr lang="fr-CH"/>
              <a:t> assistance </a:t>
            </a:r>
            <a:endParaRPr/>
          </a:p>
          <a:p>
            <a:pPr marL="0" lvl="0" indent="0" algn="l" rtl="0">
              <a:spcBef>
                <a:spcPts val="0"/>
              </a:spcBef>
              <a:spcAft>
                <a:spcPts val="0"/>
              </a:spcAft>
              <a:buNone/>
            </a:pPr>
            <a:r>
              <a:rPr lang="fr-CH"/>
              <a:t>Esp, procure and </a:t>
            </a:r>
            <a:r>
              <a:rPr lang="fr-CH" err="1"/>
              <a:t>implement</a:t>
            </a:r>
            <a:r>
              <a:rPr lang="fr-CH"/>
              <a:t> </a:t>
            </a:r>
            <a:r>
              <a:rPr lang="fr-CH" err="1"/>
              <a:t>these</a:t>
            </a:r>
            <a:r>
              <a:rPr lang="fr-CH"/>
              <a:t> </a:t>
            </a:r>
            <a:r>
              <a:rPr lang="fr-CH" err="1"/>
              <a:t>capacities</a:t>
            </a:r>
            <a:r>
              <a:rPr lang="fr-CH"/>
              <a:t> </a:t>
            </a:r>
            <a:endParaRPr/>
          </a:p>
          <a:p>
            <a:pPr marL="0" lvl="0" indent="0" algn="l" rtl="0">
              <a:spcBef>
                <a:spcPts val="0"/>
              </a:spcBef>
              <a:spcAft>
                <a:spcPts val="0"/>
              </a:spcAft>
              <a:buNone/>
            </a:pPr>
            <a:r>
              <a:rPr lang="fr-CH"/>
              <a:t>Menu of services</a:t>
            </a:r>
            <a:endParaRPr/>
          </a:p>
          <a:p>
            <a:pPr marL="0" lvl="0" indent="0" algn="l" rtl="0">
              <a:spcBef>
                <a:spcPts val="0"/>
              </a:spcBef>
              <a:spcAft>
                <a:spcPts val="0"/>
              </a:spcAft>
              <a:buNone/>
            </a:pPr>
            <a:r>
              <a:rPr lang="fr-CH"/>
              <a:t>Partners </a:t>
            </a:r>
            <a:r>
              <a:rPr lang="fr-CH" err="1"/>
              <a:t>that</a:t>
            </a:r>
            <a:r>
              <a:rPr lang="fr-CH"/>
              <a:t> are able to </a:t>
            </a:r>
            <a:r>
              <a:rPr lang="fr-CH" err="1"/>
              <a:t>implement</a:t>
            </a:r>
            <a:r>
              <a:rPr lang="fr-CH"/>
              <a:t> </a:t>
            </a:r>
            <a:endParaRPr/>
          </a:p>
          <a:p>
            <a:pPr marL="0" lvl="0" indent="0" algn="l" rtl="0">
              <a:spcBef>
                <a:spcPts val="0"/>
              </a:spcBef>
              <a:spcAft>
                <a:spcPts val="0"/>
              </a:spcAft>
              <a:buNone/>
            </a:pPr>
            <a:r>
              <a:rPr lang="fr-CH" err="1"/>
              <a:t>Mechanisms</a:t>
            </a:r>
            <a:r>
              <a:rPr lang="fr-CH"/>
              <a:t> to </a:t>
            </a:r>
            <a:r>
              <a:rPr lang="fr-CH" err="1"/>
              <a:t>implement</a:t>
            </a:r>
            <a:r>
              <a:rPr lang="fr-CH"/>
              <a:t> </a:t>
            </a:r>
            <a:r>
              <a:rPr lang="fr-CH" err="1"/>
              <a:t>quickly</a:t>
            </a:r>
            <a:r>
              <a:rPr lang="fr-CH"/>
              <a:t> </a:t>
            </a:r>
            <a:endParaRPr/>
          </a:p>
          <a:p>
            <a:pPr marL="0" lvl="0" indent="0" algn="l" rtl="0">
              <a:spcBef>
                <a:spcPts val="0"/>
              </a:spcBef>
              <a:spcAft>
                <a:spcPts val="0"/>
              </a:spcAft>
              <a:buNone/>
            </a:pPr>
            <a:r>
              <a:rPr lang="fr-CH" err="1"/>
              <a:t>Where</a:t>
            </a:r>
            <a:r>
              <a:rPr lang="fr-CH"/>
              <a:t> the gaps are </a:t>
            </a:r>
            <a:endParaRPr/>
          </a:p>
          <a:p>
            <a:pPr marL="0" lvl="0" indent="0" algn="l" rtl="0">
              <a:spcBef>
                <a:spcPts val="0"/>
              </a:spcBef>
              <a:spcAft>
                <a:spcPts val="0"/>
              </a:spcAft>
              <a:buNone/>
            </a:pPr>
            <a:r>
              <a:rPr lang="fr-CH" sz="1050">
                <a:highlight>
                  <a:schemeClr val="lt1"/>
                </a:highlight>
                <a:latin typeface="Arial"/>
                <a:ea typeface="Arial"/>
                <a:cs typeface="Arial"/>
                <a:sym typeface="Arial"/>
              </a:rPr>
              <a:t>I </a:t>
            </a:r>
            <a:r>
              <a:rPr lang="fr-CH" sz="1050" err="1">
                <a:highlight>
                  <a:schemeClr val="lt1"/>
                </a:highlight>
                <a:latin typeface="Arial"/>
                <a:ea typeface="Arial"/>
                <a:cs typeface="Arial"/>
                <a:sym typeface="Arial"/>
              </a:rPr>
              <a:t>think</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we</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need</a:t>
            </a:r>
            <a:r>
              <a:rPr lang="fr-CH" sz="1050">
                <a:highlight>
                  <a:schemeClr val="lt1"/>
                </a:highlight>
                <a:latin typeface="Arial"/>
                <a:ea typeface="Arial"/>
                <a:cs typeface="Arial"/>
                <a:sym typeface="Arial"/>
              </a:rPr>
              <a:t> to split </a:t>
            </a:r>
            <a:r>
              <a:rPr lang="fr-CH" sz="1050" err="1">
                <a:highlight>
                  <a:schemeClr val="lt1"/>
                </a:highlight>
                <a:latin typeface="Arial"/>
                <a:ea typeface="Arial"/>
                <a:cs typeface="Arial"/>
                <a:sym typeface="Arial"/>
              </a:rPr>
              <a:t>each</a:t>
            </a:r>
            <a:r>
              <a:rPr lang="fr-CH" sz="1050">
                <a:highlight>
                  <a:schemeClr val="lt1"/>
                </a:highlight>
                <a:latin typeface="Arial"/>
                <a:ea typeface="Arial"/>
                <a:cs typeface="Arial"/>
                <a:sym typeface="Arial"/>
              </a:rPr>
              <a:t> component </a:t>
            </a:r>
            <a:r>
              <a:rPr lang="fr-CH" sz="1050" err="1">
                <a:highlight>
                  <a:schemeClr val="lt1"/>
                </a:highlight>
                <a:latin typeface="Arial"/>
                <a:ea typeface="Arial"/>
                <a:cs typeface="Arial"/>
                <a:sym typeface="Arial"/>
              </a:rPr>
              <a:t>into</a:t>
            </a:r>
            <a:r>
              <a:rPr lang="fr-CH" sz="1050">
                <a:highlight>
                  <a:schemeClr val="lt1"/>
                </a:highlight>
                <a:latin typeface="Arial"/>
                <a:ea typeface="Arial"/>
                <a:cs typeface="Arial"/>
                <a:sym typeface="Arial"/>
              </a:rPr>
              <a:t> GovStack services (to </a:t>
            </a:r>
            <a:r>
              <a:rPr lang="fr-CH" sz="1050" err="1">
                <a:highlight>
                  <a:schemeClr val="lt1"/>
                </a:highlight>
                <a:latin typeface="Arial"/>
                <a:ea typeface="Arial"/>
                <a:cs typeface="Arial"/>
                <a:sym typeface="Arial"/>
              </a:rPr>
              <a:t>be</a:t>
            </a:r>
            <a:r>
              <a:rPr lang="fr-CH" sz="1050">
                <a:highlight>
                  <a:schemeClr val="lt1"/>
                </a:highlight>
                <a:latin typeface="Arial"/>
                <a:ea typeface="Arial"/>
                <a:cs typeface="Arial"/>
                <a:sym typeface="Arial"/>
              </a:rPr>
              <a:t> in line </a:t>
            </a:r>
            <a:r>
              <a:rPr lang="fr-CH" sz="1050" err="1">
                <a:highlight>
                  <a:schemeClr val="lt1"/>
                </a:highlight>
                <a:latin typeface="Arial"/>
                <a:ea typeface="Arial"/>
                <a:cs typeface="Arial"/>
                <a:sym typeface="Arial"/>
              </a:rPr>
              <a:t>with</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our</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Microservices</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philosophy</a:t>
            </a:r>
            <a:r>
              <a:rPr lang="fr-CH" sz="1050">
                <a:highlight>
                  <a:schemeClr val="lt1"/>
                </a:highlight>
                <a:latin typeface="Arial"/>
                <a:ea typeface="Arial"/>
                <a:cs typeface="Arial"/>
                <a:sym typeface="Arial"/>
              </a:rPr>
              <a:t>!)</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High </a:t>
            </a:r>
            <a:r>
              <a:rPr lang="fr-CH" sz="1050" err="1">
                <a:highlight>
                  <a:schemeClr val="lt1"/>
                </a:highlight>
                <a:latin typeface="Arial"/>
                <a:ea typeface="Arial"/>
                <a:cs typeface="Arial"/>
                <a:sym typeface="Arial"/>
              </a:rPr>
              <a:t>level</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estimate</a:t>
            </a:r>
            <a:r>
              <a:rPr lang="fr-CH" sz="1050">
                <a:highlight>
                  <a:schemeClr val="lt1"/>
                </a:highlight>
                <a:latin typeface="Arial"/>
                <a:ea typeface="Arial"/>
                <a:cs typeface="Arial"/>
                <a:sym typeface="Arial"/>
              </a:rPr>
              <a:t> of the </a:t>
            </a:r>
            <a:r>
              <a:rPr lang="fr-CH" sz="1050" err="1">
                <a:highlight>
                  <a:schemeClr val="lt1"/>
                </a:highlight>
                <a:latin typeface="Arial"/>
                <a:ea typeface="Arial"/>
                <a:cs typeface="Arial"/>
                <a:sym typeface="Arial"/>
              </a:rPr>
              <a:t>cost</a:t>
            </a:r>
            <a:r>
              <a:rPr lang="fr-CH" sz="1050">
                <a:highlight>
                  <a:schemeClr val="lt1"/>
                </a:highlight>
                <a:latin typeface="Arial"/>
                <a:ea typeface="Arial"/>
                <a:cs typeface="Arial"/>
                <a:sym typeface="Arial"/>
              </a:rPr>
              <a:t> for service</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Regulation</a:t>
            </a:r>
            <a:r>
              <a:rPr lang="fr-CH" sz="1050">
                <a:highlight>
                  <a:schemeClr val="lt1"/>
                </a:highlight>
                <a:latin typeface="Arial"/>
                <a:ea typeface="Arial"/>
                <a:cs typeface="Arial"/>
                <a:sym typeface="Arial"/>
              </a:rPr>
              <a:t> to BB activation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TdRs</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Comment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solidFill>
                  <a:srgbClr val="FFFFFF"/>
                </a:solidFill>
                <a:highlight>
                  <a:srgbClr val="292929"/>
                </a:highlight>
                <a:latin typeface="Arial"/>
                <a:ea typeface="Arial"/>
                <a:cs typeface="Arial"/>
                <a:sym typeface="Arial"/>
              </a:rPr>
              <a:t>same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caveat</a:t>
            </a:r>
            <a:r>
              <a:rPr lang="fr-CH" sz="1050">
                <a:solidFill>
                  <a:srgbClr val="FFFFFF"/>
                </a:solidFill>
                <a:highlight>
                  <a:srgbClr val="292929"/>
                </a:highlight>
                <a:latin typeface="Arial"/>
                <a:ea typeface="Arial"/>
                <a:cs typeface="Arial"/>
                <a:sym typeface="Arial"/>
              </a:rPr>
              <a:t>: 1. </a:t>
            </a:r>
            <a:r>
              <a:rPr lang="fr-CH" sz="1050" err="1">
                <a:solidFill>
                  <a:srgbClr val="FFFFFF"/>
                </a:solidFill>
                <a:highlight>
                  <a:srgbClr val="292929"/>
                </a:highlight>
                <a:latin typeface="Arial"/>
                <a:ea typeface="Arial"/>
                <a:cs typeface="Arial"/>
                <a:sym typeface="Arial"/>
              </a:rPr>
              <a:t>don't</a:t>
            </a:r>
            <a:r>
              <a:rPr lang="fr-CH" sz="1050">
                <a:solidFill>
                  <a:srgbClr val="FFFFFF"/>
                </a:solidFill>
                <a:highlight>
                  <a:srgbClr val="292929"/>
                </a:highlight>
                <a:latin typeface="Arial"/>
                <a:ea typeface="Arial"/>
                <a:cs typeface="Arial"/>
                <a:sym typeface="Arial"/>
              </a:rPr>
              <a:t> know </a:t>
            </a:r>
            <a:r>
              <a:rPr lang="fr-CH" sz="1050" err="1">
                <a:solidFill>
                  <a:srgbClr val="FFFFFF"/>
                </a:solidFill>
                <a:highlight>
                  <a:srgbClr val="292929"/>
                </a:highlight>
                <a:latin typeface="Arial"/>
                <a:ea typeface="Arial"/>
                <a:cs typeface="Arial"/>
                <a:sym typeface="Arial"/>
              </a:rPr>
              <a:t>what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policies</a:t>
            </a:r>
            <a:r>
              <a:rPr lang="fr-CH" sz="1050">
                <a:solidFill>
                  <a:srgbClr val="FFFFFF"/>
                </a:solidFill>
                <a:highlight>
                  <a:srgbClr val="292929"/>
                </a:highlight>
                <a:latin typeface="Arial"/>
                <a:ea typeface="Arial"/>
                <a:cs typeface="Arial"/>
                <a:sym typeface="Arial"/>
              </a:rPr>
              <a:t> / </a:t>
            </a:r>
            <a:r>
              <a:rPr lang="fr-CH" sz="1050" err="1">
                <a:solidFill>
                  <a:srgbClr val="FFFFFF"/>
                </a:solidFill>
                <a:highlight>
                  <a:srgbClr val="292929"/>
                </a:highlight>
                <a:latin typeface="Arial"/>
                <a:ea typeface="Arial"/>
                <a:cs typeface="Arial"/>
                <a:sym typeface="Arial"/>
              </a:rPr>
              <a:t>mechanism</a:t>
            </a:r>
            <a:r>
              <a:rPr lang="fr-CH" sz="1050">
                <a:solidFill>
                  <a:srgbClr val="FFFFFF"/>
                </a:solidFill>
                <a:highlight>
                  <a:srgbClr val="292929"/>
                </a:highlight>
                <a:latin typeface="Arial"/>
                <a:ea typeface="Arial"/>
                <a:cs typeface="Arial"/>
                <a:sym typeface="Arial"/>
              </a:rPr>
              <a:t> UNF can engage w. re. LTA / </a:t>
            </a:r>
            <a:r>
              <a:rPr lang="fr-CH" sz="1050" err="1">
                <a:solidFill>
                  <a:srgbClr val="FFFFFF"/>
                </a:solidFill>
                <a:highlight>
                  <a:srgbClr val="292929"/>
                </a:highlight>
                <a:latin typeface="Arial"/>
                <a:ea typeface="Arial"/>
                <a:cs typeface="Arial"/>
                <a:sym typeface="Arial"/>
              </a:rPr>
              <a:t>delivery</a:t>
            </a:r>
            <a:r>
              <a:rPr lang="fr-CH" sz="1050">
                <a:solidFill>
                  <a:srgbClr val="FFFFFF"/>
                </a:solidFill>
                <a:highlight>
                  <a:srgbClr val="292929"/>
                </a:highlight>
                <a:latin typeface="Arial"/>
                <a:ea typeface="Arial"/>
                <a:cs typeface="Arial"/>
                <a:sym typeface="Arial"/>
              </a:rPr>
              <a:t> MOU, 2. if </a:t>
            </a:r>
            <a:r>
              <a:rPr lang="fr-CH" sz="1050" err="1">
                <a:solidFill>
                  <a:srgbClr val="FFFFFF"/>
                </a:solidFill>
                <a:highlight>
                  <a:srgbClr val="292929"/>
                </a:highlight>
                <a:latin typeface="Arial"/>
                <a:ea typeface="Arial"/>
                <a:cs typeface="Arial"/>
                <a:sym typeface="Arial"/>
              </a:rPr>
              <a:t>that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discreprancy</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amongst</a:t>
            </a:r>
            <a:r>
              <a:rPr lang="fr-CH" sz="1050">
                <a:solidFill>
                  <a:srgbClr val="FFFFFF"/>
                </a:solidFill>
                <a:highlight>
                  <a:srgbClr val="292929"/>
                </a:highlight>
                <a:latin typeface="Arial"/>
                <a:ea typeface="Arial"/>
                <a:cs typeface="Arial"/>
                <a:sym typeface="Arial"/>
              </a:rPr>
              <a:t> us </a:t>
            </a:r>
            <a:r>
              <a:rPr lang="fr-CH" sz="1050" err="1">
                <a:solidFill>
                  <a:srgbClr val="FFFFFF"/>
                </a:solidFill>
                <a:highlight>
                  <a:srgbClr val="292929"/>
                </a:highlight>
                <a:latin typeface="Arial"/>
                <a:ea typeface="Arial"/>
                <a:cs typeface="Arial"/>
                <a:sym typeface="Arial"/>
              </a:rPr>
              <a:t>will</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create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any</a:t>
            </a:r>
            <a:r>
              <a:rPr lang="fr-CH" sz="1050">
                <a:solidFill>
                  <a:srgbClr val="FFFFFF"/>
                </a:solidFill>
                <a:highlight>
                  <a:srgbClr val="292929"/>
                </a:highlight>
                <a:latin typeface="Arial"/>
                <a:ea typeface="Arial"/>
                <a:cs typeface="Arial"/>
                <a:sym typeface="Arial"/>
              </a:rPr>
              <a:t> issue.</a:t>
            </a:r>
            <a:endParaRPr sz="1050">
              <a:highlight>
                <a:schemeClr val="lt1"/>
              </a:highlight>
              <a:latin typeface="Arial"/>
              <a:ea typeface="Arial"/>
              <a:cs typeface="Arial"/>
              <a:sym typeface="Arial"/>
            </a:endParaRPr>
          </a:p>
          <a:p>
            <a:pPr marL="0" lvl="0" indent="0" algn="l" rtl="0">
              <a:spcBef>
                <a:spcPts val="0"/>
              </a:spcBef>
              <a:spcAft>
                <a:spcPts val="0"/>
              </a:spcAft>
              <a:buNone/>
            </a:pPr>
            <a:endParaRPr/>
          </a:p>
        </p:txBody>
      </p:sp>
      <p:sp>
        <p:nvSpPr>
          <p:cNvPr id="614" name="Google Shape;614;g10e582f46a2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6265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0e45f9c348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H" b="1" err="1"/>
              <a:t>Three</a:t>
            </a:r>
            <a:r>
              <a:rPr lang="fr-CH" b="1"/>
              <a:t> Components </a:t>
            </a:r>
            <a:endParaRPr b="1"/>
          </a:p>
          <a:p>
            <a:pPr marL="457200" lvl="0" indent="-304800" algn="l" rtl="0">
              <a:spcBef>
                <a:spcPts val="0"/>
              </a:spcBef>
              <a:spcAft>
                <a:spcPts val="0"/>
              </a:spcAft>
              <a:buSzPts val="1200"/>
              <a:buAutoNum type="arabicPeriod"/>
            </a:pPr>
            <a:r>
              <a:rPr lang="fr-CH" b="1" err="1"/>
              <a:t>Strategy</a:t>
            </a:r>
            <a:r>
              <a:rPr lang="fr-CH" b="1"/>
              <a:t> Road </a:t>
            </a:r>
            <a:r>
              <a:rPr lang="fr-CH" b="1" err="1"/>
              <a:t>Map</a:t>
            </a:r>
            <a:r>
              <a:rPr lang="fr-CH"/>
              <a:t> - </a:t>
            </a:r>
            <a:r>
              <a:rPr lang="fr-CH" err="1"/>
              <a:t>Political</a:t>
            </a:r>
            <a:r>
              <a:rPr lang="fr-CH"/>
              <a:t> </a:t>
            </a:r>
            <a:r>
              <a:rPr lang="fr-CH" err="1"/>
              <a:t>commitment</a:t>
            </a:r>
            <a:r>
              <a:rPr lang="fr-CH"/>
              <a:t> </a:t>
            </a:r>
            <a:r>
              <a:rPr lang="fr-CH" b="1"/>
              <a:t>DIAL</a:t>
            </a:r>
            <a:r>
              <a:rPr lang="fr-CH"/>
              <a:t> </a:t>
            </a:r>
            <a:endParaRPr/>
          </a:p>
          <a:p>
            <a:pPr marL="457200" lvl="0" indent="-304800" algn="l" rtl="0">
              <a:spcBef>
                <a:spcPts val="0"/>
              </a:spcBef>
              <a:spcAft>
                <a:spcPts val="0"/>
              </a:spcAft>
              <a:buSzPts val="1200"/>
              <a:buAutoNum type="arabicPeriod"/>
            </a:pPr>
            <a:r>
              <a:rPr lang="fr-CH" b="1"/>
              <a:t>Agile Enterprise Architecture</a:t>
            </a:r>
            <a:r>
              <a:rPr lang="fr-CH"/>
              <a:t> - Service design and </a:t>
            </a:r>
            <a:r>
              <a:rPr lang="fr-CH" err="1"/>
              <a:t>delivery</a:t>
            </a:r>
            <a:r>
              <a:rPr lang="fr-CH"/>
              <a:t> </a:t>
            </a:r>
            <a:r>
              <a:rPr lang="fr-CH" err="1"/>
              <a:t>Understanding</a:t>
            </a:r>
            <a:r>
              <a:rPr lang="fr-CH"/>
              <a:t> user </a:t>
            </a:r>
            <a:r>
              <a:rPr lang="fr-CH" err="1"/>
              <a:t>needs</a:t>
            </a:r>
            <a:r>
              <a:rPr lang="fr-CH"/>
              <a:t>, ID BB to design, MPV and </a:t>
            </a:r>
            <a:r>
              <a:rPr lang="fr-CH" err="1"/>
              <a:t>delivery</a:t>
            </a:r>
            <a:r>
              <a:rPr lang="fr-CH"/>
              <a:t>, </a:t>
            </a:r>
            <a:r>
              <a:rPr lang="fr-CH" err="1"/>
              <a:t>SandBox</a:t>
            </a:r>
            <a:r>
              <a:rPr lang="fr-CH"/>
              <a:t>, Procurement </a:t>
            </a:r>
            <a:r>
              <a:rPr lang="fr-CH" b="1"/>
              <a:t>ITU</a:t>
            </a:r>
            <a:r>
              <a:rPr lang="fr-CH"/>
              <a:t> </a:t>
            </a:r>
            <a:endParaRPr/>
          </a:p>
          <a:p>
            <a:pPr marL="0" lvl="0" indent="0" algn="l" rtl="0">
              <a:spcBef>
                <a:spcPts val="0"/>
              </a:spcBef>
              <a:spcAft>
                <a:spcPts val="0"/>
              </a:spcAft>
              <a:buNone/>
            </a:pPr>
            <a:r>
              <a:rPr lang="fr-CH"/>
              <a:t>             ID providers, </a:t>
            </a:r>
            <a:r>
              <a:rPr lang="fr-CH" err="1"/>
              <a:t>payments</a:t>
            </a:r>
            <a:r>
              <a:rPr lang="fr-CH"/>
              <a:t>,</a:t>
            </a:r>
            <a:endParaRPr/>
          </a:p>
          <a:p>
            <a:pPr marL="457200" lvl="0" indent="-304800" algn="l" rtl="0">
              <a:spcBef>
                <a:spcPts val="0"/>
              </a:spcBef>
              <a:spcAft>
                <a:spcPts val="0"/>
              </a:spcAft>
              <a:buSzPts val="1200"/>
              <a:buAutoNum type="arabicPeriod"/>
            </a:pPr>
            <a:r>
              <a:rPr lang="fr-CH" b="1" err="1"/>
              <a:t>Capacity</a:t>
            </a:r>
            <a:r>
              <a:rPr lang="fr-CH" b="1"/>
              <a:t> </a:t>
            </a:r>
            <a:r>
              <a:rPr lang="fr-CH" b="1" err="1"/>
              <a:t>development</a:t>
            </a:r>
            <a:r>
              <a:rPr lang="fr-CH" b="1"/>
              <a:t> GIZ </a:t>
            </a:r>
            <a:endParaRPr b="1"/>
          </a:p>
          <a:p>
            <a:pPr marL="0" lvl="0" indent="0" algn="l" rtl="0">
              <a:spcBef>
                <a:spcPts val="0"/>
              </a:spcBef>
              <a:spcAft>
                <a:spcPts val="0"/>
              </a:spcAft>
              <a:buNone/>
            </a:pPr>
            <a:endParaRPr/>
          </a:p>
          <a:p>
            <a:pPr marL="0" lvl="0" indent="0" algn="l" rtl="0">
              <a:spcBef>
                <a:spcPts val="0"/>
              </a:spcBef>
              <a:spcAft>
                <a:spcPts val="0"/>
              </a:spcAft>
              <a:buNone/>
            </a:pPr>
            <a:r>
              <a:rPr lang="fr-CH" b="1" err="1"/>
              <a:t>Scoping</a:t>
            </a:r>
            <a:r>
              <a:rPr lang="fr-CH" b="1"/>
              <a:t> </a:t>
            </a:r>
            <a:r>
              <a:rPr lang="fr-CH" b="1" err="1"/>
              <a:t>step</a:t>
            </a:r>
            <a:r>
              <a:rPr lang="fr-CH" b="1"/>
              <a:t> </a:t>
            </a:r>
            <a:r>
              <a:rPr lang="fr-CH"/>
              <a:t>- </a:t>
            </a:r>
            <a:r>
              <a:rPr lang="fr-CH" err="1"/>
              <a:t>Lets</a:t>
            </a:r>
            <a:r>
              <a:rPr lang="fr-CH"/>
              <a:t> engage </a:t>
            </a:r>
            <a:r>
              <a:rPr lang="fr-CH" err="1"/>
              <a:t>with</a:t>
            </a:r>
            <a:r>
              <a:rPr lang="fr-CH"/>
              <a:t> Rwanda and </a:t>
            </a:r>
            <a:r>
              <a:rPr lang="fr-CH" err="1"/>
              <a:t>see</a:t>
            </a:r>
            <a:r>
              <a:rPr lang="fr-CH"/>
              <a:t> this </a:t>
            </a:r>
            <a:r>
              <a:rPr lang="fr-CH" err="1"/>
              <a:t>tree</a:t>
            </a:r>
            <a:r>
              <a:rPr lang="fr-CH"/>
              <a:t> </a:t>
            </a:r>
            <a:r>
              <a:rPr lang="fr-CH" err="1"/>
              <a:t>things</a:t>
            </a:r>
            <a:r>
              <a:rPr lang="fr-CH"/>
              <a:t> </a:t>
            </a:r>
            <a:endParaRPr/>
          </a:p>
          <a:p>
            <a:pPr marL="0" lvl="0" indent="0" algn="l" rtl="0">
              <a:spcBef>
                <a:spcPts val="0"/>
              </a:spcBef>
              <a:spcAft>
                <a:spcPts val="0"/>
              </a:spcAft>
              <a:buNone/>
            </a:pPr>
            <a:r>
              <a:rPr lang="fr-CH" err="1"/>
              <a:t>Who</a:t>
            </a:r>
            <a:r>
              <a:rPr lang="fr-CH"/>
              <a:t>, </a:t>
            </a:r>
            <a:r>
              <a:rPr lang="fr-CH" err="1"/>
              <a:t>what</a:t>
            </a:r>
            <a:r>
              <a:rPr lang="fr-CH"/>
              <a:t>, and </a:t>
            </a:r>
            <a:r>
              <a:rPr lang="fr-CH" err="1"/>
              <a:t>why</a:t>
            </a:r>
            <a:r>
              <a:rPr lang="fr-CH"/>
              <a:t> </a:t>
            </a:r>
            <a:endParaRPr/>
          </a:p>
          <a:p>
            <a:pPr marL="0" lvl="0" indent="0" algn="l" rtl="0">
              <a:spcBef>
                <a:spcPts val="0"/>
              </a:spcBef>
              <a:spcAft>
                <a:spcPts val="0"/>
              </a:spcAft>
              <a:buNone/>
            </a:pPr>
            <a:r>
              <a:rPr lang="fr-CH" err="1"/>
              <a:t>Deliverable</a:t>
            </a:r>
            <a:r>
              <a:rPr lang="fr-CH"/>
              <a:t> </a:t>
            </a:r>
            <a:endParaRPr/>
          </a:p>
          <a:p>
            <a:pPr marL="0" lvl="0" indent="0" algn="l" rtl="0">
              <a:spcBef>
                <a:spcPts val="0"/>
              </a:spcBef>
              <a:spcAft>
                <a:spcPts val="0"/>
              </a:spcAft>
              <a:buNone/>
            </a:pPr>
            <a:r>
              <a:rPr lang="fr-CH" err="1"/>
              <a:t>Lists</a:t>
            </a:r>
            <a:r>
              <a:rPr lang="fr-CH"/>
              <a:t> of partners - UN </a:t>
            </a:r>
            <a:r>
              <a:rPr lang="fr-CH" err="1"/>
              <a:t>Agencie</a:t>
            </a:r>
            <a:endParaRPr/>
          </a:p>
          <a:p>
            <a:pPr marL="0" lvl="0" indent="0" algn="l" rtl="0">
              <a:spcBef>
                <a:spcPts val="0"/>
              </a:spcBef>
              <a:spcAft>
                <a:spcPts val="0"/>
              </a:spcAft>
              <a:buNone/>
            </a:pPr>
            <a:r>
              <a:rPr lang="fr-CH" err="1"/>
              <a:t>Private</a:t>
            </a:r>
            <a:r>
              <a:rPr lang="fr-CH"/>
              <a:t> </a:t>
            </a:r>
            <a:r>
              <a:rPr lang="fr-CH" err="1"/>
              <a:t>Companies</a:t>
            </a:r>
            <a:r>
              <a:rPr lang="fr-CH"/>
              <a:t>, </a:t>
            </a:r>
            <a:r>
              <a:rPr lang="fr-CH" err="1"/>
              <a:t>Other</a:t>
            </a:r>
            <a:r>
              <a:rPr lang="fr-CH"/>
              <a:t> Countries, LTA </a:t>
            </a:r>
            <a:endParaRPr/>
          </a:p>
          <a:p>
            <a:pPr marL="0" lvl="0" indent="0" algn="l" rtl="0">
              <a:spcBef>
                <a:spcPts val="0"/>
              </a:spcBef>
              <a:spcAft>
                <a:spcPts val="0"/>
              </a:spcAft>
              <a:buNone/>
            </a:pPr>
            <a:r>
              <a:rPr lang="fr-CH"/>
              <a:t>2 slides for components </a:t>
            </a:r>
            <a:endParaRPr/>
          </a:p>
          <a:p>
            <a:pPr marL="0" lvl="0" indent="0" algn="l" rtl="0">
              <a:spcBef>
                <a:spcPts val="0"/>
              </a:spcBef>
              <a:spcAft>
                <a:spcPts val="0"/>
              </a:spcAft>
              <a:buNone/>
            </a:pPr>
            <a:r>
              <a:rPr lang="fr-CH"/>
              <a:t>Country engagement </a:t>
            </a:r>
            <a:r>
              <a:rPr lang="fr-CH" err="1"/>
              <a:t>framework</a:t>
            </a:r>
            <a:r>
              <a:rPr lang="fr-CH"/>
              <a:t> </a:t>
            </a:r>
            <a:endParaRPr/>
          </a:p>
          <a:p>
            <a:pPr marL="0" lvl="0" indent="0" algn="l" rtl="0">
              <a:spcBef>
                <a:spcPts val="0"/>
              </a:spcBef>
              <a:spcAft>
                <a:spcPts val="0"/>
              </a:spcAft>
              <a:buNone/>
            </a:pPr>
            <a:r>
              <a:rPr lang="fr-CH"/>
              <a:t>Target </a:t>
            </a:r>
            <a:r>
              <a:rPr lang="fr-CH" err="1"/>
              <a:t>our</a:t>
            </a:r>
            <a:r>
              <a:rPr lang="fr-CH"/>
              <a:t> assistance </a:t>
            </a:r>
            <a:endParaRPr/>
          </a:p>
          <a:p>
            <a:pPr marL="0" lvl="0" indent="0" algn="l" rtl="0">
              <a:spcBef>
                <a:spcPts val="0"/>
              </a:spcBef>
              <a:spcAft>
                <a:spcPts val="0"/>
              </a:spcAft>
              <a:buNone/>
            </a:pPr>
            <a:r>
              <a:rPr lang="fr-CH"/>
              <a:t>Esp, procure and </a:t>
            </a:r>
            <a:r>
              <a:rPr lang="fr-CH" err="1"/>
              <a:t>implement</a:t>
            </a:r>
            <a:r>
              <a:rPr lang="fr-CH"/>
              <a:t> </a:t>
            </a:r>
            <a:r>
              <a:rPr lang="fr-CH" err="1"/>
              <a:t>these</a:t>
            </a:r>
            <a:r>
              <a:rPr lang="fr-CH"/>
              <a:t> </a:t>
            </a:r>
            <a:r>
              <a:rPr lang="fr-CH" err="1"/>
              <a:t>capacities</a:t>
            </a:r>
            <a:r>
              <a:rPr lang="fr-CH"/>
              <a:t> </a:t>
            </a:r>
            <a:endParaRPr/>
          </a:p>
          <a:p>
            <a:pPr marL="0" lvl="0" indent="0" algn="l" rtl="0">
              <a:spcBef>
                <a:spcPts val="0"/>
              </a:spcBef>
              <a:spcAft>
                <a:spcPts val="0"/>
              </a:spcAft>
              <a:buNone/>
            </a:pPr>
            <a:r>
              <a:rPr lang="fr-CH"/>
              <a:t>Menu of services</a:t>
            </a:r>
            <a:endParaRPr/>
          </a:p>
          <a:p>
            <a:pPr marL="0" lvl="0" indent="0" algn="l" rtl="0">
              <a:spcBef>
                <a:spcPts val="0"/>
              </a:spcBef>
              <a:spcAft>
                <a:spcPts val="0"/>
              </a:spcAft>
              <a:buNone/>
            </a:pPr>
            <a:r>
              <a:rPr lang="fr-CH"/>
              <a:t>Partners </a:t>
            </a:r>
            <a:r>
              <a:rPr lang="fr-CH" err="1"/>
              <a:t>that</a:t>
            </a:r>
            <a:r>
              <a:rPr lang="fr-CH"/>
              <a:t> are able to </a:t>
            </a:r>
            <a:r>
              <a:rPr lang="fr-CH" err="1"/>
              <a:t>implement</a:t>
            </a:r>
            <a:r>
              <a:rPr lang="fr-CH"/>
              <a:t> </a:t>
            </a:r>
            <a:endParaRPr/>
          </a:p>
          <a:p>
            <a:pPr marL="0" lvl="0" indent="0" algn="l" rtl="0">
              <a:spcBef>
                <a:spcPts val="0"/>
              </a:spcBef>
              <a:spcAft>
                <a:spcPts val="0"/>
              </a:spcAft>
              <a:buNone/>
            </a:pPr>
            <a:r>
              <a:rPr lang="fr-CH" err="1"/>
              <a:t>Mechanisms</a:t>
            </a:r>
            <a:r>
              <a:rPr lang="fr-CH"/>
              <a:t> to </a:t>
            </a:r>
            <a:r>
              <a:rPr lang="fr-CH" err="1"/>
              <a:t>implement</a:t>
            </a:r>
            <a:r>
              <a:rPr lang="fr-CH"/>
              <a:t> </a:t>
            </a:r>
            <a:r>
              <a:rPr lang="fr-CH" err="1"/>
              <a:t>quickly</a:t>
            </a:r>
            <a:r>
              <a:rPr lang="fr-CH"/>
              <a:t> </a:t>
            </a:r>
            <a:endParaRPr/>
          </a:p>
          <a:p>
            <a:pPr marL="0" lvl="0" indent="0" algn="l" rtl="0">
              <a:spcBef>
                <a:spcPts val="0"/>
              </a:spcBef>
              <a:spcAft>
                <a:spcPts val="0"/>
              </a:spcAft>
              <a:buNone/>
            </a:pPr>
            <a:r>
              <a:rPr lang="fr-CH" err="1"/>
              <a:t>Where</a:t>
            </a:r>
            <a:r>
              <a:rPr lang="fr-CH"/>
              <a:t> the gaps are </a:t>
            </a:r>
            <a:endParaRPr/>
          </a:p>
          <a:p>
            <a:pPr marL="0" lvl="0" indent="0" algn="l" rtl="0">
              <a:spcBef>
                <a:spcPts val="0"/>
              </a:spcBef>
              <a:spcAft>
                <a:spcPts val="0"/>
              </a:spcAft>
              <a:buNone/>
            </a:pPr>
            <a:r>
              <a:rPr lang="fr-CH" sz="1050">
                <a:highlight>
                  <a:schemeClr val="lt1"/>
                </a:highlight>
                <a:latin typeface="Arial"/>
                <a:ea typeface="Arial"/>
                <a:cs typeface="Arial"/>
                <a:sym typeface="Arial"/>
              </a:rPr>
              <a:t>I </a:t>
            </a:r>
            <a:r>
              <a:rPr lang="fr-CH" sz="1050" err="1">
                <a:highlight>
                  <a:schemeClr val="lt1"/>
                </a:highlight>
                <a:latin typeface="Arial"/>
                <a:ea typeface="Arial"/>
                <a:cs typeface="Arial"/>
                <a:sym typeface="Arial"/>
              </a:rPr>
              <a:t>think</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we</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need</a:t>
            </a:r>
            <a:r>
              <a:rPr lang="fr-CH" sz="1050">
                <a:highlight>
                  <a:schemeClr val="lt1"/>
                </a:highlight>
                <a:latin typeface="Arial"/>
                <a:ea typeface="Arial"/>
                <a:cs typeface="Arial"/>
                <a:sym typeface="Arial"/>
              </a:rPr>
              <a:t> to split </a:t>
            </a:r>
            <a:r>
              <a:rPr lang="fr-CH" sz="1050" err="1">
                <a:highlight>
                  <a:schemeClr val="lt1"/>
                </a:highlight>
                <a:latin typeface="Arial"/>
                <a:ea typeface="Arial"/>
                <a:cs typeface="Arial"/>
                <a:sym typeface="Arial"/>
              </a:rPr>
              <a:t>each</a:t>
            </a:r>
            <a:r>
              <a:rPr lang="fr-CH" sz="1050">
                <a:highlight>
                  <a:schemeClr val="lt1"/>
                </a:highlight>
                <a:latin typeface="Arial"/>
                <a:ea typeface="Arial"/>
                <a:cs typeface="Arial"/>
                <a:sym typeface="Arial"/>
              </a:rPr>
              <a:t> component </a:t>
            </a:r>
            <a:r>
              <a:rPr lang="fr-CH" sz="1050" err="1">
                <a:highlight>
                  <a:schemeClr val="lt1"/>
                </a:highlight>
                <a:latin typeface="Arial"/>
                <a:ea typeface="Arial"/>
                <a:cs typeface="Arial"/>
                <a:sym typeface="Arial"/>
              </a:rPr>
              <a:t>into</a:t>
            </a:r>
            <a:r>
              <a:rPr lang="fr-CH" sz="1050">
                <a:highlight>
                  <a:schemeClr val="lt1"/>
                </a:highlight>
                <a:latin typeface="Arial"/>
                <a:ea typeface="Arial"/>
                <a:cs typeface="Arial"/>
                <a:sym typeface="Arial"/>
              </a:rPr>
              <a:t> GovStack services (to </a:t>
            </a:r>
            <a:r>
              <a:rPr lang="fr-CH" sz="1050" err="1">
                <a:highlight>
                  <a:schemeClr val="lt1"/>
                </a:highlight>
                <a:latin typeface="Arial"/>
                <a:ea typeface="Arial"/>
                <a:cs typeface="Arial"/>
                <a:sym typeface="Arial"/>
              </a:rPr>
              <a:t>be</a:t>
            </a:r>
            <a:r>
              <a:rPr lang="fr-CH" sz="1050">
                <a:highlight>
                  <a:schemeClr val="lt1"/>
                </a:highlight>
                <a:latin typeface="Arial"/>
                <a:ea typeface="Arial"/>
                <a:cs typeface="Arial"/>
                <a:sym typeface="Arial"/>
              </a:rPr>
              <a:t> in line </a:t>
            </a:r>
            <a:r>
              <a:rPr lang="fr-CH" sz="1050" err="1">
                <a:highlight>
                  <a:schemeClr val="lt1"/>
                </a:highlight>
                <a:latin typeface="Arial"/>
                <a:ea typeface="Arial"/>
                <a:cs typeface="Arial"/>
                <a:sym typeface="Arial"/>
              </a:rPr>
              <a:t>with</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our</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Microservices</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philosophy</a:t>
            </a:r>
            <a:r>
              <a:rPr lang="fr-CH" sz="1050">
                <a:highlight>
                  <a:schemeClr val="lt1"/>
                </a:highlight>
                <a:latin typeface="Arial"/>
                <a:ea typeface="Arial"/>
                <a:cs typeface="Arial"/>
                <a:sym typeface="Arial"/>
              </a:rPr>
              <a:t>!)</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High </a:t>
            </a:r>
            <a:r>
              <a:rPr lang="fr-CH" sz="1050" err="1">
                <a:highlight>
                  <a:schemeClr val="lt1"/>
                </a:highlight>
                <a:latin typeface="Arial"/>
                <a:ea typeface="Arial"/>
                <a:cs typeface="Arial"/>
                <a:sym typeface="Arial"/>
              </a:rPr>
              <a:t>level</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estimate</a:t>
            </a:r>
            <a:r>
              <a:rPr lang="fr-CH" sz="1050">
                <a:highlight>
                  <a:schemeClr val="lt1"/>
                </a:highlight>
                <a:latin typeface="Arial"/>
                <a:ea typeface="Arial"/>
                <a:cs typeface="Arial"/>
                <a:sym typeface="Arial"/>
              </a:rPr>
              <a:t> of the </a:t>
            </a:r>
            <a:r>
              <a:rPr lang="fr-CH" sz="1050" err="1">
                <a:highlight>
                  <a:schemeClr val="lt1"/>
                </a:highlight>
                <a:latin typeface="Arial"/>
                <a:ea typeface="Arial"/>
                <a:cs typeface="Arial"/>
                <a:sym typeface="Arial"/>
              </a:rPr>
              <a:t>cost</a:t>
            </a:r>
            <a:r>
              <a:rPr lang="fr-CH" sz="1050">
                <a:highlight>
                  <a:schemeClr val="lt1"/>
                </a:highlight>
                <a:latin typeface="Arial"/>
                <a:ea typeface="Arial"/>
                <a:cs typeface="Arial"/>
                <a:sym typeface="Arial"/>
              </a:rPr>
              <a:t> for service</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Regulation</a:t>
            </a:r>
            <a:r>
              <a:rPr lang="fr-CH" sz="1050">
                <a:highlight>
                  <a:schemeClr val="lt1"/>
                </a:highlight>
                <a:latin typeface="Arial"/>
                <a:ea typeface="Arial"/>
                <a:cs typeface="Arial"/>
                <a:sym typeface="Arial"/>
              </a:rPr>
              <a:t> to BB activation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TdRs</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Comment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solidFill>
                  <a:srgbClr val="FFFFFF"/>
                </a:solidFill>
                <a:highlight>
                  <a:srgbClr val="292929"/>
                </a:highlight>
                <a:latin typeface="Arial"/>
                <a:ea typeface="Arial"/>
                <a:cs typeface="Arial"/>
                <a:sym typeface="Arial"/>
              </a:rPr>
              <a:t>same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caveat</a:t>
            </a:r>
            <a:r>
              <a:rPr lang="fr-CH" sz="1050">
                <a:solidFill>
                  <a:srgbClr val="FFFFFF"/>
                </a:solidFill>
                <a:highlight>
                  <a:srgbClr val="292929"/>
                </a:highlight>
                <a:latin typeface="Arial"/>
                <a:ea typeface="Arial"/>
                <a:cs typeface="Arial"/>
                <a:sym typeface="Arial"/>
              </a:rPr>
              <a:t>: 1. </a:t>
            </a:r>
            <a:r>
              <a:rPr lang="fr-CH" sz="1050" err="1">
                <a:solidFill>
                  <a:srgbClr val="FFFFFF"/>
                </a:solidFill>
                <a:highlight>
                  <a:srgbClr val="292929"/>
                </a:highlight>
                <a:latin typeface="Arial"/>
                <a:ea typeface="Arial"/>
                <a:cs typeface="Arial"/>
                <a:sym typeface="Arial"/>
              </a:rPr>
              <a:t>don't</a:t>
            </a:r>
            <a:r>
              <a:rPr lang="fr-CH" sz="1050">
                <a:solidFill>
                  <a:srgbClr val="FFFFFF"/>
                </a:solidFill>
                <a:highlight>
                  <a:srgbClr val="292929"/>
                </a:highlight>
                <a:latin typeface="Arial"/>
                <a:ea typeface="Arial"/>
                <a:cs typeface="Arial"/>
                <a:sym typeface="Arial"/>
              </a:rPr>
              <a:t> know </a:t>
            </a:r>
            <a:r>
              <a:rPr lang="fr-CH" sz="1050" err="1">
                <a:solidFill>
                  <a:srgbClr val="FFFFFF"/>
                </a:solidFill>
                <a:highlight>
                  <a:srgbClr val="292929"/>
                </a:highlight>
                <a:latin typeface="Arial"/>
                <a:ea typeface="Arial"/>
                <a:cs typeface="Arial"/>
                <a:sym typeface="Arial"/>
              </a:rPr>
              <a:t>what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policies</a:t>
            </a:r>
            <a:r>
              <a:rPr lang="fr-CH" sz="1050">
                <a:solidFill>
                  <a:srgbClr val="FFFFFF"/>
                </a:solidFill>
                <a:highlight>
                  <a:srgbClr val="292929"/>
                </a:highlight>
                <a:latin typeface="Arial"/>
                <a:ea typeface="Arial"/>
                <a:cs typeface="Arial"/>
                <a:sym typeface="Arial"/>
              </a:rPr>
              <a:t> / </a:t>
            </a:r>
            <a:r>
              <a:rPr lang="fr-CH" sz="1050" err="1">
                <a:solidFill>
                  <a:srgbClr val="FFFFFF"/>
                </a:solidFill>
                <a:highlight>
                  <a:srgbClr val="292929"/>
                </a:highlight>
                <a:latin typeface="Arial"/>
                <a:ea typeface="Arial"/>
                <a:cs typeface="Arial"/>
                <a:sym typeface="Arial"/>
              </a:rPr>
              <a:t>mechanism</a:t>
            </a:r>
            <a:r>
              <a:rPr lang="fr-CH" sz="1050">
                <a:solidFill>
                  <a:srgbClr val="FFFFFF"/>
                </a:solidFill>
                <a:highlight>
                  <a:srgbClr val="292929"/>
                </a:highlight>
                <a:latin typeface="Arial"/>
                <a:ea typeface="Arial"/>
                <a:cs typeface="Arial"/>
                <a:sym typeface="Arial"/>
              </a:rPr>
              <a:t> UNF can engage w. re. LTA / </a:t>
            </a:r>
            <a:r>
              <a:rPr lang="fr-CH" sz="1050" err="1">
                <a:solidFill>
                  <a:srgbClr val="FFFFFF"/>
                </a:solidFill>
                <a:highlight>
                  <a:srgbClr val="292929"/>
                </a:highlight>
                <a:latin typeface="Arial"/>
                <a:ea typeface="Arial"/>
                <a:cs typeface="Arial"/>
                <a:sym typeface="Arial"/>
              </a:rPr>
              <a:t>delivery</a:t>
            </a:r>
            <a:r>
              <a:rPr lang="fr-CH" sz="1050">
                <a:solidFill>
                  <a:srgbClr val="FFFFFF"/>
                </a:solidFill>
                <a:highlight>
                  <a:srgbClr val="292929"/>
                </a:highlight>
                <a:latin typeface="Arial"/>
                <a:ea typeface="Arial"/>
                <a:cs typeface="Arial"/>
                <a:sym typeface="Arial"/>
              </a:rPr>
              <a:t> MOU, 2. if </a:t>
            </a:r>
            <a:r>
              <a:rPr lang="fr-CH" sz="1050" err="1">
                <a:solidFill>
                  <a:srgbClr val="FFFFFF"/>
                </a:solidFill>
                <a:highlight>
                  <a:srgbClr val="292929"/>
                </a:highlight>
                <a:latin typeface="Arial"/>
                <a:ea typeface="Arial"/>
                <a:cs typeface="Arial"/>
                <a:sym typeface="Arial"/>
              </a:rPr>
              <a:t>that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discreprancy</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amongst</a:t>
            </a:r>
            <a:r>
              <a:rPr lang="fr-CH" sz="1050">
                <a:solidFill>
                  <a:srgbClr val="FFFFFF"/>
                </a:solidFill>
                <a:highlight>
                  <a:srgbClr val="292929"/>
                </a:highlight>
                <a:latin typeface="Arial"/>
                <a:ea typeface="Arial"/>
                <a:cs typeface="Arial"/>
                <a:sym typeface="Arial"/>
              </a:rPr>
              <a:t> us </a:t>
            </a:r>
            <a:r>
              <a:rPr lang="fr-CH" sz="1050" err="1">
                <a:solidFill>
                  <a:srgbClr val="FFFFFF"/>
                </a:solidFill>
                <a:highlight>
                  <a:srgbClr val="292929"/>
                </a:highlight>
                <a:latin typeface="Arial"/>
                <a:ea typeface="Arial"/>
                <a:cs typeface="Arial"/>
                <a:sym typeface="Arial"/>
              </a:rPr>
              <a:t>will</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create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any</a:t>
            </a:r>
            <a:r>
              <a:rPr lang="fr-CH" sz="1050">
                <a:solidFill>
                  <a:srgbClr val="FFFFFF"/>
                </a:solidFill>
                <a:highlight>
                  <a:srgbClr val="292929"/>
                </a:highlight>
                <a:latin typeface="Arial"/>
                <a:ea typeface="Arial"/>
                <a:cs typeface="Arial"/>
                <a:sym typeface="Arial"/>
              </a:rPr>
              <a:t> issue.</a:t>
            </a:r>
            <a:endParaRPr sz="1050">
              <a:highlight>
                <a:schemeClr val="lt1"/>
              </a:highlight>
              <a:latin typeface="Arial"/>
              <a:ea typeface="Arial"/>
              <a:cs typeface="Arial"/>
              <a:sym typeface="Arial"/>
            </a:endParaRPr>
          </a:p>
          <a:p>
            <a:pPr marL="0" lvl="0" indent="0" algn="l" rtl="0">
              <a:spcBef>
                <a:spcPts val="0"/>
              </a:spcBef>
              <a:spcAft>
                <a:spcPts val="0"/>
              </a:spcAft>
              <a:buNone/>
            </a:pPr>
            <a:endParaRPr/>
          </a:p>
        </p:txBody>
      </p:sp>
      <p:sp>
        <p:nvSpPr>
          <p:cNvPr id="648" name="Google Shape;648;g10e45f9c348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10e45f9c34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H" b="1" err="1"/>
              <a:t>Three</a:t>
            </a:r>
            <a:r>
              <a:rPr lang="fr-CH" b="1"/>
              <a:t> Components </a:t>
            </a:r>
            <a:endParaRPr b="1"/>
          </a:p>
          <a:p>
            <a:pPr marL="457200" lvl="0" indent="-304800" algn="l" rtl="0">
              <a:spcBef>
                <a:spcPts val="0"/>
              </a:spcBef>
              <a:spcAft>
                <a:spcPts val="0"/>
              </a:spcAft>
              <a:buSzPts val="1200"/>
              <a:buAutoNum type="arabicPeriod"/>
            </a:pPr>
            <a:r>
              <a:rPr lang="fr-CH" b="1" err="1"/>
              <a:t>Strategy</a:t>
            </a:r>
            <a:r>
              <a:rPr lang="fr-CH" b="1"/>
              <a:t> Road </a:t>
            </a:r>
            <a:r>
              <a:rPr lang="fr-CH" b="1" err="1"/>
              <a:t>Map</a:t>
            </a:r>
            <a:r>
              <a:rPr lang="fr-CH"/>
              <a:t> - </a:t>
            </a:r>
            <a:r>
              <a:rPr lang="fr-CH" err="1"/>
              <a:t>Political</a:t>
            </a:r>
            <a:r>
              <a:rPr lang="fr-CH"/>
              <a:t> </a:t>
            </a:r>
            <a:r>
              <a:rPr lang="fr-CH" err="1"/>
              <a:t>commitment</a:t>
            </a:r>
            <a:r>
              <a:rPr lang="fr-CH"/>
              <a:t> </a:t>
            </a:r>
            <a:r>
              <a:rPr lang="fr-CH" b="1"/>
              <a:t>DIAL</a:t>
            </a:r>
            <a:r>
              <a:rPr lang="fr-CH"/>
              <a:t> </a:t>
            </a:r>
            <a:endParaRPr/>
          </a:p>
          <a:p>
            <a:pPr marL="457200" lvl="0" indent="-304800" algn="l" rtl="0">
              <a:spcBef>
                <a:spcPts val="0"/>
              </a:spcBef>
              <a:spcAft>
                <a:spcPts val="0"/>
              </a:spcAft>
              <a:buSzPts val="1200"/>
              <a:buAutoNum type="arabicPeriod"/>
            </a:pPr>
            <a:r>
              <a:rPr lang="fr-CH" b="1"/>
              <a:t>Agile Enterprise Architecture</a:t>
            </a:r>
            <a:r>
              <a:rPr lang="fr-CH"/>
              <a:t> - Service design and </a:t>
            </a:r>
            <a:r>
              <a:rPr lang="fr-CH" err="1"/>
              <a:t>delivery</a:t>
            </a:r>
            <a:r>
              <a:rPr lang="fr-CH"/>
              <a:t> </a:t>
            </a:r>
            <a:r>
              <a:rPr lang="fr-CH" err="1"/>
              <a:t>Understanding</a:t>
            </a:r>
            <a:r>
              <a:rPr lang="fr-CH"/>
              <a:t> user </a:t>
            </a:r>
            <a:r>
              <a:rPr lang="fr-CH" err="1"/>
              <a:t>needs</a:t>
            </a:r>
            <a:r>
              <a:rPr lang="fr-CH"/>
              <a:t>, ID BB to design, MPV and </a:t>
            </a:r>
            <a:r>
              <a:rPr lang="fr-CH" err="1"/>
              <a:t>delivery</a:t>
            </a:r>
            <a:r>
              <a:rPr lang="fr-CH"/>
              <a:t>, </a:t>
            </a:r>
            <a:r>
              <a:rPr lang="fr-CH" err="1"/>
              <a:t>SandBox</a:t>
            </a:r>
            <a:r>
              <a:rPr lang="fr-CH"/>
              <a:t>, Procurement </a:t>
            </a:r>
            <a:r>
              <a:rPr lang="fr-CH" b="1"/>
              <a:t>ITU</a:t>
            </a:r>
            <a:r>
              <a:rPr lang="fr-CH"/>
              <a:t> </a:t>
            </a:r>
            <a:endParaRPr/>
          </a:p>
          <a:p>
            <a:pPr marL="0" lvl="0" indent="0" algn="l" rtl="0">
              <a:spcBef>
                <a:spcPts val="0"/>
              </a:spcBef>
              <a:spcAft>
                <a:spcPts val="0"/>
              </a:spcAft>
              <a:buNone/>
            </a:pPr>
            <a:r>
              <a:rPr lang="fr-CH"/>
              <a:t>             ID providers, </a:t>
            </a:r>
            <a:r>
              <a:rPr lang="fr-CH" err="1"/>
              <a:t>payments</a:t>
            </a:r>
            <a:r>
              <a:rPr lang="fr-CH"/>
              <a:t>,</a:t>
            </a:r>
            <a:endParaRPr/>
          </a:p>
          <a:p>
            <a:pPr marL="457200" lvl="0" indent="-304800" algn="l" rtl="0">
              <a:spcBef>
                <a:spcPts val="0"/>
              </a:spcBef>
              <a:spcAft>
                <a:spcPts val="0"/>
              </a:spcAft>
              <a:buSzPts val="1200"/>
              <a:buAutoNum type="arabicPeriod"/>
            </a:pPr>
            <a:r>
              <a:rPr lang="fr-CH" b="1" err="1"/>
              <a:t>Capacity</a:t>
            </a:r>
            <a:r>
              <a:rPr lang="fr-CH" b="1"/>
              <a:t> </a:t>
            </a:r>
            <a:r>
              <a:rPr lang="fr-CH" b="1" err="1"/>
              <a:t>development</a:t>
            </a:r>
            <a:r>
              <a:rPr lang="fr-CH" b="1"/>
              <a:t> GIZ </a:t>
            </a:r>
            <a:endParaRPr b="1"/>
          </a:p>
          <a:p>
            <a:pPr marL="0" lvl="0" indent="0" algn="l" rtl="0">
              <a:spcBef>
                <a:spcPts val="0"/>
              </a:spcBef>
              <a:spcAft>
                <a:spcPts val="0"/>
              </a:spcAft>
              <a:buNone/>
            </a:pPr>
            <a:endParaRPr/>
          </a:p>
          <a:p>
            <a:pPr marL="0" lvl="0" indent="0" algn="l" rtl="0">
              <a:spcBef>
                <a:spcPts val="0"/>
              </a:spcBef>
              <a:spcAft>
                <a:spcPts val="0"/>
              </a:spcAft>
              <a:buNone/>
            </a:pPr>
            <a:r>
              <a:rPr lang="fr-CH" b="1" err="1"/>
              <a:t>Scoping</a:t>
            </a:r>
            <a:r>
              <a:rPr lang="fr-CH" b="1"/>
              <a:t> </a:t>
            </a:r>
            <a:r>
              <a:rPr lang="fr-CH" b="1" err="1"/>
              <a:t>step</a:t>
            </a:r>
            <a:r>
              <a:rPr lang="fr-CH" b="1"/>
              <a:t> </a:t>
            </a:r>
            <a:r>
              <a:rPr lang="fr-CH"/>
              <a:t>- </a:t>
            </a:r>
            <a:r>
              <a:rPr lang="fr-CH" err="1"/>
              <a:t>Lets</a:t>
            </a:r>
            <a:r>
              <a:rPr lang="fr-CH"/>
              <a:t> engage </a:t>
            </a:r>
            <a:r>
              <a:rPr lang="fr-CH" err="1"/>
              <a:t>with</a:t>
            </a:r>
            <a:r>
              <a:rPr lang="fr-CH"/>
              <a:t> Rwanda and </a:t>
            </a:r>
            <a:r>
              <a:rPr lang="fr-CH" err="1"/>
              <a:t>see</a:t>
            </a:r>
            <a:r>
              <a:rPr lang="fr-CH"/>
              <a:t> this </a:t>
            </a:r>
            <a:r>
              <a:rPr lang="fr-CH" err="1"/>
              <a:t>tree</a:t>
            </a:r>
            <a:r>
              <a:rPr lang="fr-CH"/>
              <a:t> </a:t>
            </a:r>
            <a:r>
              <a:rPr lang="fr-CH" err="1"/>
              <a:t>things</a:t>
            </a:r>
            <a:r>
              <a:rPr lang="fr-CH"/>
              <a:t> </a:t>
            </a:r>
            <a:endParaRPr/>
          </a:p>
          <a:p>
            <a:pPr marL="0" lvl="0" indent="0" algn="l" rtl="0">
              <a:spcBef>
                <a:spcPts val="0"/>
              </a:spcBef>
              <a:spcAft>
                <a:spcPts val="0"/>
              </a:spcAft>
              <a:buNone/>
            </a:pPr>
            <a:r>
              <a:rPr lang="fr-CH" err="1"/>
              <a:t>Who</a:t>
            </a:r>
            <a:r>
              <a:rPr lang="fr-CH"/>
              <a:t>, </a:t>
            </a:r>
            <a:r>
              <a:rPr lang="fr-CH" err="1"/>
              <a:t>what</a:t>
            </a:r>
            <a:r>
              <a:rPr lang="fr-CH"/>
              <a:t>, and </a:t>
            </a:r>
            <a:r>
              <a:rPr lang="fr-CH" err="1"/>
              <a:t>why</a:t>
            </a:r>
            <a:r>
              <a:rPr lang="fr-CH"/>
              <a:t> </a:t>
            </a:r>
            <a:endParaRPr/>
          </a:p>
          <a:p>
            <a:pPr marL="0" lvl="0" indent="0" algn="l" rtl="0">
              <a:spcBef>
                <a:spcPts val="0"/>
              </a:spcBef>
              <a:spcAft>
                <a:spcPts val="0"/>
              </a:spcAft>
              <a:buNone/>
            </a:pPr>
            <a:r>
              <a:rPr lang="fr-CH" err="1"/>
              <a:t>Deliverable</a:t>
            </a:r>
            <a:r>
              <a:rPr lang="fr-CH"/>
              <a:t> </a:t>
            </a:r>
            <a:endParaRPr/>
          </a:p>
          <a:p>
            <a:pPr marL="0" lvl="0" indent="0" algn="l" rtl="0">
              <a:spcBef>
                <a:spcPts val="0"/>
              </a:spcBef>
              <a:spcAft>
                <a:spcPts val="0"/>
              </a:spcAft>
              <a:buNone/>
            </a:pPr>
            <a:r>
              <a:rPr lang="fr-CH" err="1"/>
              <a:t>Lists</a:t>
            </a:r>
            <a:r>
              <a:rPr lang="fr-CH"/>
              <a:t> of partners - UN </a:t>
            </a:r>
            <a:r>
              <a:rPr lang="fr-CH" err="1"/>
              <a:t>Agencie</a:t>
            </a:r>
            <a:endParaRPr/>
          </a:p>
          <a:p>
            <a:pPr marL="0" lvl="0" indent="0" algn="l" rtl="0">
              <a:spcBef>
                <a:spcPts val="0"/>
              </a:spcBef>
              <a:spcAft>
                <a:spcPts val="0"/>
              </a:spcAft>
              <a:buNone/>
            </a:pPr>
            <a:r>
              <a:rPr lang="fr-CH" err="1"/>
              <a:t>Private</a:t>
            </a:r>
            <a:r>
              <a:rPr lang="fr-CH"/>
              <a:t> </a:t>
            </a:r>
            <a:r>
              <a:rPr lang="fr-CH" err="1"/>
              <a:t>Companies</a:t>
            </a:r>
            <a:r>
              <a:rPr lang="fr-CH"/>
              <a:t>, </a:t>
            </a:r>
            <a:r>
              <a:rPr lang="fr-CH" err="1"/>
              <a:t>Other</a:t>
            </a:r>
            <a:r>
              <a:rPr lang="fr-CH"/>
              <a:t> Countries, LTA </a:t>
            </a:r>
            <a:endParaRPr/>
          </a:p>
          <a:p>
            <a:pPr marL="0" lvl="0" indent="0" algn="l" rtl="0">
              <a:spcBef>
                <a:spcPts val="0"/>
              </a:spcBef>
              <a:spcAft>
                <a:spcPts val="0"/>
              </a:spcAft>
              <a:buNone/>
            </a:pPr>
            <a:r>
              <a:rPr lang="fr-CH"/>
              <a:t>2 slides for components </a:t>
            </a:r>
            <a:endParaRPr/>
          </a:p>
          <a:p>
            <a:pPr marL="0" lvl="0" indent="0" algn="l" rtl="0">
              <a:spcBef>
                <a:spcPts val="0"/>
              </a:spcBef>
              <a:spcAft>
                <a:spcPts val="0"/>
              </a:spcAft>
              <a:buNone/>
            </a:pPr>
            <a:r>
              <a:rPr lang="fr-CH"/>
              <a:t>Country engagement </a:t>
            </a:r>
            <a:r>
              <a:rPr lang="fr-CH" err="1"/>
              <a:t>framework</a:t>
            </a:r>
            <a:r>
              <a:rPr lang="fr-CH"/>
              <a:t> </a:t>
            </a:r>
            <a:endParaRPr/>
          </a:p>
          <a:p>
            <a:pPr marL="0" lvl="0" indent="0" algn="l" rtl="0">
              <a:spcBef>
                <a:spcPts val="0"/>
              </a:spcBef>
              <a:spcAft>
                <a:spcPts val="0"/>
              </a:spcAft>
              <a:buNone/>
            </a:pPr>
            <a:r>
              <a:rPr lang="fr-CH"/>
              <a:t>Target </a:t>
            </a:r>
            <a:r>
              <a:rPr lang="fr-CH" err="1"/>
              <a:t>our</a:t>
            </a:r>
            <a:r>
              <a:rPr lang="fr-CH"/>
              <a:t> assistance </a:t>
            </a:r>
            <a:endParaRPr/>
          </a:p>
          <a:p>
            <a:pPr marL="0" lvl="0" indent="0" algn="l" rtl="0">
              <a:spcBef>
                <a:spcPts val="0"/>
              </a:spcBef>
              <a:spcAft>
                <a:spcPts val="0"/>
              </a:spcAft>
              <a:buNone/>
            </a:pPr>
            <a:r>
              <a:rPr lang="fr-CH"/>
              <a:t>Esp, procure and </a:t>
            </a:r>
            <a:r>
              <a:rPr lang="fr-CH" err="1"/>
              <a:t>implement</a:t>
            </a:r>
            <a:r>
              <a:rPr lang="fr-CH"/>
              <a:t> </a:t>
            </a:r>
            <a:r>
              <a:rPr lang="fr-CH" err="1"/>
              <a:t>these</a:t>
            </a:r>
            <a:r>
              <a:rPr lang="fr-CH"/>
              <a:t> </a:t>
            </a:r>
            <a:r>
              <a:rPr lang="fr-CH" err="1"/>
              <a:t>capacities</a:t>
            </a:r>
            <a:r>
              <a:rPr lang="fr-CH"/>
              <a:t> </a:t>
            </a:r>
            <a:endParaRPr/>
          </a:p>
          <a:p>
            <a:pPr marL="0" lvl="0" indent="0" algn="l" rtl="0">
              <a:spcBef>
                <a:spcPts val="0"/>
              </a:spcBef>
              <a:spcAft>
                <a:spcPts val="0"/>
              </a:spcAft>
              <a:buNone/>
            </a:pPr>
            <a:r>
              <a:rPr lang="fr-CH"/>
              <a:t>Menu of services</a:t>
            </a:r>
            <a:endParaRPr/>
          </a:p>
          <a:p>
            <a:pPr marL="0" lvl="0" indent="0" algn="l" rtl="0">
              <a:spcBef>
                <a:spcPts val="0"/>
              </a:spcBef>
              <a:spcAft>
                <a:spcPts val="0"/>
              </a:spcAft>
              <a:buNone/>
            </a:pPr>
            <a:r>
              <a:rPr lang="fr-CH"/>
              <a:t>Partners </a:t>
            </a:r>
            <a:r>
              <a:rPr lang="fr-CH" err="1"/>
              <a:t>that</a:t>
            </a:r>
            <a:r>
              <a:rPr lang="fr-CH"/>
              <a:t> are able to </a:t>
            </a:r>
            <a:r>
              <a:rPr lang="fr-CH" err="1"/>
              <a:t>implement</a:t>
            </a:r>
            <a:r>
              <a:rPr lang="fr-CH"/>
              <a:t> </a:t>
            </a:r>
            <a:endParaRPr/>
          </a:p>
          <a:p>
            <a:pPr marL="0" lvl="0" indent="0" algn="l" rtl="0">
              <a:spcBef>
                <a:spcPts val="0"/>
              </a:spcBef>
              <a:spcAft>
                <a:spcPts val="0"/>
              </a:spcAft>
              <a:buNone/>
            </a:pPr>
            <a:r>
              <a:rPr lang="fr-CH" err="1"/>
              <a:t>Mechanisms</a:t>
            </a:r>
            <a:r>
              <a:rPr lang="fr-CH"/>
              <a:t> to </a:t>
            </a:r>
            <a:r>
              <a:rPr lang="fr-CH" err="1"/>
              <a:t>implement</a:t>
            </a:r>
            <a:r>
              <a:rPr lang="fr-CH"/>
              <a:t> </a:t>
            </a:r>
            <a:r>
              <a:rPr lang="fr-CH" err="1"/>
              <a:t>quickly</a:t>
            </a:r>
            <a:r>
              <a:rPr lang="fr-CH"/>
              <a:t> </a:t>
            </a:r>
            <a:endParaRPr/>
          </a:p>
          <a:p>
            <a:pPr marL="0" lvl="0" indent="0" algn="l" rtl="0">
              <a:spcBef>
                <a:spcPts val="0"/>
              </a:spcBef>
              <a:spcAft>
                <a:spcPts val="0"/>
              </a:spcAft>
              <a:buNone/>
            </a:pPr>
            <a:r>
              <a:rPr lang="fr-CH" err="1"/>
              <a:t>Where</a:t>
            </a:r>
            <a:r>
              <a:rPr lang="fr-CH"/>
              <a:t> the gaps are </a:t>
            </a:r>
            <a:endParaRPr/>
          </a:p>
          <a:p>
            <a:pPr marL="0" lvl="0" indent="0" algn="l" rtl="0">
              <a:spcBef>
                <a:spcPts val="0"/>
              </a:spcBef>
              <a:spcAft>
                <a:spcPts val="0"/>
              </a:spcAft>
              <a:buNone/>
            </a:pPr>
            <a:r>
              <a:rPr lang="fr-CH" sz="1050">
                <a:highlight>
                  <a:schemeClr val="lt1"/>
                </a:highlight>
                <a:latin typeface="Arial"/>
                <a:ea typeface="Arial"/>
                <a:cs typeface="Arial"/>
                <a:sym typeface="Arial"/>
              </a:rPr>
              <a:t>I </a:t>
            </a:r>
            <a:r>
              <a:rPr lang="fr-CH" sz="1050" err="1">
                <a:highlight>
                  <a:schemeClr val="lt1"/>
                </a:highlight>
                <a:latin typeface="Arial"/>
                <a:ea typeface="Arial"/>
                <a:cs typeface="Arial"/>
                <a:sym typeface="Arial"/>
              </a:rPr>
              <a:t>think</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we</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need</a:t>
            </a:r>
            <a:r>
              <a:rPr lang="fr-CH" sz="1050">
                <a:highlight>
                  <a:schemeClr val="lt1"/>
                </a:highlight>
                <a:latin typeface="Arial"/>
                <a:ea typeface="Arial"/>
                <a:cs typeface="Arial"/>
                <a:sym typeface="Arial"/>
              </a:rPr>
              <a:t> to split </a:t>
            </a:r>
            <a:r>
              <a:rPr lang="fr-CH" sz="1050" err="1">
                <a:highlight>
                  <a:schemeClr val="lt1"/>
                </a:highlight>
                <a:latin typeface="Arial"/>
                <a:ea typeface="Arial"/>
                <a:cs typeface="Arial"/>
                <a:sym typeface="Arial"/>
              </a:rPr>
              <a:t>each</a:t>
            </a:r>
            <a:r>
              <a:rPr lang="fr-CH" sz="1050">
                <a:highlight>
                  <a:schemeClr val="lt1"/>
                </a:highlight>
                <a:latin typeface="Arial"/>
                <a:ea typeface="Arial"/>
                <a:cs typeface="Arial"/>
                <a:sym typeface="Arial"/>
              </a:rPr>
              <a:t> component </a:t>
            </a:r>
            <a:r>
              <a:rPr lang="fr-CH" sz="1050" err="1">
                <a:highlight>
                  <a:schemeClr val="lt1"/>
                </a:highlight>
                <a:latin typeface="Arial"/>
                <a:ea typeface="Arial"/>
                <a:cs typeface="Arial"/>
                <a:sym typeface="Arial"/>
              </a:rPr>
              <a:t>into</a:t>
            </a:r>
            <a:r>
              <a:rPr lang="fr-CH" sz="1050">
                <a:highlight>
                  <a:schemeClr val="lt1"/>
                </a:highlight>
                <a:latin typeface="Arial"/>
                <a:ea typeface="Arial"/>
                <a:cs typeface="Arial"/>
                <a:sym typeface="Arial"/>
              </a:rPr>
              <a:t> GovStack services (to </a:t>
            </a:r>
            <a:r>
              <a:rPr lang="fr-CH" sz="1050" err="1">
                <a:highlight>
                  <a:schemeClr val="lt1"/>
                </a:highlight>
                <a:latin typeface="Arial"/>
                <a:ea typeface="Arial"/>
                <a:cs typeface="Arial"/>
                <a:sym typeface="Arial"/>
              </a:rPr>
              <a:t>be</a:t>
            </a:r>
            <a:r>
              <a:rPr lang="fr-CH" sz="1050">
                <a:highlight>
                  <a:schemeClr val="lt1"/>
                </a:highlight>
                <a:latin typeface="Arial"/>
                <a:ea typeface="Arial"/>
                <a:cs typeface="Arial"/>
                <a:sym typeface="Arial"/>
              </a:rPr>
              <a:t> in line </a:t>
            </a:r>
            <a:r>
              <a:rPr lang="fr-CH" sz="1050" err="1">
                <a:highlight>
                  <a:schemeClr val="lt1"/>
                </a:highlight>
                <a:latin typeface="Arial"/>
                <a:ea typeface="Arial"/>
                <a:cs typeface="Arial"/>
                <a:sym typeface="Arial"/>
              </a:rPr>
              <a:t>with</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our</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Microservices</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philosophy</a:t>
            </a:r>
            <a:r>
              <a:rPr lang="fr-CH" sz="1050">
                <a:highlight>
                  <a:schemeClr val="lt1"/>
                </a:highlight>
                <a:latin typeface="Arial"/>
                <a:ea typeface="Arial"/>
                <a:cs typeface="Arial"/>
                <a:sym typeface="Arial"/>
              </a:rPr>
              <a:t>!)</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High </a:t>
            </a:r>
            <a:r>
              <a:rPr lang="fr-CH" sz="1050" err="1">
                <a:highlight>
                  <a:schemeClr val="lt1"/>
                </a:highlight>
                <a:latin typeface="Arial"/>
                <a:ea typeface="Arial"/>
                <a:cs typeface="Arial"/>
                <a:sym typeface="Arial"/>
              </a:rPr>
              <a:t>level</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estimate</a:t>
            </a:r>
            <a:r>
              <a:rPr lang="fr-CH" sz="1050">
                <a:highlight>
                  <a:schemeClr val="lt1"/>
                </a:highlight>
                <a:latin typeface="Arial"/>
                <a:ea typeface="Arial"/>
                <a:cs typeface="Arial"/>
                <a:sym typeface="Arial"/>
              </a:rPr>
              <a:t> of the </a:t>
            </a:r>
            <a:r>
              <a:rPr lang="fr-CH" sz="1050" err="1">
                <a:highlight>
                  <a:schemeClr val="lt1"/>
                </a:highlight>
                <a:latin typeface="Arial"/>
                <a:ea typeface="Arial"/>
                <a:cs typeface="Arial"/>
                <a:sym typeface="Arial"/>
              </a:rPr>
              <a:t>cost</a:t>
            </a:r>
            <a:r>
              <a:rPr lang="fr-CH" sz="1050">
                <a:highlight>
                  <a:schemeClr val="lt1"/>
                </a:highlight>
                <a:latin typeface="Arial"/>
                <a:ea typeface="Arial"/>
                <a:cs typeface="Arial"/>
                <a:sym typeface="Arial"/>
              </a:rPr>
              <a:t> for service</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Regulation</a:t>
            </a:r>
            <a:r>
              <a:rPr lang="fr-CH" sz="1050">
                <a:highlight>
                  <a:schemeClr val="lt1"/>
                </a:highlight>
                <a:latin typeface="Arial"/>
                <a:ea typeface="Arial"/>
                <a:cs typeface="Arial"/>
                <a:sym typeface="Arial"/>
              </a:rPr>
              <a:t> to BB activation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TdRs</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Comment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solidFill>
                  <a:srgbClr val="FFFFFF"/>
                </a:solidFill>
                <a:highlight>
                  <a:srgbClr val="292929"/>
                </a:highlight>
                <a:latin typeface="Arial"/>
                <a:ea typeface="Arial"/>
                <a:cs typeface="Arial"/>
                <a:sym typeface="Arial"/>
              </a:rPr>
              <a:t>same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caveat</a:t>
            </a:r>
            <a:r>
              <a:rPr lang="fr-CH" sz="1050">
                <a:solidFill>
                  <a:srgbClr val="FFFFFF"/>
                </a:solidFill>
                <a:highlight>
                  <a:srgbClr val="292929"/>
                </a:highlight>
                <a:latin typeface="Arial"/>
                <a:ea typeface="Arial"/>
                <a:cs typeface="Arial"/>
                <a:sym typeface="Arial"/>
              </a:rPr>
              <a:t>: 1. </a:t>
            </a:r>
            <a:r>
              <a:rPr lang="fr-CH" sz="1050" err="1">
                <a:solidFill>
                  <a:srgbClr val="FFFFFF"/>
                </a:solidFill>
                <a:highlight>
                  <a:srgbClr val="292929"/>
                </a:highlight>
                <a:latin typeface="Arial"/>
                <a:ea typeface="Arial"/>
                <a:cs typeface="Arial"/>
                <a:sym typeface="Arial"/>
              </a:rPr>
              <a:t>don't</a:t>
            </a:r>
            <a:r>
              <a:rPr lang="fr-CH" sz="1050">
                <a:solidFill>
                  <a:srgbClr val="FFFFFF"/>
                </a:solidFill>
                <a:highlight>
                  <a:srgbClr val="292929"/>
                </a:highlight>
                <a:latin typeface="Arial"/>
                <a:ea typeface="Arial"/>
                <a:cs typeface="Arial"/>
                <a:sym typeface="Arial"/>
              </a:rPr>
              <a:t> know </a:t>
            </a:r>
            <a:r>
              <a:rPr lang="fr-CH" sz="1050" err="1">
                <a:solidFill>
                  <a:srgbClr val="FFFFFF"/>
                </a:solidFill>
                <a:highlight>
                  <a:srgbClr val="292929"/>
                </a:highlight>
                <a:latin typeface="Arial"/>
                <a:ea typeface="Arial"/>
                <a:cs typeface="Arial"/>
                <a:sym typeface="Arial"/>
              </a:rPr>
              <a:t>what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policies</a:t>
            </a:r>
            <a:r>
              <a:rPr lang="fr-CH" sz="1050">
                <a:solidFill>
                  <a:srgbClr val="FFFFFF"/>
                </a:solidFill>
                <a:highlight>
                  <a:srgbClr val="292929"/>
                </a:highlight>
                <a:latin typeface="Arial"/>
                <a:ea typeface="Arial"/>
                <a:cs typeface="Arial"/>
                <a:sym typeface="Arial"/>
              </a:rPr>
              <a:t> / </a:t>
            </a:r>
            <a:r>
              <a:rPr lang="fr-CH" sz="1050" err="1">
                <a:solidFill>
                  <a:srgbClr val="FFFFFF"/>
                </a:solidFill>
                <a:highlight>
                  <a:srgbClr val="292929"/>
                </a:highlight>
                <a:latin typeface="Arial"/>
                <a:ea typeface="Arial"/>
                <a:cs typeface="Arial"/>
                <a:sym typeface="Arial"/>
              </a:rPr>
              <a:t>mechanism</a:t>
            </a:r>
            <a:r>
              <a:rPr lang="fr-CH" sz="1050">
                <a:solidFill>
                  <a:srgbClr val="FFFFFF"/>
                </a:solidFill>
                <a:highlight>
                  <a:srgbClr val="292929"/>
                </a:highlight>
                <a:latin typeface="Arial"/>
                <a:ea typeface="Arial"/>
                <a:cs typeface="Arial"/>
                <a:sym typeface="Arial"/>
              </a:rPr>
              <a:t> UNF can engage w. re. LTA / </a:t>
            </a:r>
            <a:r>
              <a:rPr lang="fr-CH" sz="1050" err="1">
                <a:solidFill>
                  <a:srgbClr val="FFFFFF"/>
                </a:solidFill>
                <a:highlight>
                  <a:srgbClr val="292929"/>
                </a:highlight>
                <a:latin typeface="Arial"/>
                <a:ea typeface="Arial"/>
                <a:cs typeface="Arial"/>
                <a:sym typeface="Arial"/>
              </a:rPr>
              <a:t>delivery</a:t>
            </a:r>
            <a:r>
              <a:rPr lang="fr-CH" sz="1050">
                <a:solidFill>
                  <a:srgbClr val="FFFFFF"/>
                </a:solidFill>
                <a:highlight>
                  <a:srgbClr val="292929"/>
                </a:highlight>
                <a:latin typeface="Arial"/>
                <a:ea typeface="Arial"/>
                <a:cs typeface="Arial"/>
                <a:sym typeface="Arial"/>
              </a:rPr>
              <a:t> MOU, 2. if </a:t>
            </a:r>
            <a:r>
              <a:rPr lang="fr-CH" sz="1050" err="1">
                <a:solidFill>
                  <a:srgbClr val="FFFFFF"/>
                </a:solidFill>
                <a:highlight>
                  <a:srgbClr val="292929"/>
                </a:highlight>
                <a:latin typeface="Arial"/>
                <a:ea typeface="Arial"/>
                <a:cs typeface="Arial"/>
                <a:sym typeface="Arial"/>
              </a:rPr>
              <a:t>that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discreprancy</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amongst</a:t>
            </a:r>
            <a:r>
              <a:rPr lang="fr-CH" sz="1050">
                <a:solidFill>
                  <a:srgbClr val="FFFFFF"/>
                </a:solidFill>
                <a:highlight>
                  <a:srgbClr val="292929"/>
                </a:highlight>
                <a:latin typeface="Arial"/>
                <a:ea typeface="Arial"/>
                <a:cs typeface="Arial"/>
                <a:sym typeface="Arial"/>
              </a:rPr>
              <a:t> us </a:t>
            </a:r>
            <a:r>
              <a:rPr lang="fr-CH" sz="1050" err="1">
                <a:solidFill>
                  <a:srgbClr val="FFFFFF"/>
                </a:solidFill>
                <a:highlight>
                  <a:srgbClr val="292929"/>
                </a:highlight>
                <a:latin typeface="Arial"/>
                <a:ea typeface="Arial"/>
                <a:cs typeface="Arial"/>
                <a:sym typeface="Arial"/>
              </a:rPr>
              <a:t>will</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create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any</a:t>
            </a:r>
            <a:r>
              <a:rPr lang="fr-CH" sz="1050">
                <a:solidFill>
                  <a:srgbClr val="FFFFFF"/>
                </a:solidFill>
                <a:highlight>
                  <a:srgbClr val="292929"/>
                </a:highlight>
                <a:latin typeface="Arial"/>
                <a:ea typeface="Arial"/>
                <a:cs typeface="Arial"/>
                <a:sym typeface="Arial"/>
              </a:rPr>
              <a:t> issue.</a:t>
            </a:r>
            <a:endParaRPr sz="1050">
              <a:highlight>
                <a:schemeClr val="lt1"/>
              </a:highlight>
              <a:latin typeface="Arial"/>
              <a:ea typeface="Arial"/>
              <a:cs typeface="Arial"/>
              <a:sym typeface="Arial"/>
            </a:endParaRPr>
          </a:p>
          <a:p>
            <a:pPr marL="0" lvl="0" indent="0" algn="l" rtl="0">
              <a:spcBef>
                <a:spcPts val="0"/>
              </a:spcBef>
              <a:spcAft>
                <a:spcPts val="0"/>
              </a:spcAft>
              <a:buNone/>
            </a:pPr>
            <a:endParaRPr/>
          </a:p>
        </p:txBody>
      </p:sp>
      <p:sp>
        <p:nvSpPr>
          <p:cNvPr id="688" name="Google Shape;688;g10e45f9c34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0e582f46a2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H" b="1" err="1"/>
              <a:t>Three</a:t>
            </a:r>
            <a:r>
              <a:rPr lang="fr-CH" b="1"/>
              <a:t> Components </a:t>
            </a:r>
            <a:endParaRPr b="1"/>
          </a:p>
          <a:p>
            <a:pPr marL="457200" lvl="0" indent="-304800" algn="l" rtl="0">
              <a:spcBef>
                <a:spcPts val="0"/>
              </a:spcBef>
              <a:spcAft>
                <a:spcPts val="0"/>
              </a:spcAft>
              <a:buSzPts val="1200"/>
              <a:buAutoNum type="arabicPeriod"/>
            </a:pPr>
            <a:r>
              <a:rPr lang="fr-CH" b="1" err="1"/>
              <a:t>Strategy</a:t>
            </a:r>
            <a:r>
              <a:rPr lang="fr-CH" b="1"/>
              <a:t> Road </a:t>
            </a:r>
            <a:r>
              <a:rPr lang="fr-CH" b="1" err="1"/>
              <a:t>Map</a:t>
            </a:r>
            <a:r>
              <a:rPr lang="fr-CH"/>
              <a:t> - </a:t>
            </a:r>
            <a:r>
              <a:rPr lang="fr-CH" err="1"/>
              <a:t>Political</a:t>
            </a:r>
            <a:r>
              <a:rPr lang="fr-CH"/>
              <a:t> </a:t>
            </a:r>
            <a:r>
              <a:rPr lang="fr-CH" err="1"/>
              <a:t>commitment</a:t>
            </a:r>
            <a:r>
              <a:rPr lang="fr-CH"/>
              <a:t> </a:t>
            </a:r>
            <a:r>
              <a:rPr lang="fr-CH" b="1"/>
              <a:t>DIAL</a:t>
            </a:r>
            <a:r>
              <a:rPr lang="fr-CH"/>
              <a:t> </a:t>
            </a:r>
            <a:endParaRPr/>
          </a:p>
          <a:p>
            <a:pPr marL="457200" lvl="0" indent="-304800" algn="l" rtl="0">
              <a:spcBef>
                <a:spcPts val="0"/>
              </a:spcBef>
              <a:spcAft>
                <a:spcPts val="0"/>
              </a:spcAft>
              <a:buSzPts val="1200"/>
              <a:buAutoNum type="arabicPeriod"/>
            </a:pPr>
            <a:r>
              <a:rPr lang="fr-CH" b="1"/>
              <a:t>Agile Enterprise Architecture</a:t>
            </a:r>
            <a:r>
              <a:rPr lang="fr-CH"/>
              <a:t> - Service design and </a:t>
            </a:r>
            <a:r>
              <a:rPr lang="fr-CH" err="1"/>
              <a:t>delivery</a:t>
            </a:r>
            <a:r>
              <a:rPr lang="fr-CH"/>
              <a:t> </a:t>
            </a:r>
            <a:r>
              <a:rPr lang="fr-CH" err="1"/>
              <a:t>Understanding</a:t>
            </a:r>
            <a:r>
              <a:rPr lang="fr-CH"/>
              <a:t> user </a:t>
            </a:r>
            <a:r>
              <a:rPr lang="fr-CH" err="1"/>
              <a:t>needs</a:t>
            </a:r>
            <a:r>
              <a:rPr lang="fr-CH"/>
              <a:t>, ID BB to design, MPV and </a:t>
            </a:r>
            <a:r>
              <a:rPr lang="fr-CH" err="1"/>
              <a:t>delivery</a:t>
            </a:r>
            <a:r>
              <a:rPr lang="fr-CH"/>
              <a:t>, </a:t>
            </a:r>
            <a:r>
              <a:rPr lang="fr-CH" err="1"/>
              <a:t>SandBox</a:t>
            </a:r>
            <a:r>
              <a:rPr lang="fr-CH"/>
              <a:t>, </a:t>
            </a:r>
            <a:r>
              <a:rPr lang="fr-CH" err="1"/>
              <a:t>Procurement</a:t>
            </a:r>
            <a:r>
              <a:rPr lang="fr-CH"/>
              <a:t> </a:t>
            </a:r>
            <a:r>
              <a:rPr lang="fr-CH" b="1"/>
              <a:t>ITU</a:t>
            </a:r>
            <a:r>
              <a:rPr lang="fr-CH"/>
              <a:t> </a:t>
            </a:r>
            <a:endParaRPr/>
          </a:p>
          <a:p>
            <a:pPr marL="0" lvl="0" indent="0" algn="l" rtl="0">
              <a:spcBef>
                <a:spcPts val="0"/>
              </a:spcBef>
              <a:spcAft>
                <a:spcPts val="0"/>
              </a:spcAft>
              <a:buNone/>
            </a:pPr>
            <a:r>
              <a:rPr lang="fr-CH"/>
              <a:t>             ID providers, </a:t>
            </a:r>
            <a:r>
              <a:rPr lang="fr-CH" err="1"/>
              <a:t>payments</a:t>
            </a:r>
            <a:r>
              <a:rPr lang="fr-CH"/>
              <a:t>,</a:t>
            </a:r>
            <a:endParaRPr/>
          </a:p>
          <a:p>
            <a:pPr marL="457200" lvl="0" indent="-304800" algn="l" rtl="0">
              <a:spcBef>
                <a:spcPts val="0"/>
              </a:spcBef>
              <a:spcAft>
                <a:spcPts val="0"/>
              </a:spcAft>
              <a:buSzPts val="1200"/>
              <a:buAutoNum type="arabicPeriod"/>
            </a:pPr>
            <a:r>
              <a:rPr lang="fr-CH" b="1" err="1"/>
              <a:t>Capacity</a:t>
            </a:r>
            <a:r>
              <a:rPr lang="fr-CH" b="1"/>
              <a:t> </a:t>
            </a:r>
            <a:r>
              <a:rPr lang="fr-CH" b="1" err="1"/>
              <a:t>development</a:t>
            </a:r>
            <a:r>
              <a:rPr lang="fr-CH" b="1"/>
              <a:t> GIZ </a:t>
            </a:r>
            <a:endParaRPr b="1"/>
          </a:p>
          <a:p>
            <a:pPr marL="0" lvl="0" indent="0" algn="l" rtl="0">
              <a:spcBef>
                <a:spcPts val="0"/>
              </a:spcBef>
              <a:spcAft>
                <a:spcPts val="0"/>
              </a:spcAft>
              <a:buNone/>
            </a:pPr>
            <a:endParaRPr/>
          </a:p>
          <a:p>
            <a:pPr marL="0" lvl="0" indent="0" algn="l" rtl="0">
              <a:spcBef>
                <a:spcPts val="0"/>
              </a:spcBef>
              <a:spcAft>
                <a:spcPts val="0"/>
              </a:spcAft>
              <a:buNone/>
            </a:pPr>
            <a:r>
              <a:rPr lang="fr-CH" b="1" err="1"/>
              <a:t>Scoping</a:t>
            </a:r>
            <a:r>
              <a:rPr lang="fr-CH" b="1"/>
              <a:t> </a:t>
            </a:r>
            <a:r>
              <a:rPr lang="fr-CH" b="1" err="1"/>
              <a:t>step</a:t>
            </a:r>
            <a:r>
              <a:rPr lang="fr-CH" b="1"/>
              <a:t> </a:t>
            </a:r>
            <a:r>
              <a:rPr lang="fr-CH"/>
              <a:t>- </a:t>
            </a:r>
            <a:r>
              <a:rPr lang="fr-CH" err="1"/>
              <a:t>Lets</a:t>
            </a:r>
            <a:r>
              <a:rPr lang="fr-CH"/>
              <a:t> engage </a:t>
            </a:r>
            <a:r>
              <a:rPr lang="fr-CH" err="1"/>
              <a:t>with</a:t>
            </a:r>
            <a:r>
              <a:rPr lang="fr-CH"/>
              <a:t> Rwanda and </a:t>
            </a:r>
            <a:r>
              <a:rPr lang="fr-CH" err="1"/>
              <a:t>see</a:t>
            </a:r>
            <a:r>
              <a:rPr lang="fr-CH"/>
              <a:t> </a:t>
            </a:r>
            <a:r>
              <a:rPr lang="fr-CH" err="1"/>
              <a:t>this</a:t>
            </a:r>
            <a:r>
              <a:rPr lang="fr-CH"/>
              <a:t> </a:t>
            </a:r>
            <a:r>
              <a:rPr lang="fr-CH" err="1"/>
              <a:t>tree</a:t>
            </a:r>
            <a:r>
              <a:rPr lang="fr-CH"/>
              <a:t> </a:t>
            </a:r>
            <a:r>
              <a:rPr lang="fr-CH" err="1"/>
              <a:t>things</a:t>
            </a:r>
            <a:r>
              <a:rPr lang="fr-CH"/>
              <a:t> </a:t>
            </a:r>
            <a:endParaRPr/>
          </a:p>
          <a:p>
            <a:pPr marL="0" lvl="0" indent="0" algn="l" rtl="0">
              <a:spcBef>
                <a:spcPts val="0"/>
              </a:spcBef>
              <a:spcAft>
                <a:spcPts val="0"/>
              </a:spcAft>
              <a:buNone/>
            </a:pPr>
            <a:r>
              <a:rPr lang="fr-CH" err="1"/>
              <a:t>Who</a:t>
            </a:r>
            <a:r>
              <a:rPr lang="fr-CH"/>
              <a:t>, </a:t>
            </a:r>
            <a:r>
              <a:rPr lang="fr-CH" err="1"/>
              <a:t>what</a:t>
            </a:r>
            <a:r>
              <a:rPr lang="fr-CH"/>
              <a:t>, and </a:t>
            </a:r>
            <a:r>
              <a:rPr lang="fr-CH" err="1"/>
              <a:t>why</a:t>
            </a:r>
            <a:r>
              <a:rPr lang="fr-CH"/>
              <a:t> </a:t>
            </a:r>
            <a:endParaRPr/>
          </a:p>
          <a:p>
            <a:pPr marL="0" lvl="0" indent="0" algn="l" rtl="0">
              <a:spcBef>
                <a:spcPts val="0"/>
              </a:spcBef>
              <a:spcAft>
                <a:spcPts val="0"/>
              </a:spcAft>
              <a:buNone/>
            </a:pPr>
            <a:r>
              <a:rPr lang="fr-CH" err="1"/>
              <a:t>Deliverable</a:t>
            </a:r>
            <a:r>
              <a:rPr lang="fr-CH"/>
              <a:t> </a:t>
            </a:r>
            <a:endParaRPr/>
          </a:p>
          <a:p>
            <a:pPr marL="0" lvl="0" indent="0" algn="l" rtl="0">
              <a:spcBef>
                <a:spcPts val="0"/>
              </a:spcBef>
              <a:spcAft>
                <a:spcPts val="0"/>
              </a:spcAft>
              <a:buNone/>
            </a:pPr>
            <a:r>
              <a:rPr lang="fr-CH" err="1"/>
              <a:t>Lists</a:t>
            </a:r>
            <a:r>
              <a:rPr lang="fr-CH"/>
              <a:t> of </a:t>
            </a:r>
            <a:r>
              <a:rPr lang="fr-CH" err="1"/>
              <a:t>partners</a:t>
            </a:r>
            <a:r>
              <a:rPr lang="fr-CH"/>
              <a:t> - UN </a:t>
            </a:r>
            <a:r>
              <a:rPr lang="fr-CH" err="1"/>
              <a:t>Agencie</a:t>
            </a:r>
            <a:endParaRPr/>
          </a:p>
          <a:p>
            <a:pPr marL="0" lvl="0" indent="0" algn="l" rtl="0">
              <a:spcBef>
                <a:spcPts val="0"/>
              </a:spcBef>
              <a:spcAft>
                <a:spcPts val="0"/>
              </a:spcAft>
              <a:buNone/>
            </a:pPr>
            <a:r>
              <a:rPr lang="fr-CH" err="1"/>
              <a:t>Private</a:t>
            </a:r>
            <a:r>
              <a:rPr lang="fr-CH"/>
              <a:t> </a:t>
            </a:r>
            <a:r>
              <a:rPr lang="fr-CH" err="1"/>
              <a:t>Companies</a:t>
            </a:r>
            <a:r>
              <a:rPr lang="fr-CH"/>
              <a:t>, </a:t>
            </a:r>
            <a:r>
              <a:rPr lang="fr-CH" err="1"/>
              <a:t>Other</a:t>
            </a:r>
            <a:r>
              <a:rPr lang="fr-CH"/>
              <a:t> Countries, LTA </a:t>
            </a:r>
            <a:endParaRPr/>
          </a:p>
          <a:p>
            <a:pPr marL="0" lvl="0" indent="0" algn="l" rtl="0">
              <a:spcBef>
                <a:spcPts val="0"/>
              </a:spcBef>
              <a:spcAft>
                <a:spcPts val="0"/>
              </a:spcAft>
              <a:buNone/>
            </a:pPr>
            <a:r>
              <a:rPr lang="fr-CH"/>
              <a:t>2 slides for components </a:t>
            </a:r>
            <a:endParaRPr/>
          </a:p>
          <a:p>
            <a:pPr marL="0" lvl="0" indent="0" algn="l" rtl="0">
              <a:spcBef>
                <a:spcPts val="0"/>
              </a:spcBef>
              <a:spcAft>
                <a:spcPts val="0"/>
              </a:spcAft>
              <a:buNone/>
            </a:pPr>
            <a:r>
              <a:rPr lang="fr-CH"/>
              <a:t>Country engagement </a:t>
            </a:r>
            <a:r>
              <a:rPr lang="fr-CH" err="1"/>
              <a:t>framework</a:t>
            </a:r>
            <a:r>
              <a:rPr lang="fr-CH"/>
              <a:t> </a:t>
            </a:r>
            <a:endParaRPr/>
          </a:p>
          <a:p>
            <a:pPr marL="0" lvl="0" indent="0" algn="l" rtl="0">
              <a:spcBef>
                <a:spcPts val="0"/>
              </a:spcBef>
              <a:spcAft>
                <a:spcPts val="0"/>
              </a:spcAft>
              <a:buNone/>
            </a:pPr>
            <a:r>
              <a:rPr lang="fr-CH"/>
              <a:t>Target </a:t>
            </a:r>
            <a:r>
              <a:rPr lang="fr-CH" err="1"/>
              <a:t>our</a:t>
            </a:r>
            <a:r>
              <a:rPr lang="fr-CH"/>
              <a:t> assistance </a:t>
            </a:r>
            <a:endParaRPr/>
          </a:p>
          <a:p>
            <a:pPr marL="0" lvl="0" indent="0" algn="l" rtl="0">
              <a:spcBef>
                <a:spcPts val="0"/>
              </a:spcBef>
              <a:spcAft>
                <a:spcPts val="0"/>
              </a:spcAft>
              <a:buNone/>
            </a:pPr>
            <a:r>
              <a:rPr lang="fr-CH"/>
              <a:t>Esp, procure and </a:t>
            </a:r>
            <a:r>
              <a:rPr lang="fr-CH" err="1"/>
              <a:t>implement</a:t>
            </a:r>
            <a:r>
              <a:rPr lang="fr-CH"/>
              <a:t> </a:t>
            </a:r>
            <a:r>
              <a:rPr lang="fr-CH" err="1"/>
              <a:t>these</a:t>
            </a:r>
            <a:r>
              <a:rPr lang="fr-CH"/>
              <a:t> </a:t>
            </a:r>
            <a:r>
              <a:rPr lang="fr-CH" err="1"/>
              <a:t>capacities</a:t>
            </a:r>
            <a:r>
              <a:rPr lang="fr-CH"/>
              <a:t> </a:t>
            </a:r>
            <a:endParaRPr/>
          </a:p>
          <a:p>
            <a:pPr marL="0" lvl="0" indent="0" algn="l" rtl="0">
              <a:spcBef>
                <a:spcPts val="0"/>
              </a:spcBef>
              <a:spcAft>
                <a:spcPts val="0"/>
              </a:spcAft>
              <a:buNone/>
            </a:pPr>
            <a:r>
              <a:rPr lang="fr-CH"/>
              <a:t>Menu of services</a:t>
            </a:r>
            <a:endParaRPr/>
          </a:p>
          <a:p>
            <a:pPr marL="0" lvl="0" indent="0" algn="l" rtl="0">
              <a:spcBef>
                <a:spcPts val="0"/>
              </a:spcBef>
              <a:spcAft>
                <a:spcPts val="0"/>
              </a:spcAft>
              <a:buNone/>
            </a:pPr>
            <a:r>
              <a:rPr lang="fr-CH" err="1"/>
              <a:t>Partners</a:t>
            </a:r>
            <a:r>
              <a:rPr lang="fr-CH"/>
              <a:t> </a:t>
            </a:r>
            <a:r>
              <a:rPr lang="fr-CH" err="1"/>
              <a:t>that</a:t>
            </a:r>
            <a:r>
              <a:rPr lang="fr-CH"/>
              <a:t> are able to </a:t>
            </a:r>
            <a:r>
              <a:rPr lang="fr-CH" err="1"/>
              <a:t>implement</a:t>
            </a:r>
            <a:r>
              <a:rPr lang="fr-CH"/>
              <a:t> </a:t>
            </a:r>
            <a:endParaRPr/>
          </a:p>
          <a:p>
            <a:pPr marL="0" lvl="0" indent="0" algn="l" rtl="0">
              <a:spcBef>
                <a:spcPts val="0"/>
              </a:spcBef>
              <a:spcAft>
                <a:spcPts val="0"/>
              </a:spcAft>
              <a:buNone/>
            </a:pPr>
            <a:r>
              <a:rPr lang="fr-CH" err="1"/>
              <a:t>Mechanisms</a:t>
            </a:r>
            <a:r>
              <a:rPr lang="fr-CH"/>
              <a:t> to </a:t>
            </a:r>
            <a:r>
              <a:rPr lang="fr-CH" err="1"/>
              <a:t>implement</a:t>
            </a:r>
            <a:r>
              <a:rPr lang="fr-CH"/>
              <a:t> </a:t>
            </a:r>
            <a:r>
              <a:rPr lang="fr-CH" err="1"/>
              <a:t>quickly</a:t>
            </a:r>
            <a:r>
              <a:rPr lang="fr-CH"/>
              <a:t> </a:t>
            </a:r>
            <a:endParaRPr/>
          </a:p>
          <a:p>
            <a:pPr marL="0" lvl="0" indent="0" algn="l" rtl="0">
              <a:spcBef>
                <a:spcPts val="0"/>
              </a:spcBef>
              <a:spcAft>
                <a:spcPts val="0"/>
              </a:spcAft>
              <a:buNone/>
            </a:pPr>
            <a:r>
              <a:rPr lang="fr-CH" err="1"/>
              <a:t>Where</a:t>
            </a:r>
            <a:r>
              <a:rPr lang="fr-CH"/>
              <a:t> the gaps are </a:t>
            </a:r>
            <a:endParaRPr/>
          </a:p>
          <a:p>
            <a:pPr marL="0" lvl="0" indent="0" algn="l" rtl="0">
              <a:spcBef>
                <a:spcPts val="0"/>
              </a:spcBef>
              <a:spcAft>
                <a:spcPts val="0"/>
              </a:spcAft>
              <a:buNone/>
            </a:pPr>
            <a:r>
              <a:rPr lang="fr-CH" sz="1050">
                <a:highlight>
                  <a:schemeClr val="lt1"/>
                </a:highlight>
                <a:latin typeface="Arial"/>
                <a:ea typeface="Arial"/>
                <a:cs typeface="Arial"/>
                <a:sym typeface="Arial"/>
              </a:rPr>
              <a:t>I </a:t>
            </a:r>
            <a:r>
              <a:rPr lang="fr-CH" sz="1050" err="1">
                <a:highlight>
                  <a:schemeClr val="lt1"/>
                </a:highlight>
                <a:latin typeface="Arial"/>
                <a:ea typeface="Arial"/>
                <a:cs typeface="Arial"/>
                <a:sym typeface="Arial"/>
              </a:rPr>
              <a:t>think</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we</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need</a:t>
            </a:r>
            <a:r>
              <a:rPr lang="fr-CH" sz="1050">
                <a:highlight>
                  <a:schemeClr val="lt1"/>
                </a:highlight>
                <a:latin typeface="Arial"/>
                <a:ea typeface="Arial"/>
                <a:cs typeface="Arial"/>
                <a:sym typeface="Arial"/>
              </a:rPr>
              <a:t> to split </a:t>
            </a:r>
            <a:r>
              <a:rPr lang="fr-CH" sz="1050" err="1">
                <a:highlight>
                  <a:schemeClr val="lt1"/>
                </a:highlight>
                <a:latin typeface="Arial"/>
                <a:ea typeface="Arial"/>
                <a:cs typeface="Arial"/>
                <a:sym typeface="Arial"/>
              </a:rPr>
              <a:t>each</a:t>
            </a:r>
            <a:r>
              <a:rPr lang="fr-CH" sz="1050">
                <a:highlight>
                  <a:schemeClr val="lt1"/>
                </a:highlight>
                <a:latin typeface="Arial"/>
                <a:ea typeface="Arial"/>
                <a:cs typeface="Arial"/>
                <a:sym typeface="Arial"/>
              </a:rPr>
              <a:t> component </a:t>
            </a:r>
            <a:r>
              <a:rPr lang="fr-CH" sz="1050" err="1">
                <a:highlight>
                  <a:schemeClr val="lt1"/>
                </a:highlight>
                <a:latin typeface="Arial"/>
                <a:ea typeface="Arial"/>
                <a:cs typeface="Arial"/>
                <a:sym typeface="Arial"/>
              </a:rPr>
              <a:t>into</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GovStack</a:t>
            </a:r>
            <a:r>
              <a:rPr lang="fr-CH" sz="1050">
                <a:highlight>
                  <a:schemeClr val="lt1"/>
                </a:highlight>
                <a:latin typeface="Arial"/>
                <a:ea typeface="Arial"/>
                <a:cs typeface="Arial"/>
                <a:sym typeface="Arial"/>
              </a:rPr>
              <a:t> services (to </a:t>
            </a:r>
            <a:r>
              <a:rPr lang="fr-CH" sz="1050" err="1">
                <a:highlight>
                  <a:schemeClr val="lt1"/>
                </a:highlight>
                <a:latin typeface="Arial"/>
                <a:ea typeface="Arial"/>
                <a:cs typeface="Arial"/>
                <a:sym typeface="Arial"/>
              </a:rPr>
              <a:t>be</a:t>
            </a:r>
            <a:r>
              <a:rPr lang="fr-CH" sz="1050">
                <a:highlight>
                  <a:schemeClr val="lt1"/>
                </a:highlight>
                <a:latin typeface="Arial"/>
                <a:ea typeface="Arial"/>
                <a:cs typeface="Arial"/>
                <a:sym typeface="Arial"/>
              </a:rPr>
              <a:t> in line </a:t>
            </a:r>
            <a:r>
              <a:rPr lang="fr-CH" sz="1050" err="1">
                <a:highlight>
                  <a:schemeClr val="lt1"/>
                </a:highlight>
                <a:latin typeface="Arial"/>
                <a:ea typeface="Arial"/>
                <a:cs typeface="Arial"/>
                <a:sym typeface="Arial"/>
              </a:rPr>
              <a:t>with</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our</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Microservices</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philosophy</a:t>
            </a:r>
            <a:r>
              <a:rPr lang="fr-CH" sz="1050">
                <a:highlight>
                  <a:schemeClr val="lt1"/>
                </a:highlight>
                <a:latin typeface="Arial"/>
                <a:ea typeface="Arial"/>
                <a:cs typeface="Arial"/>
                <a:sym typeface="Arial"/>
              </a:rPr>
              <a:t>!)</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High </a:t>
            </a:r>
            <a:r>
              <a:rPr lang="fr-CH" sz="1050" err="1">
                <a:highlight>
                  <a:schemeClr val="lt1"/>
                </a:highlight>
                <a:latin typeface="Arial"/>
                <a:ea typeface="Arial"/>
                <a:cs typeface="Arial"/>
                <a:sym typeface="Arial"/>
              </a:rPr>
              <a:t>level</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estimate</a:t>
            </a:r>
            <a:r>
              <a:rPr lang="fr-CH" sz="1050">
                <a:highlight>
                  <a:schemeClr val="lt1"/>
                </a:highlight>
                <a:latin typeface="Arial"/>
                <a:ea typeface="Arial"/>
                <a:cs typeface="Arial"/>
                <a:sym typeface="Arial"/>
              </a:rPr>
              <a:t> of the </a:t>
            </a:r>
            <a:r>
              <a:rPr lang="fr-CH" sz="1050" err="1">
                <a:highlight>
                  <a:schemeClr val="lt1"/>
                </a:highlight>
                <a:latin typeface="Arial"/>
                <a:ea typeface="Arial"/>
                <a:cs typeface="Arial"/>
                <a:sym typeface="Arial"/>
              </a:rPr>
              <a:t>cost</a:t>
            </a:r>
            <a:r>
              <a:rPr lang="fr-CH" sz="1050">
                <a:highlight>
                  <a:schemeClr val="lt1"/>
                </a:highlight>
                <a:latin typeface="Arial"/>
                <a:ea typeface="Arial"/>
                <a:cs typeface="Arial"/>
                <a:sym typeface="Arial"/>
              </a:rPr>
              <a:t> for service</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Regulation</a:t>
            </a:r>
            <a:r>
              <a:rPr lang="fr-CH" sz="1050">
                <a:highlight>
                  <a:schemeClr val="lt1"/>
                </a:highlight>
                <a:latin typeface="Arial"/>
                <a:ea typeface="Arial"/>
                <a:cs typeface="Arial"/>
                <a:sym typeface="Arial"/>
              </a:rPr>
              <a:t> to BB activation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TdRs</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Comment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solidFill>
                  <a:srgbClr val="FFFFFF"/>
                </a:solidFill>
                <a:highlight>
                  <a:srgbClr val="292929"/>
                </a:highlight>
                <a:latin typeface="Arial"/>
                <a:ea typeface="Arial"/>
                <a:cs typeface="Arial"/>
                <a:sym typeface="Arial"/>
              </a:rPr>
              <a:t>same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caveat</a:t>
            </a:r>
            <a:r>
              <a:rPr lang="fr-CH" sz="1050">
                <a:solidFill>
                  <a:srgbClr val="FFFFFF"/>
                </a:solidFill>
                <a:highlight>
                  <a:srgbClr val="292929"/>
                </a:highlight>
                <a:latin typeface="Arial"/>
                <a:ea typeface="Arial"/>
                <a:cs typeface="Arial"/>
                <a:sym typeface="Arial"/>
              </a:rPr>
              <a:t>: 1. </a:t>
            </a:r>
            <a:r>
              <a:rPr lang="fr-CH" sz="1050" err="1">
                <a:solidFill>
                  <a:srgbClr val="FFFFFF"/>
                </a:solidFill>
                <a:highlight>
                  <a:srgbClr val="292929"/>
                </a:highlight>
                <a:latin typeface="Arial"/>
                <a:ea typeface="Arial"/>
                <a:cs typeface="Arial"/>
                <a:sym typeface="Arial"/>
              </a:rPr>
              <a:t>don't</a:t>
            </a:r>
            <a:r>
              <a:rPr lang="fr-CH" sz="1050">
                <a:solidFill>
                  <a:srgbClr val="FFFFFF"/>
                </a:solidFill>
                <a:highlight>
                  <a:srgbClr val="292929"/>
                </a:highlight>
                <a:latin typeface="Arial"/>
                <a:ea typeface="Arial"/>
                <a:cs typeface="Arial"/>
                <a:sym typeface="Arial"/>
              </a:rPr>
              <a:t> know </a:t>
            </a:r>
            <a:r>
              <a:rPr lang="fr-CH" sz="1050" err="1">
                <a:solidFill>
                  <a:srgbClr val="FFFFFF"/>
                </a:solidFill>
                <a:highlight>
                  <a:srgbClr val="292929"/>
                </a:highlight>
                <a:latin typeface="Arial"/>
                <a:ea typeface="Arial"/>
                <a:cs typeface="Arial"/>
                <a:sym typeface="Arial"/>
              </a:rPr>
              <a:t>what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policies</a:t>
            </a:r>
            <a:r>
              <a:rPr lang="fr-CH" sz="1050">
                <a:solidFill>
                  <a:srgbClr val="FFFFFF"/>
                </a:solidFill>
                <a:highlight>
                  <a:srgbClr val="292929"/>
                </a:highlight>
                <a:latin typeface="Arial"/>
                <a:ea typeface="Arial"/>
                <a:cs typeface="Arial"/>
                <a:sym typeface="Arial"/>
              </a:rPr>
              <a:t> / </a:t>
            </a:r>
            <a:r>
              <a:rPr lang="fr-CH" sz="1050" err="1">
                <a:solidFill>
                  <a:srgbClr val="FFFFFF"/>
                </a:solidFill>
                <a:highlight>
                  <a:srgbClr val="292929"/>
                </a:highlight>
                <a:latin typeface="Arial"/>
                <a:ea typeface="Arial"/>
                <a:cs typeface="Arial"/>
                <a:sym typeface="Arial"/>
              </a:rPr>
              <a:t>mechanism</a:t>
            </a:r>
            <a:r>
              <a:rPr lang="fr-CH" sz="1050">
                <a:solidFill>
                  <a:srgbClr val="FFFFFF"/>
                </a:solidFill>
                <a:highlight>
                  <a:srgbClr val="292929"/>
                </a:highlight>
                <a:latin typeface="Arial"/>
                <a:ea typeface="Arial"/>
                <a:cs typeface="Arial"/>
                <a:sym typeface="Arial"/>
              </a:rPr>
              <a:t> UNF can engage w. re. LTA / </a:t>
            </a:r>
            <a:r>
              <a:rPr lang="fr-CH" sz="1050" err="1">
                <a:solidFill>
                  <a:srgbClr val="FFFFFF"/>
                </a:solidFill>
                <a:highlight>
                  <a:srgbClr val="292929"/>
                </a:highlight>
                <a:latin typeface="Arial"/>
                <a:ea typeface="Arial"/>
                <a:cs typeface="Arial"/>
                <a:sym typeface="Arial"/>
              </a:rPr>
              <a:t>delivery</a:t>
            </a:r>
            <a:r>
              <a:rPr lang="fr-CH" sz="1050">
                <a:solidFill>
                  <a:srgbClr val="FFFFFF"/>
                </a:solidFill>
                <a:highlight>
                  <a:srgbClr val="292929"/>
                </a:highlight>
                <a:latin typeface="Arial"/>
                <a:ea typeface="Arial"/>
                <a:cs typeface="Arial"/>
                <a:sym typeface="Arial"/>
              </a:rPr>
              <a:t> MOU, 2. if </a:t>
            </a:r>
            <a:r>
              <a:rPr lang="fr-CH" sz="1050" err="1">
                <a:solidFill>
                  <a:srgbClr val="FFFFFF"/>
                </a:solidFill>
                <a:highlight>
                  <a:srgbClr val="292929"/>
                </a:highlight>
                <a:latin typeface="Arial"/>
                <a:ea typeface="Arial"/>
                <a:cs typeface="Arial"/>
                <a:sym typeface="Arial"/>
              </a:rPr>
              <a:t>that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discreprancy</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amongst</a:t>
            </a:r>
            <a:r>
              <a:rPr lang="fr-CH" sz="1050">
                <a:solidFill>
                  <a:srgbClr val="FFFFFF"/>
                </a:solidFill>
                <a:highlight>
                  <a:srgbClr val="292929"/>
                </a:highlight>
                <a:latin typeface="Arial"/>
                <a:ea typeface="Arial"/>
                <a:cs typeface="Arial"/>
                <a:sym typeface="Arial"/>
              </a:rPr>
              <a:t> us </a:t>
            </a:r>
            <a:r>
              <a:rPr lang="fr-CH" sz="1050" err="1">
                <a:solidFill>
                  <a:srgbClr val="FFFFFF"/>
                </a:solidFill>
                <a:highlight>
                  <a:srgbClr val="292929"/>
                </a:highlight>
                <a:latin typeface="Arial"/>
                <a:ea typeface="Arial"/>
                <a:cs typeface="Arial"/>
                <a:sym typeface="Arial"/>
              </a:rPr>
              <a:t>will</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create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any</a:t>
            </a:r>
            <a:r>
              <a:rPr lang="fr-CH" sz="1050">
                <a:solidFill>
                  <a:srgbClr val="FFFFFF"/>
                </a:solidFill>
                <a:highlight>
                  <a:srgbClr val="292929"/>
                </a:highlight>
                <a:latin typeface="Arial"/>
                <a:ea typeface="Arial"/>
                <a:cs typeface="Arial"/>
                <a:sym typeface="Arial"/>
              </a:rPr>
              <a:t> issue.</a:t>
            </a:r>
            <a:endParaRPr sz="1050">
              <a:highlight>
                <a:schemeClr val="lt1"/>
              </a:highlight>
              <a:latin typeface="Arial"/>
              <a:ea typeface="Arial"/>
              <a:cs typeface="Arial"/>
              <a:sym typeface="Arial"/>
            </a:endParaRPr>
          </a:p>
          <a:p>
            <a:pPr marL="0" lvl="0" indent="0" algn="l" rtl="0">
              <a:spcBef>
                <a:spcPts val="0"/>
              </a:spcBef>
              <a:spcAft>
                <a:spcPts val="0"/>
              </a:spcAft>
              <a:buNone/>
            </a:pPr>
            <a:endParaRPr/>
          </a:p>
        </p:txBody>
      </p:sp>
      <p:sp>
        <p:nvSpPr>
          <p:cNvPr id="711" name="Google Shape;711;g10e582f46a2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10e582f46a2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CH" b="1" err="1"/>
              <a:t>Three</a:t>
            </a:r>
            <a:r>
              <a:rPr lang="fr-CH" b="1"/>
              <a:t> Components </a:t>
            </a:r>
            <a:endParaRPr b="1"/>
          </a:p>
          <a:p>
            <a:pPr marL="457200" lvl="0" indent="-304800" algn="l" rtl="0">
              <a:spcBef>
                <a:spcPts val="0"/>
              </a:spcBef>
              <a:spcAft>
                <a:spcPts val="0"/>
              </a:spcAft>
              <a:buSzPts val="1200"/>
              <a:buAutoNum type="arabicPeriod"/>
            </a:pPr>
            <a:r>
              <a:rPr lang="fr-CH" b="1" err="1"/>
              <a:t>Strategy</a:t>
            </a:r>
            <a:r>
              <a:rPr lang="fr-CH" b="1"/>
              <a:t> Road </a:t>
            </a:r>
            <a:r>
              <a:rPr lang="fr-CH" b="1" err="1"/>
              <a:t>Map</a:t>
            </a:r>
            <a:r>
              <a:rPr lang="fr-CH"/>
              <a:t> - </a:t>
            </a:r>
            <a:r>
              <a:rPr lang="fr-CH" err="1"/>
              <a:t>Political</a:t>
            </a:r>
            <a:r>
              <a:rPr lang="fr-CH"/>
              <a:t> </a:t>
            </a:r>
            <a:r>
              <a:rPr lang="fr-CH" err="1"/>
              <a:t>commitment</a:t>
            </a:r>
            <a:r>
              <a:rPr lang="fr-CH"/>
              <a:t> </a:t>
            </a:r>
            <a:r>
              <a:rPr lang="fr-CH" b="1"/>
              <a:t>DIAL</a:t>
            </a:r>
            <a:r>
              <a:rPr lang="fr-CH"/>
              <a:t> </a:t>
            </a:r>
            <a:endParaRPr/>
          </a:p>
          <a:p>
            <a:pPr marL="457200" lvl="0" indent="-304800" algn="l" rtl="0">
              <a:spcBef>
                <a:spcPts val="0"/>
              </a:spcBef>
              <a:spcAft>
                <a:spcPts val="0"/>
              </a:spcAft>
              <a:buSzPts val="1200"/>
              <a:buAutoNum type="arabicPeriod"/>
            </a:pPr>
            <a:r>
              <a:rPr lang="fr-CH" b="1"/>
              <a:t>Agile Enterprise Architecture</a:t>
            </a:r>
            <a:r>
              <a:rPr lang="fr-CH"/>
              <a:t> - Service design and </a:t>
            </a:r>
            <a:r>
              <a:rPr lang="fr-CH" err="1"/>
              <a:t>delivery</a:t>
            </a:r>
            <a:r>
              <a:rPr lang="fr-CH"/>
              <a:t> </a:t>
            </a:r>
            <a:r>
              <a:rPr lang="fr-CH" err="1"/>
              <a:t>Understanding</a:t>
            </a:r>
            <a:r>
              <a:rPr lang="fr-CH"/>
              <a:t> user </a:t>
            </a:r>
            <a:r>
              <a:rPr lang="fr-CH" err="1"/>
              <a:t>needs</a:t>
            </a:r>
            <a:r>
              <a:rPr lang="fr-CH"/>
              <a:t>, ID BB to design, MPV and </a:t>
            </a:r>
            <a:r>
              <a:rPr lang="fr-CH" err="1"/>
              <a:t>delivery</a:t>
            </a:r>
            <a:r>
              <a:rPr lang="fr-CH"/>
              <a:t>, </a:t>
            </a:r>
            <a:r>
              <a:rPr lang="fr-CH" err="1"/>
              <a:t>SandBox</a:t>
            </a:r>
            <a:r>
              <a:rPr lang="fr-CH"/>
              <a:t>, Procurement </a:t>
            </a:r>
            <a:r>
              <a:rPr lang="fr-CH" b="1"/>
              <a:t>ITU</a:t>
            </a:r>
            <a:r>
              <a:rPr lang="fr-CH"/>
              <a:t> </a:t>
            </a:r>
            <a:endParaRPr/>
          </a:p>
          <a:p>
            <a:pPr marL="0" lvl="0" indent="0" algn="l" rtl="0">
              <a:spcBef>
                <a:spcPts val="0"/>
              </a:spcBef>
              <a:spcAft>
                <a:spcPts val="0"/>
              </a:spcAft>
              <a:buNone/>
            </a:pPr>
            <a:r>
              <a:rPr lang="fr-CH"/>
              <a:t>             ID providers, </a:t>
            </a:r>
            <a:r>
              <a:rPr lang="fr-CH" err="1"/>
              <a:t>payments</a:t>
            </a:r>
            <a:r>
              <a:rPr lang="fr-CH"/>
              <a:t>,</a:t>
            </a:r>
            <a:endParaRPr/>
          </a:p>
          <a:p>
            <a:pPr marL="457200" lvl="0" indent="-304800" algn="l" rtl="0">
              <a:spcBef>
                <a:spcPts val="0"/>
              </a:spcBef>
              <a:spcAft>
                <a:spcPts val="0"/>
              </a:spcAft>
              <a:buSzPts val="1200"/>
              <a:buAutoNum type="arabicPeriod"/>
            </a:pPr>
            <a:r>
              <a:rPr lang="fr-CH" b="1" err="1"/>
              <a:t>Capacity</a:t>
            </a:r>
            <a:r>
              <a:rPr lang="fr-CH" b="1"/>
              <a:t> </a:t>
            </a:r>
            <a:r>
              <a:rPr lang="fr-CH" b="1" err="1"/>
              <a:t>development</a:t>
            </a:r>
            <a:r>
              <a:rPr lang="fr-CH" b="1"/>
              <a:t> GIZ </a:t>
            </a:r>
            <a:endParaRPr b="1"/>
          </a:p>
          <a:p>
            <a:pPr marL="0" lvl="0" indent="0" algn="l" rtl="0">
              <a:spcBef>
                <a:spcPts val="0"/>
              </a:spcBef>
              <a:spcAft>
                <a:spcPts val="0"/>
              </a:spcAft>
              <a:buNone/>
            </a:pPr>
            <a:endParaRPr/>
          </a:p>
          <a:p>
            <a:pPr marL="0" lvl="0" indent="0" algn="l" rtl="0">
              <a:spcBef>
                <a:spcPts val="0"/>
              </a:spcBef>
              <a:spcAft>
                <a:spcPts val="0"/>
              </a:spcAft>
              <a:buNone/>
            </a:pPr>
            <a:r>
              <a:rPr lang="fr-CH" b="1" err="1"/>
              <a:t>Scoping</a:t>
            </a:r>
            <a:r>
              <a:rPr lang="fr-CH" b="1"/>
              <a:t> </a:t>
            </a:r>
            <a:r>
              <a:rPr lang="fr-CH" b="1" err="1"/>
              <a:t>step</a:t>
            </a:r>
            <a:r>
              <a:rPr lang="fr-CH" b="1"/>
              <a:t> </a:t>
            </a:r>
            <a:r>
              <a:rPr lang="fr-CH"/>
              <a:t>- </a:t>
            </a:r>
            <a:r>
              <a:rPr lang="fr-CH" err="1"/>
              <a:t>Lets</a:t>
            </a:r>
            <a:r>
              <a:rPr lang="fr-CH"/>
              <a:t> engage </a:t>
            </a:r>
            <a:r>
              <a:rPr lang="fr-CH" err="1"/>
              <a:t>with</a:t>
            </a:r>
            <a:r>
              <a:rPr lang="fr-CH"/>
              <a:t> Rwanda and </a:t>
            </a:r>
            <a:r>
              <a:rPr lang="fr-CH" err="1"/>
              <a:t>see</a:t>
            </a:r>
            <a:r>
              <a:rPr lang="fr-CH"/>
              <a:t> this </a:t>
            </a:r>
            <a:r>
              <a:rPr lang="fr-CH" err="1"/>
              <a:t>tree</a:t>
            </a:r>
            <a:r>
              <a:rPr lang="fr-CH"/>
              <a:t> </a:t>
            </a:r>
            <a:r>
              <a:rPr lang="fr-CH" err="1"/>
              <a:t>things</a:t>
            </a:r>
            <a:r>
              <a:rPr lang="fr-CH"/>
              <a:t> </a:t>
            </a:r>
            <a:endParaRPr/>
          </a:p>
          <a:p>
            <a:pPr marL="0" lvl="0" indent="0" algn="l" rtl="0">
              <a:spcBef>
                <a:spcPts val="0"/>
              </a:spcBef>
              <a:spcAft>
                <a:spcPts val="0"/>
              </a:spcAft>
              <a:buNone/>
            </a:pPr>
            <a:r>
              <a:rPr lang="fr-CH" err="1"/>
              <a:t>Who</a:t>
            </a:r>
            <a:r>
              <a:rPr lang="fr-CH"/>
              <a:t>, </a:t>
            </a:r>
            <a:r>
              <a:rPr lang="fr-CH" err="1"/>
              <a:t>what</a:t>
            </a:r>
            <a:r>
              <a:rPr lang="fr-CH"/>
              <a:t>, and </a:t>
            </a:r>
            <a:r>
              <a:rPr lang="fr-CH" err="1"/>
              <a:t>why</a:t>
            </a:r>
            <a:r>
              <a:rPr lang="fr-CH"/>
              <a:t> </a:t>
            </a:r>
            <a:endParaRPr/>
          </a:p>
          <a:p>
            <a:pPr marL="0" lvl="0" indent="0" algn="l" rtl="0">
              <a:spcBef>
                <a:spcPts val="0"/>
              </a:spcBef>
              <a:spcAft>
                <a:spcPts val="0"/>
              </a:spcAft>
              <a:buNone/>
            </a:pPr>
            <a:r>
              <a:rPr lang="fr-CH" err="1"/>
              <a:t>Deliverable</a:t>
            </a:r>
            <a:r>
              <a:rPr lang="fr-CH"/>
              <a:t> </a:t>
            </a:r>
            <a:endParaRPr/>
          </a:p>
          <a:p>
            <a:pPr marL="0" lvl="0" indent="0" algn="l" rtl="0">
              <a:spcBef>
                <a:spcPts val="0"/>
              </a:spcBef>
              <a:spcAft>
                <a:spcPts val="0"/>
              </a:spcAft>
              <a:buNone/>
            </a:pPr>
            <a:r>
              <a:rPr lang="fr-CH" err="1"/>
              <a:t>Lists</a:t>
            </a:r>
            <a:r>
              <a:rPr lang="fr-CH"/>
              <a:t> of partners - UN </a:t>
            </a:r>
            <a:r>
              <a:rPr lang="fr-CH" err="1"/>
              <a:t>Agencie</a:t>
            </a:r>
            <a:endParaRPr/>
          </a:p>
          <a:p>
            <a:pPr marL="0" lvl="0" indent="0" algn="l" rtl="0">
              <a:spcBef>
                <a:spcPts val="0"/>
              </a:spcBef>
              <a:spcAft>
                <a:spcPts val="0"/>
              </a:spcAft>
              <a:buNone/>
            </a:pPr>
            <a:r>
              <a:rPr lang="fr-CH" err="1"/>
              <a:t>Private</a:t>
            </a:r>
            <a:r>
              <a:rPr lang="fr-CH"/>
              <a:t> </a:t>
            </a:r>
            <a:r>
              <a:rPr lang="fr-CH" err="1"/>
              <a:t>Companies</a:t>
            </a:r>
            <a:r>
              <a:rPr lang="fr-CH"/>
              <a:t>, </a:t>
            </a:r>
            <a:r>
              <a:rPr lang="fr-CH" err="1"/>
              <a:t>Other</a:t>
            </a:r>
            <a:r>
              <a:rPr lang="fr-CH"/>
              <a:t> Countries, LTA </a:t>
            </a:r>
            <a:endParaRPr/>
          </a:p>
          <a:p>
            <a:pPr marL="0" lvl="0" indent="0" algn="l" rtl="0">
              <a:spcBef>
                <a:spcPts val="0"/>
              </a:spcBef>
              <a:spcAft>
                <a:spcPts val="0"/>
              </a:spcAft>
              <a:buNone/>
            </a:pPr>
            <a:r>
              <a:rPr lang="fr-CH"/>
              <a:t>2 slides for components </a:t>
            </a:r>
            <a:endParaRPr/>
          </a:p>
          <a:p>
            <a:pPr marL="0" lvl="0" indent="0" algn="l" rtl="0">
              <a:spcBef>
                <a:spcPts val="0"/>
              </a:spcBef>
              <a:spcAft>
                <a:spcPts val="0"/>
              </a:spcAft>
              <a:buNone/>
            </a:pPr>
            <a:r>
              <a:rPr lang="fr-CH"/>
              <a:t>Country engagement </a:t>
            </a:r>
            <a:r>
              <a:rPr lang="fr-CH" err="1"/>
              <a:t>framework</a:t>
            </a:r>
            <a:r>
              <a:rPr lang="fr-CH"/>
              <a:t> </a:t>
            </a:r>
            <a:endParaRPr/>
          </a:p>
          <a:p>
            <a:pPr marL="0" lvl="0" indent="0" algn="l" rtl="0">
              <a:spcBef>
                <a:spcPts val="0"/>
              </a:spcBef>
              <a:spcAft>
                <a:spcPts val="0"/>
              </a:spcAft>
              <a:buNone/>
            </a:pPr>
            <a:r>
              <a:rPr lang="fr-CH"/>
              <a:t>Target </a:t>
            </a:r>
            <a:r>
              <a:rPr lang="fr-CH" err="1"/>
              <a:t>our</a:t>
            </a:r>
            <a:r>
              <a:rPr lang="fr-CH"/>
              <a:t> assistance </a:t>
            </a:r>
            <a:endParaRPr/>
          </a:p>
          <a:p>
            <a:pPr marL="0" lvl="0" indent="0" algn="l" rtl="0">
              <a:spcBef>
                <a:spcPts val="0"/>
              </a:spcBef>
              <a:spcAft>
                <a:spcPts val="0"/>
              </a:spcAft>
              <a:buNone/>
            </a:pPr>
            <a:r>
              <a:rPr lang="fr-CH"/>
              <a:t>Esp, procure and </a:t>
            </a:r>
            <a:r>
              <a:rPr lang="fr-CH" err="1"/>
              <a:t>implement</a:t>
            </a:r>
            <a:r>
              <a:rPr lang="fr-CH"/>
              <a:t> </a:t>
            </a:r>
            <a:r>
              <a:rPr lang="fr-CH" err="1"/>
              <a:t>these</a:t>
            </a:r>
            <a:r>
              <a:rPr lang="fr-CH"/>
              <a:t> </a:t>
            </a:r>
            <a:r>
              <a:rPr lang="fr-CH" err="1"/>
              <a:t>capacities</a:t>
            </a:r>
            <a:r>
              <a:rPr lang="fr-CH"/>
              <a:t> </a:t>
            </a:r>
            <a:endParaRPr/>
          </a:p>
          <a:p>
            <a:pPr marL="0" lvl="0" indent="0" algn="l" rtl="0">
              <a:spcBef>
                <a:spcPts val="0"/>
              </a:spcBef>
              <a:spcAft>
                <a:spcPts val="0"/>
              </a:spcAft>
              <a:buNone/>
            </a:pPr>
            <a:r>
              <a:rPr lang="fr-CH"/>
              <a:t>Menu of services</a:t>
            </a:r>
            <a:endParaRPr/>
          </a:p>
          <a:p>
            <a:pPr marL="0" lvl="0" indent="0" algn="l" rtl="0">
              <a:spcBef>
                <a:spcPts val="0"/>
              </a:spcBef>
              <a:spcAft>
                <a:spcPts val="0"/>
              </a:spcAft>
              <a:buNone/>
            </a:pPr>
            <a:r>
              <a:rPr lang="fr-CH"/>
              <a:t>Partners </a:t>
            </a:r>
            <a:r>
              <a:rPr lang="fr-CH" err="1"/>
              <a:t>that</a:t>
            </a:r>
            <a:r>
              <a:rPr lang="fr-CH"/>
              <a:t> are able to </a:t>
            </a:r>
            <a:r>
              <a:rPr lang="fr-CH" err="1"/>
              <a:t>implement</a:t>
            </a:r>
            <a:r>
              <a:rPr lang="fr-CH"/>
              <a:t> </a:t>
            </a:r>
            <a:endParaRPr/>
          </a:p>
          <a:p>
            <a:pPr marL="0" lvl="0" indent="0" algn="l" rtl="0">
              <a:spcBef>
                <a:spcPts val="0"/>
              </a:spcBef>
              <a:spcAft>
                <a:spcPts val="0"/>
              </a:spcAft>
              <a:buNone/>
            </a:pPr>
            <a:r>
              <a:rPr lang="fr-CH" err="1"/>
              <a:t>Mechanisms</a:t>
            </a:r>
            <a:r>
              <a:rPr lang="fr-CH"/>
              <a:t> to </a:t>
            </a:r>
            <a:r>
              <a:rPr lang="fr-CH" err="1"/>
              <a:t>implement</a:t>
            </a:r>
            <a:r>
              <a:rPr lang="fr-CH"/>
              <a:t> </a:t>
            </a:r>
            <a:r>
              <a:rPr lang="fr-CH" err="1"/>
              <a:t>quickly</a:t>
            </a:r>
            <a:r>
              <a:rPr lang="fr-CH"/>
              <a:t> </a:t>
            </a:r>
            <a:endParaRPr/>
          </a:p>
          <a:p>
            <a:pPr marL="0" lvl="0" indent="0" algn="l" rtl="0">
              <a:spcBef>
                <a:spcPts val="0"/>
              </a:spcBef>
              <a:spcAft>
                <a:spcPts val="0"/>
              </a:spcAft>
              <a:buNone/>
            </a:pPr>
            <a:r>
              <a:rPr lang="fr-CH" err="1"/>
              <a:t>Where</a:t>
            </a:r>
            <a:r>
              <a:rPr lang="fr-CH"/>
              <a:t> the gaps are </a:t>
            </a:r>
            <a:endParaRPr/>
          </a:p>
          <a:p>
            <a:pPr marL="0" lvl="0" indent="0" algn="l" rtl="0">
              <a:spcBef>
                <a:spcPts val="0"/>
              </a:spcBef>
              <a:spcAft>
                <a:spcPts val="0"/>
              </a:spcAft>
              <a:buNone/>
            </a:pPr>
            <a:r>
              <a:rPr lang="fr-CH" sz="1050">
                <a:highlight>
                  <a:schemeClr val="lt1"/>
                </a:highlight>
                <a:latin typeface="Arial"/>
                <a:ea typeface="Arial"/>
                <a:cs typeface="Arial"/>
                <a:sym typeface="Arial"/>
              </a:rPr>
              <a:t>I </a:t>
            </a:r>
            <a:r>
              <a:rPr lang="fr-CH" sz="1050" err="1">
                <a:highlight>
                  <a:schemeClr val="lt1"/>
                </a:highlight>
                <a:latin typeface="Arial"/>
                <a:ea typeface="Arial"/>
                <a:cs typeface="Arial"/>
                <a:sym typeface="Arial"/>
              </a:rPr>
              <a:t>think</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we</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need</a:t>
            </a:r>
            <a:r>
              <a:rPr lang="fr-CH" sz="1050">
                <a:highlight>
                  <a:schemeClr val="lt1"/>
                </a:highlight>
                <a:latin typeface="Arial"/>
                <a:ea typeface="Arial"/>
                <a:cs typeface="Arial"/>
                <a:sym typeface="Arial"/>
              </a:rPr>
              <a:t> to split </a:t>
            </a:r>
            <a:r>
              <a:rPr lang="fr-CH" sz="1050" err="1">
                <a:highlight>
                  <a:schemeClr val="lt1"/>
                </a:highlight>
                <a:latin typeface="Arial"/>
                <a:ea typeface="Arial"/>
                <a:cs typeface="Arial"/>
                <a:sym typeface="Arial"/>
              </a:rPr>
              <a:t>each</a:t>
            </a:r>
            <a:r>
              <a:rPr lang="fr-CH" sz="1050">
                <a:highlight>
                  <a:schemeClr val="lt1"/>
                </a:highlight>
                <a:latin typeface="Arial"/>
                <a:ea typeface="Arial"/>
                <a:cs typeface="Arial"/>
                <a:sym typeface="Arial"/>
              </a:rPr>
              <a:t> component </a:t>
            </a:r>
            <a:r>
              <a:rPr lang="fr-CH" sz="1050" err="1">
                <a:highlight>
                  <a:schemeClr val="lt1"/>
                </a:highlight>
                <a:latin typeface="Arial"/>
                <a:ea typeface="Arial"/>
                <a:cs typeface="Arial"/>
                <a:sym typeface="Arial"/>
              </a:rPr>
              <a:t>into</a:t>
            </a:r>
            <a:r>
              <a:rPr lang="fr-CH" sz="1050">
                <a:highlight>
                  <a:schemeClr val="lt1"/>
                </a:highlight>
                <a:latin typeface="Arial"/>
                <a:ea typeface="Arial"/>
                <a:cs typeface="Arial"/>
                <a:sym typeface="Arial"/>
              </a:rPr>
              <a:t> GovStack services (to </a:t>
            </a:r>
            <a:r>
              <a:rPr lang="fr-CH" sz="1050" err="1">
                <a:highlight>
                  <a:schemeClr val="lt1"/>
                </a:highlight>
                <a:latin typeface="Arial"/>
                <a:ea typeface="Arial"/>
                <a:cs typeface="Arial"/>
                <a:sym typeface="Arial"/>
              </a:rPr>
              <a:t>be</a:t>
            </a:r>
            <a:r>
              <a:rPr lang="fr-CH" sz="1050">
                <a:highlight>
                  <a:schemeClr val="lt1"/>
                </a:highlight>
                <a:latin typeface="Arial"/>
                <a:ea typeface="Arial"/>
                <a:cs typeface="Arial"/>
                <a:sym typeface="Arial"/>
              </a:rPr>
              <a:t> in line </a:t>
            </a:r>
            <a:r>
              <a:rPr lang="fr-CH" sz="1050" err="1">
                <a:highlight>
                  <a:schemeClr val="lt1"/>
                </a:highlight>
                <a:latin typeface="Arial"/>
                <a:ea typeface="Arial"/>
                <a:cs typeface="Arial"/>
                <a:sym typeface="Arial"/>
              </a:rPr>
              <a:t>with</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our</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Microservices</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philosophy</a:t>
            </a:r>
            <a:r>
              <a:rPr lang="fr-CH" sz="1050">
                <a:highlight>
                  <a:schemeClr val="lt1"/>
                </a:highlight>
                <a:latin typeface="Arial"/>
                <a:ea typeface="Arial"/>
                <a:cs typeface="Arial"/>
                <a:sym typeface="Arial"/>
              </a:rPr>
              <a:t>!)</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High </a:t>
            </a:r>
            <a:r>
              <a:rPr lang="fr-CH" sz="1050" err="1">
                <a:highlight>
                  <a:schemeClr val="lt1"/>
                </a:highlight>
                <a:latin typeface="Arial"/>
                <a:ea typeface="Arial"/>
                <a:cs typeface="Arial"/>
                <a:sym typeface="Arial"/>
              </a:rPr>
              <a:t>level</a:t>
            </a:r>
            <a:r>
              <a:rPr lang="fr-CH" sz="1050">
                <a:highlight>
                  <a:schemeClr val="lt1"/>
                </a:highlight>
                <a:latin typeface="Arial"/>
                <a:ea typeface="Arial"/>
                <a:cs typeface="Arial"/>
                <a:sym typeface="Arial"/>
              </a:rPr>
              <a:t> </a:t>
            </a:r>
            <a:r>
              <a:rPr lang="fr-CH" sz="1050" err="1">
                <a:highlight>
                  <a:schemeClr val="lt1"/>
                </a:highlight>
                <a:latin typeface="Arial"/>
                <a:ea typeface="Arial"/>
                <a:cs typeface="Arial"/>
                <a:sym typeface="Arial"/>
              </a:rPr>
              <a:t>estimate</a:t>
            </a:r>
            <a:r>
              <a:rPr lang="fr-CH" sz="1050">
                <a:highlight>
                  <a:schemeClr val="lt1"/>
                </a:highlight>
                <a:latin typeface="Arial"/>
                <a:ea typeface="Arial"/>
                <a:cs typeface="Arial"/>
                <a:sym typeface="Arial"/>
              </a:rPr>
              <a:t> of the </a:t>
            </a:r>
            <a:r>
              <a:rPr lang="fr-CH" sz="1050" err="1">
                <a:highlight>
                  <a:schemeClr val="lt1"/>
                </a:highlight>
                <a:latin typeface="Arial"/>
                <a:ea typeface="Arial"/>
                <a:cs typeface="Arial"/>
                <a:sym typeface="Arial"/>
              </a:rPr>
              <a:t>cost</a:t>
            </a:r>
            <a:r>
              <a:rPr lang="fr-CH" sz="1050">
                <a:highlight>
                  <a:schemeClr val="lt1"/>
                </a:highlight>
                <a:latin typeface="Arial"/>
                <a:ea typeface="Arial"/>
                <a:cs typeface="Arial"/>
                <a:sym typeface="Arial"/>
              </a:rPr>
              <a:t> for service</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Regulation</a:t>
            </a:r>
            <a:r>
              <a:rPr lang="fr-CH" sz="1050">
                <a:highlight>
                  <a:schemeClr val="lt1"/>
                </a:highlight>
                <a:latin typeface="Arial"/>
                <a:ea typeface="Arial"/>
                <a:cs typeface="Arial"/>
                <a:sym typeface="Arial"/>
              </a:rPr>
              <a:t> to BB activation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highlight>
                  <a:schemeClr val="lt1"/>
                </a:highlight>
                <a:latin typeface="Arial"/>
                <a:ea typeface="Arial"/>
                <a:cs typeface="Arial"/>
                <a:sym typeface="Arial"/>
              </a:rPr>
              <a:t>TdRs</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a:highlight>
                  <a:schemeClr val="lt1"/>
                </a:highlight>
                <a:latin typeface="Arial"/>
                <a:ea typeface="Arial"/>
                <a:cs typeface="Arial"/>
                <a:sym typeface="Arial"/>
              </a:rPr>
              <a:t>Comment </a:t>
            </a:r>
            <a:endParaRPr sz="1050">
              <a:highlight>
                <a:schemeClr val="lt1"/>
              </a:highlight>
              <a:latin typeface="Arial"/>
              <a:ea typeface="Arial"/>
              <a:cs typeface="Arial"/>
              <a:sym typeface="Arial"/>
            </a:endParaRPr>
          </a:p>
          <a:p>
            <a:pPr marL="0" lvl="0" indent="0" algn="l" rtl="0">
              <a:spcBef>
                <a:spcPts val="0"/>
              </a:spcBef>
              <a:spcAft>
                <a:spcPts val="0"/>
              </a:spcAft>
              <a:buNone/>
            </a:pPr>
            <a:r>
              <a:rPr lang="fr-CH" sz="1050" err="1">
                <a:solidFill>
                  <a:srgbClr val="FFFFFF"/>
                </a:solidFill>
                <a:highlight>
                  <a:srgbClr val="292929"/>
                </a:highlight>
                <a:latin typeface="Arial"/>
                <a:ea typeface="Arial"/>
                <a:cs typeface="Arial"/>
                <a:sym typeface="Arial"/>
              </a:rPr>
              <a:t>same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caveat</a:t>
            </a:r>
            <a:r>
              <a:rPr lang="fr-CH" sz="1050">
                <a:solidFill>
                  <a:srgbClr val="FFFFFF"/>
                </a:solidFill>
                <a:highlight>
                  <a:srgbClr val="292929"/>
                </a:highlight>
                <a:latin typeface="Arial"/>
                <a:ea typeface="Arial"/>
                <a:cs typeface="Arial"/>
                <a:sym typeface="Arial"/>
              </a:rPr>
              <a:t>: 1. </a:t>
            </a:r>
            <a:r>
              <a:rPr lang="fr-CH" sz="1050" err="1">
                <a:solidFill>
                  <a:srgbClr val="FFFFFF"/>
                </a:solidFill>
                <a:highlight>
                  <a:srgbClr val="292929"/>
                </a:highlight>
                <a:latin typeface="Arial"/>
                <a:ea typeface="Arial"/>
                <a:cs typeface="Arial"/>
                <a:sym typeface="Arial"/>
              </a:rPr>
              <a:t>don't</a:t>
            </a:r>
            <a:r>
              <a:rPr lang="fr-CH" sz="1050">
                <a:solidFill>
                  <a:srgbClr val="FFFFFF"/>
                </a:solidFill>
                <a:highlight>
                  <a:srgbClr val="292929"/>
                </a:highlight>
                <a:latin typeface="Arial"/>
                <a:ea typeface="Arial"/>
                <a:cs typeface="Arial"/>
                <a:sym typeface="Arial"/>
              </a:rPr>
              <a:t> know </a:t>
            </a:r>
            <a:r>
              <a:rPr lang="fr-CH" sz="1050" err="1">
                <a:solidFill>
                  <a:srgbClr val="FFFFFF"/>
                </a:solidFill>
                <a:highlight>
                  <a:srgbClr val="292929"/>
                </a:highlight>
                <a:latin typeface="Arial"/>
                <a:ea typeface="Arial"/>
                <a:cs typeface="Arial"/>
                <a:sym typeface="Arial"/>
              </a:rPr>
              <a:t>what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policies</a:t>
            </a:r>
            <a:r>
              <a:rPr lang="fr-CH" sz="1050">
                <a:solidFill>
                  <a:srgbClr val="FFFFFF"/>
                </a:solidFill>
                <a:highlight>
                  <a:srgbClr val="292929"/>
                </a:highlight>
                <a:latin typeface="Arial"/>
                <a:ea typeface="Arial"/>
                <a:cs typeface="Arial"/>
                <a:sym typeface="Arial"/>
              </a:rPr>
              <a:t> / </a:t>
            </a:r>
            <a:r>
              <a:rPr lang="fr-CH" sz="1050" err="1">
                <a:solidFill>
                  <a:srgbClr val="FFFFFF"/>
                </a:solidFill>
                <a:highlight>
                  <a:srgbClr val="292929"/>
                </a:highlight>
                <a:latin typeface="Arial"/>
                <a:ea typeface="Arial"/>
                <a:cs typeface="Arial"/>
                <a:sym typeface="Arial"/>
              </a:rPr>
              <a:t>mechanism</a:t>
            </a:r>
            <a:r>
              <a:rPr lang="fr-CH" sz="1050">
                <a:solidFill>
                  <a:srgbClr val="FFFFFF"/>
                </a:solidFill>
                <a:highlight>
                  <a:srgbClr val="292929"/>
                </a:highlight>
                <a:latin typeface="Arial"/>
                <a:ea typeface="Arial"/>
                <a:cs typeface="Arial"/>
                <a:sym typeface="Arial"/>
              </a:rPr>
              <a:t> UNF can engage w. re. LTA / </a:t>
            </a:r>
            <a:r>
              <a:rPr lang="fr-CH" sz="1050" err="1">
                <a:solidFill>
                  <a:srgbClr val="FFFFFF"/>
                </a:solidFill>
                <a:highlight>
                  <a:srgbClr val="292929"/>
                </a:highlight>
                <a:latin typeface="Arial"/>
                <a:ea typeface="Arial"/>
                <a:cs typeface="Arial"/>
                <a:sym typeface="Arial"/>
              </a:rPr>
              <a:t>delivery</a:t>
            </a:r>
            <a:r>
              <a:rPr lang="fr-CH" sz="1050">
                <a:solidFill>
                  <a:srgbClr val="FFFFFF"/>
                </a:solidFill>
                <a:highlight>
                  <a:srgbClr val="292929"/>
                </a:highlight>
                <a:latin typeface="Arial"/>
                <a:ea typeface="Arial"/>
                <a:cs typeface="Arial"/>
                <a:sym typeface="Arial"/>
              </a:rPr>
              <a:t> MOU, 2. if </a:t>
            </a:r>
            <a:r>
              <a:rPr lang="fr-CH" sz="1050" err="1">
                <a:solidFill>
                  <a:srgbClr val="FFFFFF"/>
                </a:solidFill>
                <a:highlight>
                  <a:srgbClr val="292929"/>
                </a:highlight>
                <a:latin typeface="Arial"/>
                <a:ea typeface="Arial"/>
                <a:cs typeface="Arial"/>
                <a:sym typeface="Arial"/>
              </a:rPr>
              <a:t>that</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discreprancy</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amongst</a:t>
            </a:r>
            <a:r>
              <a:rPr lang="fr-CH" sz="1050">
                <a:solidFill>
                  <a:srgbClr val="FFFFFF"/>
                </a:solidFill>
                <a:highlight>
                  <a:srgbClr val="292929"/>
                </a:highlight>
                <a:latin typeface="Arial"/>
                <a:ea typeface="Arial"/>
                <a:cs typeface="Arial"/>
                <a:sym typeface="Arial"/>
              </a:rPr>
              <a:t> us </a:t>
            </a:r>
            <a:r>
              <a:rPr lang="fr-CH" sz="1050" err="1">
                <a:solidFill>
                  <a:srgbClr val="FFFFFF"/>
                </a:solidFill>
                <a:highlight>
                  <a:srgbClr val="292929"/>
                </a:highlight>
                <a:latin typeface="Arial"/>
                <a:ea typeface="Arial"/>
                <a:cs typeface="Arial"/>
                <a:sym typeface="Arial"/>
              </a:rPr>
              <a:t>will</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create</a:t>
            </a:r>
            <a:r>
              <a:rPr lang="fr-CH" sz="1050">
                <a:solidFill>
                  <a:srgbClr val="FFFFFF"/>
                </a:solidFill>
                <a:highlight>
                  <a:srgbClr val="292929"/>
                </a:highlight>
                <a:latin typeface="Arial"/>
                <a:ea typeface="Arial"/>
                <a:cs typeface="Arial"/>
                <a:sym typeface="Arial"/>
              </a:rPr>
              <a:t> </a:t>
            </a:r>
            <a:r>
              <a:rPr lang="fr-CH" sz="1050" err="1">
                <a:solidFill>
                  <a:srgbClr val="FFFFFF"/>
                </a:solidFill>
                <a:highlight>
                  <a:srgbClr val="292929"/>
                </a:highlight>
                <a:latin typeface="Arial"/>
                <a:ea typeface="Arial"/>
                <a:cs typeface="Arial"/>
                <a:sym typeface="Arial"/>
              </a:rPr>
              <a:t>any</a:t>
            </a:r>
            <a:r>
              <a:rPr lang="fr-CH" sz="1050">
                <a:solidFill>
                  <a:srgbClr val="FFFFFF"/>
                </a:solidFill>
                <a:highlight>
                  <a:srgbClr val="292929"/>
                </a:highlight>
                <a:latin typeface="Arial"/>
                <a:ea typeface="Arial"/>
                <a:cs typeface="Arial"/>
                <a:sym typeface="Arial"/>
              </a:rPr>
              <a:t> issue.</a:t>
            </a:r>
            <a:endParaRPr sz="1050">
              <a:highlight>
                <a:schemeClr val="lt1"/>
              </a:highlight>
              <a:latin typeface="Arial"/>
              <a:ea typeface="Arial"/>
              <a:cs typeface="Arial"/>
              <a:sym typeface="Arial"/>
            </a:endParaRPr>
          </a:p>
          <a:p>
            <a:pPr marL="0" lvl="0" indent="0" algn="l" rtl="0">
              <a:spcBef>
                <a:spcPts val="0"/>
              </a:spcBef>
              <a:spcAft>
                <a:spcPts val="0"/>
              </a:spcAft>
              <a:buNone/>
            </a:pPr>
            <a:endParaRPr/>
          </a:p>
        </p:txBody>
      </p:sp>
      <p:sp>
        <p:nvSpPr>
          <p:cNvPr id="733" name="Google Shape;733;g10e582f46a2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wmf"/><Relationship Id="rId4" Type="http://schemas.openxmlformats.org/officeDocument/2006/relationships/image" Target="../media/image5.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slideMaster" Target="../slideMasters/slideMaster1.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 Id="rId9" Type="http://schemas.openxmlformats.org/officeDocument/2006/relationships/image" Target="../media/image23.w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wmf"/><Relationship Id="rId7" Type="http://schemas.openxmlformats.org/officeDocument/2006/relationships/image" Target="../media/image8.wmf"/><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wmf"/><Relationship Id="rId4" Type="http://schemas.openxmlformats.org/officeDocument/2006/relationships/image" Target="../media/image5.png"/><Relationship Id="rId9"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30.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4.wmf"/><Relationship Id="rId5" Type="http://schemas.openxmlformats.org/officeDocument/2006/relationships/image" Target="../media/image12.png"/><Relationship Id="rId10" Type="http://schemas.openxmlformats.org/officeDocument/2006/relationships/image" Target="../media/image15.jpeg"/><Relationship Id="rId4" Type="http://schemas.openxmlformats.org/officeDocument/2006/relationships/image" Target="../media/image11.wmf"/><Relationship Id="rId9" Type="http://schemas.openxmlformats.org/officeDocument/2006/relationships/image" Target="../media/image8.w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image" Target="../media/image32.jpe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30.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4.png"/><Relationship Id="rId7" Type="http://schemas.openxmlformats.org/officeDocument/2006/relationships/image" Target="../media/image29.png"/><Relationship Id="rId2" Type="http://schemas.openxmlformats.org/officeDocument/2006/relationships/image" Target="../media/image33.jpe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30.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34.png"/><Relationship Id="rId5" Type="http://schemas.openxmlformats.org/officeDocument/2006/relationships/image" Target="../media/image12.png"/><Relationship Id="rId10" Type="http://schemas.openxmlformats.org/officeDocument/2006/relationships/image" Target="../media/image35.jpeg"/><Relationship Id="rId4" Type="http://schemas.openxmlformats.org/officeDocument/2006/relationships/image" Target="../media/image30.png"/><Relationship Id="rId9" Type="http://schemas.openxmlformats.org/officeDocument/2006/relationships/image" Target="../media/image2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5177651"/>
          </a:xfrm>
          <a:prstGeom prst="rect">
            <a:avLst/>
          </a:prstGeom>
        </p:spPr>
      </p:pic>
      <p:sp>
        <p:nvSpPr>
          <p:cNvPr id="2" name="Titel 1"/>
          <p:cNvSpPr>
            <a:spLocks noGrp="1"/>
          </p:cNvSpPr>
          <p:nvPr>
            <p:ph type="ctrTitle"/>
          </p:nvPr>
        </p:nvSpPr>
        <p:spPr>
          <a:xfrm>
            <a:off x="712788" y="2573252"/>
            <a:ext cx="10764837" cy="1588408"/>
          </a:xfrm>
        </p:spPr>
        <p:txBody>
          <a:bodyPr anchor="t" anchorCtr="0"/>
          <a:lstStyle>
            <a:lvl1pPr algn="l">
              <a:lnSpc>
                <a:spcPct val="98000"/>
              </a:lnSpc>
              <a:defRPr sz="3600" b="0">
                <a:solidFill>
                  <a:schemeClr val="bg1"/>
                </a:solidFill>
              </a:defRPr>
            </a:lvl1pPr>
          </a:lstStyle>
          <a:p>
            <a:r>
              <a:rPr lang="en-US" noProof="0"/>
              <a:t>Click to edit Master title style</a:t>
            </a:r>
          </a:p>
        </p:txBody>
      </p:sp>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8119" y="625113"/>
            <a:ext cx="2158898" cy="1150315"/>
          </a:xfrm>
          <a:prstGeom prst="rect">
            <a:avLst/>
          </a:prstGeom>
        </p:spPr>
      </p:pic>
      <p:sp>
        <p:nvSpPr>
          <p:cNvPr id="4" name="Onlinebild-Platzhalter 3">
            <a:extLst>
              <a:ext uri="{FF2B5EF4-FFF2-40B4-BE49-F238E27FC236}">
                <a16:creationId xmlns:a16="http://schemas.microsoft.com/office/drawing/2014/main" id="{9FFF6ED4-3BEA-434F-8D49-2BB967D6E910}"/>
              </a:ext>
            </a:extLst>
          </p:cNvPr>
          <p:cNvSpPr>
            <a:spLocks noGrp="1"/>
          </p:cNvSpPr>
          <p:nvPr>
            <p:ph type="clipArt" sz="quarter" idx="10" hasCustomPrompt="1"/>
          </p:nvPr>
        </p:nvSpPr>
        <p:spPr>
          <a:xfrm>
            <a:off x="745200" y="5594400"/>
            <a:ext cx="1198800" cy="392400"/>
          </a:xfrm>
          <a:blipFill>
            <a:blip r:embed="rId4"/>
            <a:stretch>
              <a:fillRect/>
            </a:stretch>
          </a:blipFill>
        </p:spPr>
        <p:txBody>
          <a:bodyPr/>
          <a:lstStyle>
            <a:lvl1pPr>
              <a:defRPr sz="100"/>
            </a:lvl1pPr>
          </a:lstStyle>
          <a:p>
            <a:r>
              <a:rPr lang="de-DE"/>
              <a:t>.</a:t>
            </a:r>
          </a:p>
        </p:txBody>
      </p:sp>
      <p:sp>
        <p:nvSpPr>
          <p:cNvPr id="6" name="Onlinebild-Platzhalter 5">
            <a:extLst>
              <a:ext uri="{FF2B5EF4-FFF2-40B4-BE49-F238E27FC236}">
                <a16:creationId xmlns:a16="http://schemas.microsoft.com/office/drawing/2014/main" id="{61F1895D-F779-46C7-816E-F7022131F278}"/>
              </a:ext>
            </a:extLst>
          </p:cNvPr>
          <p:cNvSpPr>
            <a:spLocks noGrp="1" noChangeAspect="1"/>
          </p:cNvSpPr>
          <p:nvPr>
            <p:ph type="clipArt" sz="quarter" idx="11" hasCustomPrompt="1"/>
          </p:nvPr>
        </p:nvSpPr>
        <p:spPr>
          <a:xfrm>
            <a:off x="2359025" y="5421600"/>
            <a:ext cx="691200" cy="698400"/>
          </a:xfrm>
          <a:blipFill>
            <a:blip r:embed="rId5"/>
            <a:stretch>
              <a:fillRect/>
            </a:stretch>
          </a:blipFill>
        </p:spPr>
        <p:txBody>
          <a:bodyPr/>
          <a:lstStyle>
            <a:lvl1pPr>
              <a:defRPr sz="100"/>
            </a:lvl1pPr>
          </a:lstStyle>
          <a:p>
            <a:r>
              <a:rPr lang="de-DE"/>
              <a:t>.</a:t>
            </a:r>
          </a:p>
        </p:txBody>
      </p:sp>
      <p:sp>
        <p:nvSpPr>
          <p:cNvPr id="10" name="Onlinebild-Platzhalter 9">
            <a:extLst>
              <a:ext uri="{FF2B5EF4-FFF2-40B4-BE49-F238E27FC236}">
                <a16:creationId xmlns:a16="http://schemas.microsoft.com/office/drawing/2014/main" id="{EE9895AB-B440-4B98-99FF-09F0D9502624}"/>
              </a:ext>
            </a:extLst>
          </p:cNvPr>
          <p:cNvSpPr>
            <a:spLocks noGrp="1" noChangeAspect="1"/>
          </p:cNvSpPr>
          <p:nvPr>
            <p:ph type="clipArt" sz="quarter" idx="12" hasCustomPrompt="1"/>
          </p:nvPr>
        </p:nvSpPr>
        <p:spPr>
          <a:xfrm>
            <a:off x="3492000" y="5601600"/>
            <a:ext cx="1148400" cy="356400"/>
          </a:xfrm>
          <a:blipFill>
            <a:blip r:embed="rId6"/>
            <a:stretch>
              <a:fillRect/>
            </a:stretch>
          </a:blipFill>
        </p:spPr>
        <p:txBody>
          <a:bodyPr/>
          <a:lstStyle>
            <a:lvl1pPr>
              <a:defRPr sz="100"/>
            </a:lvl1pPr>
          </a:lstStyle>
          <a:p>
            <a:r>
              <a:rPr lang="de-DE"/>
              <a:t>.</a:t>
            </a:r>
          </a:p>
        </p:txBody>
      </p:sp>
      <p:sp>
        <p:nvSpPr>
          <p:cNvPr id="12" name="Onlinebild-Platzhalter 11">
            <a:extLst>
              <a:ext uri="{FF2B5EF4-FFF2-40B4-BE49-F238E27FC236}">
                <a16:creationId xmlns:a16="http://schemas.microsoft.com/office/drawing/2014/main" id="{5E828BCD-ACE1-45D2-9517-1EF9B8FFD923}"/>
              </a:ext>
            </a:extLst>
          </p:cNvPr>
          <p:cNvSpPr>
            <a:spLocks noGrp="1" noChangeAspect="1"/>
          </p:cNvSpPr>
          <p:nvPr>
            <p:ph type="clipArt" sz="quarter" idx="13" hasCustomPrompt="1"/>
          </p:nvPr>
        </p:nvSpPr>
        <p:spPr>
          <a:xfrm>
            <a:off x="4982400" y="5464800"/>
            <a:ext cx="928800" cy="626400"/>
          </a:xfrm>
          <a:blipFill>
            <a:blip r:embed="rId7"/>
            <a:stretch>
              <a:fillRect/>
            </a:stretch>
          </a:blipFill>
        </p:spPr>
        <p:txBody>
          <a:bodyPr/>
          <a:lstStyle>
            <a:lvl1pPr>
              <a:defRPr sz="100"/>
            </a:lvl1pPr>
          </a:lstStyle>
          <a:p>
            <a:r>
              <a:rPr lang="de-DE"/>
              <a:t>.</a:t>
            </a:r>
          </a:p>
        </p:txBody>
      </p:sp>
      <p:sp>
        <p:nvSpPr>
          <p:cNvPr id="14" name="Onlinebild-Platzhalter 13">
            <a:extLst>
              <a:ext uri="{FF2B5EF4-FFF2-40B4-BE49-F238E27FC236}">
                <a16:creationId xmlns:a16="http://schemas.microsoft.com/office/drawing/2014/main" id="{A1556739-49A6-4029-A154-D4DA6717A44F}"/>
              </a:ext>
            </a:extLst>
          </p:cNvPr>
          <p:cNvSpPr>
            <a:spLocks noGrp="1" noChangeAspect="1"/>
          </p:cNvSpPr>
          <p:nvPr>
            <p:ph type="clipArt" sz="quarter" idx="14" hasCustomPrompt="1"/>
          </p:nvPr>
        </p:nvSpPr>
        <p:spPr>
          <a:xfrm>
            <a:off x="6415088" y="5515200"/>
            <a:ext cx="774700" cy="550800"/>
          </a:xfrm>
          <a:blipFill>
            <a:blip r:embed="rId8"/>
            <a:stretch>
              <a:fillRect/>
            </a:stretch>
          </a:blipFill>
        </p:spPr>
        <p:txBody>
          <a:bodyPr/>
          <a:lstStyle>
            <a:lvl1pPr>
              <a:defRPr sz="100"/>
            </a:lvl1pPr>
          </a:lstStyle>
          <a:p>
            <a:r>
              <a:rPr lang="de-DE"/>
              <a:t>.</a:t>
            </a:r>
          </a:p>
        </p:txBody>
      </p:sp>
      <p:sp>
        <p:nvSpPr>
          <p:cNvPr id="16" name="Onlinebild-Platzhalter 15">
            <a:extLst>
              <a:ext uri="{FF2B5EF4-FFF2-40B4-BE49-F238E27FC236}">
                <a16:creationId xmlns:a16="http://schemas.microsoft.com/office/drawing/2014/main" id="{0DD55ED7-C144-4CCC-B0BB-33A7A7D5AF24}"/>
              </a:ext>
            </a:extLst>
          </p:cNvPr>
          <p:cNvSpPr>
            <a:spLocks noGrp="1" noChangeAspect="1"/>
          </p:cNvSpPr>
          <p:nvPr>
            <p:ph type="clipArt" sz="quarter" idx="15" hasCustomPrompt="1"/>
          </p:nvPr>
        </p:nvSpPr>
        <p:spPr>
          <a:xfrm>
            <a:off x="7562850" y="5608800"/>
            <a:ext cx="1184400" cy="392400"/>
          </a:xfrm>
          <a:blipFill>
            <a:blip r:embed="rId9"/>
            <a:stretch>
              <a:fillRect/>
            </a:stretch>
          </a:blipFill>
        </p:spPr>
        <p:txBody>
          <a:bodyPr/>
          <a:lstStyle>
            <a:lvl1pPr>
              <a:defRPr sz="100"/>
            </a:lvl1pPr>
          </a:lstStyle>
          <a:p>
            <a:r>
              <a:rPr lang="de-DE"/>
              <a:t>.</a:t>
            </a:r>
          </a:p>
        </p:txBody>
      </p:sp>
      <p:sp>
        <p:nvSpPr>
          <p:cNvPr id="18" name="Onlinebild-Platzhalter 17">
            <a:extLst>
              <a:ext uri="{FF2B5EF4-FFF2-40B4-BE49-F238E27FC236}">
                <a16:creationId xmlns:a16="http://schemas.microsoft.com/office/drawing/2014/main" id="{B198149C-2DBC-4A8F-9C8B-64964A02CB04}"/>
              </a:ext>
            </a:extLst>
          </p:cNvPr>
          <p:cNvSpPr>
            <a:spLocks noGrp="1" noChangeAspect="1"/>
          </p:cNvSpPr>
          <p:nvPr>
            <p:ph type="clipArt" sz="quarter" idx="16" hasCustomPrompt="1"/>
          </p:nvPr>
        </p:nvSpPr>
        <p:spPr>
          <a:xfrm>
            <a:off x="8924400" y="5608800"/>
            <a:ext cx="1209600" cy="349200"/>
          </a:xfrm>
          <a:blipFill>
            <a:blip r:embed="rId10"/>
            <a:stretch>
              <a:fillRect/>
            </a:stretch>
          </a:blipFill>
        </p:spPr>
        <p:txBody>
          <a:bodyPr/>
          <a:lstStyle>
            <a:lvl1pPr>
              <a:defRPr sz="100"/>
            </a:lvl1pPr>
          </a:lstStyle>
          <a:p>
            <a:r>
              <a:rPr lang="de-DE"/>
              <a:t>.</a:t>
            </a:r>
          </a:p>
        </p:txBody>
      </p:sp>
      <p:sp>
        <p:nvSpPr>
          <p:cNvPr id="20" name="Onlinebild-Platzhalter 19">
            <a:extLst>
              <a:ext uri="{FF2B5EF4-FFF2-40B4-BE49-F238E27FC236}">
                <a16:creationId xmlns:a16="http://schemas.microsoft.com/office/drawing/2014/main" id="{672CACBE-83D5-499A-881D-49DF4BCA7F24}"/>
              </a:ext>
            </a:extLst>
          </p:cNvPr>
          <p:cNvSpPr>
            <a:spLocks noGrp="1" noChangeAspect="1"/>
          </p:cNvSpPr>
          <p:nvPr>
            <p:ph type="clipArt" sz="quarter" idx="17" hasCustomPrompt="1"/>
          </p:nvPr>
        </p:nvSpPr>
        <p:spPr>
          <a:xfrm>
            <a:off x="10299700" y="5515200"/>
            <a:ext cx="1173600" cy="547200"/>
          </a:xfrm>
          <a:blipFill>
            <a:blip r:embed="rId11"/>
            <a:stretch>
              <a:fillRect/>
            </a:stretch>
          </a:blipFill>
        </p:spPr>
        <p:txBody>
          <a:bodyPr/>
          <a:lstStyle>
            <a:lvl1pPr>
              <a:defRPr sz="100"/>
            </a:lvl1pPr>
          </a:lstStyle>
          <a:p>
            <a:r>
              <a:rPr lang="de-DE"/>
              <a:t>.</a:t>
            </a:r>
          </a:p>
        </p:txBody>
      </p:sp>
    </p:spTree>
    <p:extLst>
      <p:ext uri="{BB962C8B-B14F-4D97-AF65-F5344CB8AC3E}">
        <p14:creationId xmlns:p14="http://schemas.microsoft.com/office/powerpoint/2010/main" val="329347313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49" userDrawn="1">
          <p15:clr>
            <a:srgbClr val="FBAE40"/>
          </p15:clr>
        </p15:guide>
        <p15:guide id="3" pos="723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8" name="Bildplatzhalter 17"/>
          <p:cNvSpPr>
            <a:spLocks noGrp="1"/>
          </p:cNvSpPr>
          <p:nvPr>
            <p:ph type="pic" sz="quarter" idx="19"/>
          </p:nvPr>
        </p:nvSpPr>
        <p:spPr>
          <a:xfrm>
            <a:off x="538163" y="1766888"/>
            <a:ext cx="2541599" cy="2733675"/>
          </a:xfrm>
        </p:spPr>
        <p:txBody>
          <a:bodyPr/>
          <a:lstStyle/>
          <a:p>
            <a:r>
              <a:rPr lang="en-US" noProof="0"/>
              <a:t>Click icon to add picture</a:t>
            </a:r>
          </a:p>
        </p:txBody>
      </p:sp>
      <p:sp>
        <p:nvSpPr>
          <p:cNvPr id="19" name="Bildplatzhalter 17"/>
          <p:cNvSpPr>
            <a:spLocks noGrp="1"/>
          </p:cNvSpPr>
          <p:nvPr>
            <p:ph type="pic" sz="quarter" idx="20"/>
          </p:nvPr>
        </p:nvSpPr>
        <p:spPr>
          <a:xfrm>
            <a:off x="3396037" y="1767599"/>
            <a:ext cx="2541599" cy="2732400"/>
          </a:xfrm>
        </p:spPr>
        <p:txBody>
          <a:bodyPr/>
          <a:lstStyle/>
          <a:p>
            <a:r>
              <a:rPr lang="en-US" noProof="0"/>
              <a:t>Click icon to add picture</a:t>
            </a:r>
          </a:p>
        </p:txBody>
      </p:sp>
      <p:sp>
        <p:nvSpPr>
          <p:cNvPr id="20" name="Bildplatzhalter 17"/>
          <p:cNvSpPr>
            <a:spLocks noGrp="1"/>
          </p:cNvSpPr>
          <p:nvPr>
            <p:ph type="pic" sz="quarter" idx="21"/>
          </p:nvPr>
        </p:nvSpPr>
        <p:spPr>
          <a:xfrm>
            <a:off x="6253200" y="1767599"/>
            <a:ext cx="2541599" cy="2732400"/>
          </a:xfrm>
        </p:spPr>
        <p:txBody>
          <a:bodyPr/>
          <a:lstStyle/>
          <a:p>
            <a:r>
              <a:rPr lang="en-US" noProof="0"/>
              <a:t>Click icon to add picture</a:t>
            </a:r>
          </a:p>
        </p:txBody>
      </p:sp>
      <p:sp>
        <p:nvSpPr>
          <p:cNvPr id="21" name="Bildplatzhalter 17"/>
          <p:cNvSpPr>
            <a:spLocks noGrp="1"/>
          </p:cNvSpPr>
          <p:nvPr>
            <p:ph type="pic" sz="quarter" idx="22"/>
          </p:nvPr>
        </p:nvSpPr>
        <p:spPr>
          <a:xfrm>
            <a:off x="9112239" y="1767599"/>
            <a:ext cx="2541599" cy="2732400"/>
          </a:xfrm>
        </p:spPr>
        <p:txBody>
          <a:bodyPr/>
          <a:lstStyle/>
          <a:p>
            <a:r>
              <a:rPr lang="en-US" noProof="0"/>
              <a:t>Click icon to add picture</a:t>
            </a:r>
          </a:p>
        </p:txBody>
      </p:sp>
      <p:sp>
        <p:nvSpPr>
          <p:cNvPr id="2" name="Titel 1"/>
          <p:cNvSpPr>
            <a:spLocks noGrp="1"/>
          </p:cNvSpPr>
          <p:nvPr>
            <p:ph type="title"/>
          </p:nvPr>
        </p:nvSpPr>
        <p:spPr/>
        <p:txBody>
          <a:bodyPr/>
          <a:lstStyle/>
          <a:p>
            <a:r>
              <a:rPr lang="en-US" noProof="0"/>
              <a:t>Click to edit Master title style</a:t>
            </a:r>
          </a:p>
        </p:txBody>
      </p:sp>
      <p:sp>
        <p:nvSpPr>
          <p:cNvPr id="7" name="Foliennummernplatzhalter 6"/>
          <p:cNvSpPr>
            <a:spLocks noGrp="1"/>
          </p:cNvSpPr>
          <p:nvPr>
            <p:ph type="sldNum" sz="quarter" idx="10"/>
          </p:nvPr>
        </p:nvSpPr>
        <p:spPr/>
        <p:txBody>
          <a:bodyPr/>
          <a:lstStyle/>
          <a:p>
            <a:fld id="{A56E1A0E-0F44-4930-B1C6-7F94F272BD83}" type="slidenum">
              <a:rPr lang="en-US" noProof="0" smtClean="0"/>
              <a:pPr/>
              <a:t>‹#›</a:t>
            </a:fld>
            <a:endParaRPr lang="en-US" noProof="0"/>
          </a:p>
        </p:txBody>
      </p:sp>
      <p:cxnSp>
        <p:nvCxnSpPr>
          <p:cNvPr id="10" name="Gerader Verbinder 9"/>
          <p:cNvCxnSpPr/>
          <p:nvPr userDrawn="1"/>
        </p:nvCxnSpPr>
        <p:spPr>
          <a:xfrm>
            <a:off x="3237900" y="1768475"/>
            <a:ext cx="0" cy="454183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userDrawn="1"/>
        </p:nvCxnSpPr>
        <p:spPr>
          <a:xfrm>
            <a:off x="6095776" y="1767600"/>
            <a:ext cx="0" cy="4543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userDrawn="1"/>
        </p:nvCxnSpPr>
        <p:spPr>
          <a:xfrm>
            <a:off x="8953652" y="1767600"/>
            <a:ext cx="0" cy="4543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platzhalter 13"/>
          <p:cNvSpPr>
            <a:spLocks noGrp="1"/>
          </p:cNvSpPr>
          <p:nvPr>
            <p:ph type="body" sz="quarter" idx="12" hasCustomPrompt="1"/>
          </p:nvPr>
        </p:nvSpPr>
        <p:spPr>
          <a:xfrm>
            <a:off x="538162" y="1768476"/>
            <a:ext cx="2541600" cy="1188000"/>
          </a:xfrm>
        </p:spPr>
        <p:txBody>
          <a:bodyPr/>
          <a:lstStyle>
            <a:lvl1pPr>
              <a:lnSpc>
                <a:spcPct val="79000"/>
              </a:lnSpc>
              <a:defRPr sz="10000">
                <a:solidFill>
                  <a:schemeClr val="bg1"/>
                </a:solidFill>
              </a:defRPr>
            </a:lvl1pPr>
          </a:lstStyle>
          <a:p>
            <a:pPr lvl="0"/>
            <a:r>
              <a:rPr lang="en-US" noProof="0"/>
              <a:t>1</a:t>
            </a:r>
          </a:p>
        </p:txBody>
      </p:sp>
      <p:sp>
        <p:nvSpPr>
          <p:cNvPr id="14" name="Textplatzhalter 13"/>
          <p:cNvSpPr>
            <a:spLocks noGrp="1"/>
          </p:cNvSpPr>
          <p:nvPr>
            <p:ph type="body" sz="quarter" idx="14" hasCustomPrompt="1"/>
          </p:nvPr>
        </p:nvSpPr>
        <p:spPr>
          <a:xfrm>
            <a:off x="3396038" y="1767600"/>
            <a:ext cx="2541600" cy="1188000"/>
          </a:xfrm>
        </p:spPr>
        <p:txBody>
          <a:bodyPr/>
          <a:lstStyle>
            <a:lvl1pPr>
              <a:lnSpc>
                <a:spcPct val="79000"/>
              </a:lnSpc>
              <a:defRPr sz="10000">
                <a:solidFill>
                  <a:schemeClr val="bg1"/>
                </a:solidFill>
              </a:defRPr>
            </a:lvl1pPr>
          </a:lstStyle>
          <a:p>
            <a:pPr lvl="0"/>
            <a:r>
              <a:rPr lang="en-US" noProof="0"/>
              <a:t>2</a:t>
            </a:r>
          </a:p>
        </p:txBody>
      </p:sp>
      <p:sp>
        <p:nvSpPr>
          <p:cNvPr id="15" name="Textplatzhalter 13"/>
          <p:cNvSpPr>
            <a:spLocks noGrp="1"/>
          </p:cNvSpPr>
          <p:nvPr>
            <p:ph type="body" sz="quarter" idx="16" hasCustomPrompt="1"/>
          </p:nvPr>
        </p:nvSpPr>
        <p:spPr>
          <a:xfrm>
            <a:off x="6253914" y="1767600"/>
            <a:ext cx="2541600" cy="1188000"/>
          </a:xfrm>
        </p:spPr>
        <p:txBody>
          <a:bodyPr/>
          <a:lstStyle>
            <a:lvl1pPr>
              <a:lnSpc>
                <a:spcPct val="79000"/>
              </a:lnSpc>
              <a:defRPr sz="10000">
                <a:solidFill>
                  <a:schemeClr val="bg1"/>
                </a:solidFill>
              </a:defRPr>
            </a:lvl1pPr>
          </a:lstStyle>
          <a:p>
            <a:pPr lvl="0"/>
            <a:r>
              <a:rPr lang="en-US" noProof="0"/>
              <a:t>3</a:t>
            </a:r>
          </a:p>
        </p:txBody>
      </p:sp>
      <p:sp>
        <p:nvSpPr>
          <p:cNvPr id="16" name="Textplatzhalter 13"/>
          <p:cNvSpPr>
            <a:spLocks noGrp="1"/>
          </p:cNvSpPr>
          <p:nvPr>
            <p:ph type="body" sz="quarter" idx="18" hasCustomPrompt="1"/>
          </p:nvPr>
        </p:nvSpPr>
        <p:spPr>
          <a:xfrm>
            <a:off x="9111789" y="1767600"/>
            <a:ext cx="2542049" cy="1188000"/>
          </a:xfrm>
        </p:spPr>
        <p:txBody>
          <a:bodyPr/>
          <a:lstStyle>
            <a:lvl1pPr>
              <a:lnSpc>
                <a:spcPct val="79000"/>
              </a:lnSpc>
              <a:defRPr sz="10000">
                <a:solidFill>
                  <a:schemeClr val="bg1"/>
                </a:solidFill>
              </a:defRPr>
            </a:lvl1pPr>
          </a:lstStyle>
          <a:p>
            <a:pPr lvl="0"/>
            <a:r>
              <a:rPr lang="en-US" noProof="0"/>
              <a:t>4</a:t>
            </a:r>
          </a:p>
        </p:txBody>
      </p:sp>
      <p:sp>
        <p:nvSpPr>
          <p:cNvPr id="26" name="Textplatzhalter 25"/>
          <p:cNvSpPr>
            <a:spLocks noGrp="1"/>
          </p:cNvSpPr>
          <p:nvPr>
            <p:ph type="body" sz="quarter" idx="23"/>
          </p:nvPr>
        </p:nvSpPr>
        <p:spPr>
          <a:xfrm>
            <a:off x="538168" y="4823330"/>
            <a:ext cx="2541587" cy="148631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platzhalter 25"/>
          <p:cNvSpPr>
            <a:spLocks noGrp="1"/>
          </p:cNvSpPr>
          <p:nvPr>
            <p:ph type="body" sz="quarter" idx="24"/>
          </p:nvPr>
        </p:nvSpPr>
        <p:spPr>
          <a:xfrm>
            <a:off x="3394800" y="4824000"/>
            <a:ext cx="2541587" cy="148631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Textplatzhalter 25"/>
          <p:cNvSpPr>
            <a:spLocks noGrp="1"/>
          </p:cNvSpPr>
          <p:nvPr>
            <p:ph type="body" sz="quarter" idx="25"/>
          </p:nvPr>
        </p:nvSpPr>
        <p:spPr>
          <a:xfrm>
            <a:off x="6254751" y="4824000"/>
            <a:ext cx="2541587" cy="148631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platzhalter 25"/>
          <p:cNvSpPr>
            <a:spLocks noGrp="1"/>
          </p:cNvSpPr>
          <p:nvPr>
            <p:ph type="body" sz="quarter" idx="26"/>
          </p:nvPr>
        </p:nvSpPr>
        <p:spPr>
          <a:xfrm>
            <a:off x="9111600" y="4824000"/>
            <a:ext cx="2541587" cy="148631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10876699"/>
      </p:ext>
    </p:extLst>
  </p:cSld>
  <p:clrMapOvr>
    <a:masterClrMapping/>
  </p:clrMapOvr>
  <p:extLst>
    <p:ext uri="{DCECCB84-F9BA-43D5-87BE-67443E8EF086}">
      <p15:sldGuideLst xmlns:p15="http://schemas.microsoft.com/office/powerpoint/2012/main">
        <p15:guide id="1" pos="1940" userDrawn="1">
          <p15:clr>
            <a:srgbClr val="FBAE40"/>
          </p15:clr>
        </p15:guide>
        <p15:guide id="2" pos="2139" userDrawn="1">
          <p15:clr>
            <a:srgbClr val="FBAE40"/>
          </p15:clr>
        </p15:guide>
        <p15:guide id="3" pos="5737" userDrawn="1">
          <p15:clr>
            <a:srgbClr val="FBAE40"/>
          </p15:clr>
        </p15:guide>
        <p15:guide id="4" pos="5541" userDrawn="1">
          <p15:clr>
            <a:srgbClr val="FBAE40"/>
          </p15:clr>
        </p15:guide>
        <p15:guide id="5" pos="3937" userDrawn="1">
          <p15:clr>
            <a:srgbClr val="FBAE40"/>
          </p15:clr>
        </p15:guide>
        <p15:guide id="6" pos="3742" userDrawn="1">
          <p15:clr>
            <a:srgbClr val="FBAE40"/>
          </p15:clr>
        </p15:guide>
        <p15:guide id="7" orient="horz" pos="2835" userDrawn="1">
          <p15:clr>
            <a:srgbClr val="FBAE40"/>
          </p15:clr>
        </p15:guide>
        <p15:guide id="8" orient="horz" pos="303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3" name="Inhaltsplatzhalter 2"/>
          <p:cNvSpPr>
            <a:spLocks noGrp="1"/>
          </p:cNvSpPr>
          <p:nvPr>
            <p:ph sz="half" idx="1"/>
          </p:nvPr>
        </p:nvSpPr>
        <p:spPr>
          <a:xfrm>
            <a:off x="538163" y="1771200"/>
            <a:ext cx="5367600" cy="45396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Inhaltsplatzhalter 3"/>
          <p:cNvSpPr>
            <a:spLocks noGrp="1"/>
          </p:cNvSpPr>
          <p:nvPr>
            <p:ph sz="half" idx="2"/>
          </p:nvPr>
        </p:nvSpPr>
        <p:spPr>
          <a:xfrm>
            <a:off x="6272905" y="1771200"/>
            <a:ext cx="5367338" cy="45396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Foliennummernplatzhalter 8"/>
          <p:cNvSpPr>
            <a:spLocks noGrp="1"/>
          </p:cNvSpPr>
          <p:nvPr>
            <p:ph type="sldNum" sz="quarter" idx="10"/>
          </p:nvPr>
        </p:nvSpPr>
        <p:spPr/>
        <p:txBody>
          <a:bodyPr/>
          <a:lstStyle/>
          <a:p>
            <a:fld id="{A56E1A0E-0F44-4930-B1C6-7F94F272BD83}" type="slidenum">
              <a:rPr lang="en-US" noProof="0" smtClean="0"/>
              <a:pPr/>
              <a:t>‹#›</a:t>
            </a:fld>
            <a:endParaRPr lang="en-US" noProof="0"/>
          </a:p>
        </p:txBody>
      </p:sp>
    </p:spTree>
    <p:extLst>
      <p:ext uri="{BB962C8B-B14F-4D97-AF65-F5344CB8AC3E}">
        <p14:creationId xmlns:p14="http://schemas.microsoft.com/office/powerpoint/2010/main" val="239077305"/>
      </p:ext>
    </p:extLst>
  </p:cSld>
  <p:clrMapOvr>
    <a:masterClrMapping/>
  </p:clrMapOvr>
  <p:extLst>
    <p:ext uri="{DCECCB84-F9BA-43D5-87BE-67443E8EF086}">
      <p15:sldGuideLst xmlns:p15="http://schemas.microsoft.com/office/powerpoint/2012/main">
        <p15:guide id="1" pos="3953" userDrawn="1">
          <p15:clr>
            <a:srgbClr val="FBAE40"/>
          </p15:clr>
        </p15:guide>
        <p15:guide id="2" pos="372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3" name="Inhaltsplatzhalter 2"/>
          <p:cNvSpPr>
            <a:spLocks noGrp="1"/>
          </p:cNvSpPr>
          <p:nvPr>
            <p:ph sz="half" idx="1"/>
          </p:nvPr>
        </p:nvSpPr>
        <p:spPr>
          <a:xfrm>
            <a:off x="1331259" y="4092315"/>
            <a:ext cx="2673703" cy="2218485"/>
          </a:xfrm>
        </p:spPr>
        <p:txBody>
          <a:bodyPr/>
          <a:lstStyle>
            <a:lvl1pPr>
              <a:defRPr sz="1500">
                <a:solidFill>
                  <a:schemeClr val="tx2"/>
                </a:solidFill>
              </a:defRPr>
            </a:lvl1pPr>
            <a:lvl2pPr>
              <a:defRPr sz="1200"/>
            </a:lvl2pPr>
            <a:lvl3pPr>
              <a:defRPr sz="1200"/>
            </a:lvl3pPr>
            <a:lvl4pPr>
              <a:defRPr sz="1200"/>
            </a:lvl4pPr>
            <a:lvl5pPr>
              <a:defRPr sz="12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Foliennummernplatzhalter 8"/>
          <p:cNvSpPr>
            <a:spLocks noGrp="1"/>
          </p:cNvSpPr>
          <p:nvPr>
            <p:ph type="sldNum" sz="quarter" idx="10"/>
          </p:nvPr>
        </p:nvSpPr>
        <p:spPr/>
        <p:txBody>
          <a:bodyPr/>
          <a:lstStyle/>
          <a:p>
            <a:fld id="{A56E1A0E-0F44-4930-B1C6-7F94F272BD83}" type="slidenum">
              <a:rPr lang="en-US" noProof="0" smtClean="0"/>
              <a:pPr/>
              <a:t>‹#›</a:t>
            </a:fld>
            <a:endParaRPr lang="en-US" noProof="0"/>
          </a:p>
        </p:txBody>
      </p:sp>
      <p:cxnSp>
        <p:nvCxnSpPr>
          <p:cNvPr id="11" name="Gerader Verbinder 10"/>
          <p:cNvCxnSpPr/>
          <p:nvPr userDrawn="1"/>
        </p:nvCxnSpPr>
        <p:spPr>
          <a:xfrm>
            <a:off x="1192134" y="4091958"/>
            <a:ext cx="0" cy="221835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platzhalter 13"/>
          <p:cNvSpPr>
            <a:spLocks noGrp="1"/>
          </p:cNvSpPr>
          <p:nvPr>
            <p:ph type="body" sz="quarter" idx="12" hasCustomPrompt="1"/>
          </p:nvPr>
        </p:nvSpPr>
        <p:spPr>
          <a:xfrm>
            <a:off x="538162" y="4091958"/>
            <a:ext cx="564497" cy="847687"/>
          </a:xfrm>
        </p:spPr>
        <p:txBody>
          <a:bodyPr/>
          <a:lstStyle>
            <a:lvl1pPr>
              <a:lnSpc>
                <a:spcPct val="79000"/>
              </a:lnSpc>
              <a:defRPr sz="7000">
                <a:solidFill>
                  <a:schemeClr val="tx2"/>
                </a:solidFill>
              </a:defRPr>
            </a:lvl1pPr>
          </a:lstStyle>
          <a:p>
            <a:pPr lvl="0"/>
            <a:r>
              <a:rPr lang="en-US" noProof="0"/>
              <a:t>1</a:t>
            </a:r>
          </a:p>
        </p:txBody>
      </p:sp>
      <p:sp>
        <p:nvSpPr>
          <p:cNvPr id="13" name="Inhaltsplatzhalter 2"/>
          <p:cNvSpPr>
            <a:spLocks noGrp="1"/>
          </p:cNvSpPr>
          <p:nvPr>
            <p:ph sz="half" idx="13"/>
          </p:nvPr>
        </p:nvSpPr>
        <p:spPr>
          <a:xfrm>
            <a:off x="5157435" y="4092315"/>
            <a:ext cx="2673703" cy="2218485"/>
          </a:xfrm>
        </p:spPr>
        <p:txBody>
          <a:bodyPr/>
          <a:lstStyle>
            <a:lvl1pPr marL="0" marR="0" indent="0" algn="l" defTabSz="914400" rtl="0" eaLnBrk="1" fontAlgn="auto" latinLnBrk="0" hangingPunct="1">
              <a:lnSpc>
                <a:spcPct val="109000"/>
              </a:lnSpc>
              <a:spcBef>
                <a:spcPts val="1000"/>
              </a:spcBef>
              <a:spcAft>
                <a:spcPts val="0"/>
              </a:spcAft>
              <a:buClrTx/>
              <a:buSzTx/>
              <a:buFontTx/>
              <a:buNone/>
              <a:tabLst/>
              <a:defRPr sz="1500">
                <a:solidFill>
                  <a:schemeClr val="tx2"/>
                </a:solidFill>
              </a:defRPr>
            </a:lvl1pPr>
            <a:lvl2pPr>
              <a:defRPr sz="1200"/>
            </a:lvl2pPr>
            <a:lvl3pPr>
              <a:defRPr sz="1200"/>
            </a:lvl3pPr>
            <a:lvl4pPr>
              <a:defRPr sz="1200"/>
            </a:lvl4pPr>
            <a:lvl5pPr>
              <a:defRPr sz="1200">
                <a:solidFill>
                  <a:schemeClr val="tx2"/>
                </a:solidFill>
              </a:defRPr>
            </a:lvl5pPr>
          </a:lstStyle>
          <a:p>
            <a:pPr marL="0" marR="0" lvl="0" indent="0" algn="l" defTabSz="914400" rtl="0" eaLnBrk="1" fontAlgn="auto" latinLnBrk="0" hangingPunct="1">
              <a:lnSpc>
                <a:spcPct val="109000"/>
              </a:lnSpc>
              <a:spcBef>
                <a:spcPts val="1000"/>
              </a:spcBef>
              <a:spcAft>
                <a:spcPts val="0"/>
              </a:spcAft>
              <a:buClrTx/>
              <a:buSzTx/>
              <a:buFontTx/>
              <a:buNone/>
              <a:tabLst/>
              <a:defRPr/>
            </a:pPr>
            <a:r>
              <a:rPr lang="en-US" noProof="0"/>
              <a:t>Edit Master text styles</a:t>
            </a:r>
          </a:p>
          <a:p>
            <a:pPr marL="0" marR="0" lvl="1" indent="0" algn="l" defTabSz="914400" rtl="0" eaLnBrk="1" fontAlgn="auto" latinLnBrk="0" hangingPunct="1">
              <a:lnSpc>
                <a:spcPct val="109000"/>
              </a:lnSpc>
              <a:spcBef>
                <a:spcPts val="1000"/>
              </a:spcBef>
              <a:spcAft>
                <a:spcPts val="0"/>
              </a:spcAft>
              <a:buClrTx/>
              <a:buSzTx/>
              <a:buFontTx/>
              <a:buNone/>
              <a:tabLst/>
              <a:defRPr/>
            </a:pPr>
            <a:r>
              <a:rPr lang="en-US" noProof="0"/>
              <a:t>Second level</a:t>
            </a:r>
          </a:p>
          <a:p>
            <a:pPr marL="0" marR="0" lvl="2" indent="0" algn="l" defTabSz="914400" rtl="0" eaLnBrk="1" fontAlgn="auto" latinLnBrk="0" hangingPunct="1">
              <a:lnSpc>
                <a:spcPct val="109000"/>
              </a:lnSpc>
              <a:spcBef>
                <a:spcPts val="1000"/>
              </a:spcBef>
              <a:spcAft>
                <a:spcPts val="0"/>
              </a:spcAft>
              <a:buClrTx/>
              <a:buSzTx/>
              <a:buFontTx/>
              <a:buNone/>
              <a:tabLst/>
              <a:defRPr/>
            </a:pPr>
            <a:r>
              <a:rPr lang="en-US" noProof="0"/>
              <a:t>Third level</a:t>
            </a:r>
          </a:p>
          <a:p>
            <a:pPr marL="0" marR="0" lvl="3" indent="0" algn="l" defTabSz="914400" rtl="0" eaLnBrk="1" fontAlgn="auto" latinLnBrk="0" hangingPunct="1">
              <a:lnSpc>
                <a:spcPct val="109000"/>
              </a:lnSpc>
              <a:spcBef>
                <a:spcPts val="1000"/>
              </a:spcBef>
              <a:spcAft>
                <a:spcPts val="0"/>
              </a:spcAft>
              <a:buClrTx/>
              <a:buSzTx/>
              <a:buFontTx/>
              <a:buNone/>
              <a:tabLst/>
              <a:defRPr/>
            </a:pPr>
            <a:r>
              <a:rPr lang="en-US" noProof="0"/>
              <a:t>Fourth level</a:t>
            </a:r>
          </a:p>
          <a:p>
            <a:pPr marL="0" marR="0" lvl="4" indent="0" algn="l" defTabSz="914400" rtl="0" eaLnBrk="1" fontAlgn="auto" latinLnBrk="0" hangingPunct="1">
              <a:lnSpc>
                <a:spcPct val="109000"/>
              </a:lnSpc>
              <a:spcBef>
                <a:spcPts val="1000"/>
              </a:spcBef>
              <a:spcAft>
                <a:spcPts val="0"/>
              </a:spcAft>
              <a:buClrTx/>
              <a:buSzTx/>
              <a:buFontTx/>
              <a:buNone/>
              <a:tabLst/>
              <a:defRPr/>
            </a:pPr>
            <a:r>
              <a:rPr lang="en-US" noProof="0"/>
              <a:t>Fifth level</a:t>
            </a:r>
          </a:p>
        </p:txBody>
      </p:sp>
      <p:cxnSp>
        <p:nvCxnSpPr>
          <p:cNvPr id="14" name="Gerader Verbinder 13"/>
          <p:cNvCxnSpPr/>
          <p:nvPr userDrawn="1"/>
        </p:nvCxnSpPr>
        <p:spPr>
          <a:xfrm>
            <a:off x="5018310" y="4091958"/>
            <a:ext cx="0" cy="221835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platzhalter 13"/>
          <p:cNvSpPr>
            <a:spLocks noGrp="1"/>
          </p:cNvSpPr>
          <p:nvPr>
            <p:ph type="body" sz="quarter" idx="14" hasCustomPrompt="1"/>
          </p:nvPr>
        </p:nvSpPr>
        <p:spPr>
          <a:xfrm>
            <a:off x="4364338" y="4091958"/>
            <a:ext cx="564497" cy="847687"/>
          </a:xfrm>
        </p:spPr>
        <p:txBody>
          <a:bodyPr/>
          <a:lstStyle>
            <a:lvl1pPr>
              <a:lnSpc>
                <a:spcPct val="79000"/>
              </a:lnSpc>
              <a:defRPr sz="7000">
                <a:solidFill>
                  <a:schemeClr val="tx2"/>
                </a:solidFill>
              </a:defRPr>
            </a:lvl1pPr>
          </a:lstStyle>
          <a:p>
            <a:pPr lvl="0"/>
            <a:r>
              <a:rPr lang="en-US" noProof="0"/>
              <a:t>1</a:t>
            </a:r>
          </a:p>
        </p:txBody>
      </p:sp>
      <p:sp>
        <p:nvSpPr>
          <p:cNvPr id="16" name="Inhaltsplatzhalter 2"/>
          <p:cNvSpPr>
            <a:spLocks noGrp="1"/>
          </p:cNvSpPr>
          <p:nvPr>
            <p:ph sz="half" idx="15"/>
          </p:nvPr>
        </p:nvSpPr>
        <p:spPr>
          <a:xfrm>
            <a:off x="8979961" y="4093200"/>
            <a:ext cx="2673703" cy="2218485"/>
          </a:xfrm>
        </p:spPr>
        <p:txBody>
          <a:bodyPr/>
          <a:lstStyle>
            <a:lvl1pPr>
              <a:defRPr sz="1500">
                <a:solidFill>
                  <a:schemeClr val="tx2"/>
                </a:solidFill>
              </a:defRPr>
            </a:lvl1pPr>
            <a:lvl2pPr>
              <a:defRPr sz="1200"/>
            </a:lvl2pPr>
            <a:lvl3pPr>
              <a:defRPr sz="1200"/>
            </a:lvl3pPr>
            <a:lvl4pPr>
              <a:defRPr sz="1200"/>
            </a:lvl4pPr>
            <a:lvl5pPr>
              <a:defRPr sz="12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7" name="Gerader Verbinder 16"/>
          <p:cNvCxnSpPr/>
          <p:nvPr userDrawn="1"/>
        </p:nvCxnSpPr>
        <p:spPr>
          <a:xfrm>
            <a:off x="8840836" y="4093200"/>
            <a:ext cx="0" cy="221835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platzhalter 13"/>
          <p:cNvSpPr>
            <a:spLocks noGrp="1"/>
          </p:cNvSpPr>
          <p:nvPr>
            <p:ph type="body" sz="quarter" idx="16" hasCustomPrompt="1"/>
          </p:nvPr>
        </p:nvSpPr>
        <p:spPr>
          <a:xfrm>
            <a:off x="8186864" y="4093200"/>
            <a:ext cx="564497" cy="847687"/>
          </a:xfrm>
        </p:spPr>
        <p:txBody>
          <a:bodyPr/>
          <a:lstStyle>
            <a:lvl1pPr>
              <a:lnSpc>
                <a:spcPct val="79000"/>
              </a:lnSpc>
              <a:defRPr sz="7000">
                <a:solidFill>
                  <a:schemeClr val="tx2"/>
                </a:solidFill>
              </a:defRPr>
            </a:lvl1pPr>
          </a:lstStyle>
          <a:p>
            <a:pPr lvl="0"/>
            <a:r>
              <a:rPr lang="en-US" noProof="0"/>
              <a:t>1</a:t>
            </a:r>
          </a:p>
        </p:txBody>
      </p:sp>
    </p:spTree>
    <p:extLst>
      <p:ext uri="{BB962C8B-B14F-4D97-AF65-F5344CB8AC3E}">
        <p14:creationId xmlns:p14="http://schemas.microsoft.com/office/powerpoint/2010/main" val="3601155422"/>
      </p:ext>
    </p:extLst>
  </p:cSld>
  <p:clrMapOvr>
    <a:masterClrMapping/>
  </p:clrMapOvr>
  <p:extLst>
    <p:ext uri="{DCECCB84-F9BA-43D5-87BE-67443E8EF086}">
      <p15:sldGuideLst xmlns:p15="http://schemas.microsoft.com/office/powerpoint/2012/main">
        <p15:guide id="0" pos="4933" userDrawn="1">
          <p15:clr>
            <a:srgbClr val="FBAE40"/>
          </p15:clr>
        </p15:guide>
        <p15:guide id="1" pos="2746" userDrawn="1">
          <p15:clr>
            <a:srgbClr val="FBAE40"/>
          </p15:clr>
        </p15:guide>
        <p15:guide id="2" pos="2524" userDrawn="1">
          <p15:clr>
            <a:srgbClr val="FBAE40"/>
          </p15:clr>
        </p15:guide>
        <p15:guide id="3" pos="5156" userDrawn="1">
          <p15:clr>
            <a:srgbClr val="FBAE40"/>
          </p15:clr>
        </p15:guide>
        <p15:guide id="4" orient="horz" pos="257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3" name="Inhaltsplatzhalter 2"/>
          <p:cNvSpPr>
            <a:spLocks noGrp="1"/>
          </p:cNvSpPr>
          <p:nvPr>
            <p:ph sz="half" idx="1"/>
          </p:nvPr>
        </p:nvSpPr>
        <p:spPr>
          <a:xfrm>
            <a:off x="538163" y="1771200"/>
            <a:ext cx="5367600" cy="45396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Bildplatzhalter 5"/>
          <p:cNvSpPr>
            <a:spLocks noGrp="1"/>
          </p:cNvSpPr>
          <p:nvPr>
            <p:ph type="pic" sz="quarter" idx="10"/>
          </p:nvPr>
        </p:nvSpPr>
        <p:spPr>
          <a:xfrm>
            <a:off x="6275388" y="1771200"/>
            <a:ext cx="5367600" cy="4539600"/>
          </a:xfrm>
        </p:spPr>
        <p:txBody>
          <a:bodyPr/>
          <a:lstStyle/>
          <a:p>
            <a:r>
              <a:rPr lang="en-US" noProof="0"/>
              <a:t>Click icon to add picture</a:t>
            </a:r>
          </a:p>
        </p:txBody>
      </p:sp>
      <p:sp>
        <p:nvSpPr>
          <p:cNvPr id="7" name="Foliennummernplatzhalter 6"/>
          <p:cNvSpPr>
            <a:spLocks noGrp="1"/>
          </p:cNvSpPr>
          <p:nvPr>
            <p:ph type="sldNum" sz="quarter" idx="11"/>
          </p:nvPr>
        </p:nvSpPr>
        <p:spPr/>
        <p:txBody>
          <a:bodyPr/>
          <a:lstStyle/>
          <a:p>
            <a:fld id="{A56E1A0E-0F44-4930-B1C6-7F94F272BD83}" type="slidenum">
              <a:rPr lang="en-US" noProof="0" smtClean="0"/>
              <a:pPr/>
              <a:t>‹#›</a:t>
            </a:fld>
            <a:endParaRPr lang="en-US" noProof="0"/>
          </a:p>
        </p:txBody>
      </p:sp>
    </p:spTree>
    <p:extLst>
      <p:ext uri="{BB962C8B-B14F-4D97-AF65-F5344CB8AC3E}">
        <p14:creationId xmlns:p14="http://schemas.microsoft.com/office/powerpoint/2010/main" val="4165808479"/>
      </p:ext>
    </p:extLst>
  </p:cSld>
  <p:clrMapOvr>
    <a:masterClrMapping/>
  </p:clrMapOvr>
  <p:extLst>
    <p:ext uri="{DCECCB84-F9BA-43D5-87BE-67443E8EF086}">
      <p15:sldGuideLst xmlns:p15="http://schemas.microsoft.com/office/powerpoint/2012/main">
        <p15:guide id="1" pos="3953">
          <p15:clr>
            <a:srgbClr val="FBAE40"/>
          </p15:clr>
        </p15:guide>
        <p15:guide id="2" pos="372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6" name="Bildplatzhalter 5"/>
          <p:cNvSpPr>
            <a:spLocks noGrp="1"/>
          </p:cNvSpPr>
          <p:nvPr>
            <p:ph type="pic" sz="quarter" idx="10"/>
          </p:nvPr>
        </p:nvSpPr>
        <p:spPr>
          <a:xfrm>
            <a:off x="6275388" y="1771200"/>
            <a:ext cx="5367600" cy="4539600"/>
          </a:xfrm>
        </p:spPr>
        <p:txBody>
          <a:bodyPr/>
          <a:lstStyle/>
          <a:p>
            <a:r>
              <a:rPr lang="en-US" noProof="0"/>
              <a:t>Click icon to add picture</a:t>
            </a:r>
          </a:p>
        </p:txBody>
      </p:sp>
      <p:sp>
        <p:nvSpPr>
          <p:cNvPr id="7" name="Foliennummernplatzhalter 6"/>
          <p:cNvSpPr>
            <a:spLocks noGrp="1"/>
          </p:cNvSpPr>
          <p:nvPr>
            <p:ph type="sldNum" sz="quarter" idx="11"/>
          </p:nvPr>
        </p:nvSpPr>
        <p:spPr/>
        <p:txBody>
          <a:bodyPr/>
          <a:lstStyle/>
          <a:p>
            <a:fld id="{A56E1A0E-0F44-4930-B1C6-7F94F272BD83}" type="slidenum">
              <a:rPr lang="en-US" noProof="0" smtClean="0"/>
              <a:pPr/>
              <a:t>‹#›</a:t>
            </a:fld>
            <a:endParaRPr lang="en-US" noProof="0"/>
          </a:p>
        </p:txBody>
      </p:sp>
      <p:sp>
        <p:nvSpPr>
          <p:cNvPr id="8" name="Bildplatzhalter 5"/>
          <p:cNvSpPr>
            <a:spLocks noGrp="1"/>
          </p:cNvSpPr>
          <p:nvPr>
            <p:ph type="pic" sz="quarter" idx="12"/>
          </p:nvPr>
        </p:nvSpPr>
        <p:spPr>
          <a:xfrm>
            <a:off x="538163" y="1771200"/>
            <a:ext cx="5367600" cy="4539600"/>
          </a:xfrm>
        </p:spPr>
        <p:txBody>
          <a:bodyPr/>
          <a:lstStyle/>
          <a:p>
            <a:r>
              <a:rPr lang="en-US" noProof="0"/>
              <a:t>Click icon to add picture</a:t>
            </a:r>
          </a:p>
        </p:txBody>
      </p:sp>
    </p:spTree>
    <p:extLst>
      <p:ext uri="{BB962C8B-B14F-4D97-AF65-F5344CB8AC3E}">
        <p14:creationId xmlns:p14="http://schemas.microsoft.com/office/powerpoint/2010/main" val="1889173384"/>
      </p:ext>
    </p:extLst>
  </p:cSld>
  <p:clrMapOvr>
    <a:masterClrMapping/>
  </p:clrMapOvr>
  <p:extLst>
    <p:ext uri="{DCECCB84-F9BA-43D5-87BE-67443E8EF086}">
      <p15:sldGuideLst xmlns:p15="http://schemas.microsoft.com/office/powerpoint/2012/main">
        <p15:guide id="1" pos="3953">
          <p15:clr>
            <a:srgbClr val="FBAE40"/>
          </p15:clr>
        </p15:guide>
        <p15:guide id="2" pos="372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mall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3" name="Inhaltsplatzhalter 2"/>
          <p:cNvSpPr>
            <a:spLocks noGrp="1"/>
          </p:cNvSpPr>
          <p:nvPr>
            <p:ph sz="half" idx="1"/>
          </p:nvPr>
        </p:nvSpPr>
        <p:spPr>
          <a:xfrm>
            <a:off x="538163" y="1771200"/>
            <a:ext cx="7286626" cy="45396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Bildplatzhalter 5"/>
          <p:cNvSpPr>
            <a:spLocks noGrp="1"/>
          </p:cNvSpPr>
          <p:nvPr>
            <p:ph type="pic" sz="quarter" idx="10"/>
          </p:nvPr>
        </p:nvSpPr>
        <p:spPr>
          <a:xfrm>
            <a:off x="8185059" y="1480332"/>
            <a:ext cx="3457929" cy="4830468"/>
          </a:xfrm>
        </p:spPr>
        <p:txBody>
          <a:bodyPr/>
          <a:lstStyle/>
          <a:p>
            <a:r>
              <a:rPr lang="en-US" noProof="0"/>
              <a:t>Click icon to add picture</a:t>
            </a:r>
          </a:p>
        </p:txBody>
      </p:sp>
      <p:sp>
        <p:nvSpPr>
          <p:cNvPr id="5" name="Foliennummernplatzhalter 4"/>
          <p:cNvSpPr>
            <a:spLocks noGrp="1"/>
          </p:cNvSpPr>
          <p:nvPr>
            <p:ph type="sldNum" sz="quarter" idx="11"/>
          </p:nvPr>
        </p:nvSpPr>
        <p:spPr/>
        <p:txBody>
          <a:bodyPr/>
          <a:lstStyle/>
          <a:p>
            <a:fld id="{A56E1A0E-0F44-4930-B1C6-7F94F272BD83}" type="slidenum">
              <a:rPr lang="en-US" noProof="0" smtClean="0"/>
              <a:pPr/>
              <a:t>‹#›</a:t>
            </a:fld>
            <a:endParaRPr lang="en-US" noProof="0"/>
          </a:p>
        </p:txBody>
      </p:sp>
    </p:spTree>
    <p:extLst>
      <p:ext uri="{BB962C8B-B14F-4D97-AF65-F5344CB8AC3E}">
        <p14:creationId xmlns:p14="http://schemas.microsoft.com/office/powerpoint/2010/main" val="3715753085"/>
      </p:ext>
    </p:extLst>
  </p:cSld>
  <p:clrMapOvr>
    <a:masterClrMapping/>
  </p:clrMapOvr>
  <p:extLst>
    <p:ext uri="{DCECCB84-F9BA-43D5-87BE-67443E8EF086}">
      <p15:sldGuideLst xmlns:p15="http://schemas.microsoft.com/office/powerpoint/2012/main">
        <p15:guide id="1" pos="5154" userDrawn="1">
          <p15:clr>
            <a:srgbClr val="FBAE40"/>
          </p15:clr>
        </p15:guide>
        <p15:guide id="2" pos="49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nefits">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538163" y="1935956"/>
            <a:ext cx="2509837" cy="1931194"/>
          </a:xfrm>
          <a:solidFill>
            <a:schemeClr val="accent6"/>
          </a:solidFill>
        </p:spPr>
        <p:txBody>
          <a:bodyPr lIns="72000" tIns="680400" rIns="72000" bIns="72000"/>
          <a:lstStyle>
            <a:lvl1pPr algn="ctr">
              <a:lnSpc>
                <a:spcPct val="103000"/>
              </a:lnSpc>
              <a:spcBef>
                <a:spcPts val="0"/>
              </a:spcBef>
              <a:defRPr sz="1300">
                <a:solidFill>
                  <a:schemeClr val="accent3"/>
                </a:solidFill>
              </a:defRPr>
            </a:lvl1pPr>
            <a:lvl2pPr algn="ctr">
              <a:lnSpc>
                <a:spcPct val="103000"/>
              </a:lnSpc>
              <a:spcBef>
                <a:spcPts val="0"/>
              </a:spcBef>
              <a:defRPr sz="1300">
                <a:solidFill>
                  <a:schemeClr val="tx1"/>
                </a:solidFill>
              </a:defRPr>
            </a:lvl2pPr>
            <a:lvl3pPr marL="0" indent="0">
              <a:buNone/>
              <a:defRPr sz="1300"/>
            </a:lvl3pPr>
            <a:lvl4pPr>
              <a:defRPr sz="1300"/>
            </a:lvl4pPr>
            <a:lvl5pPr>
              <a:defRPr sz="1300"/>
            </a:lvl5pPr>
          </a:lstStyle>
          <a:p>
            <a:pPr lvl="0"/>
            <a:r>
              <a:rPr lang="en-US" noProof="0"/>
              <a:t>Edit Master text styles</a:t>
            </a:r>
          </a:p>
          <a:p>
            <a:pPr lvl="1"/>
            <a:r>
              <a:rPr lang="en-US" noProof="0"/>
              <a:t>Second level</a:t>
            </a:r>
          </a:p>
        </p:txBody>
      </p:sp>
      <p:sp>
        <p:nvSpPr>
          <p:cNvPr id="17" name="Textplatzhalter 14"/>
          <p:cNvSpPr>
            <a:spLocks noGrp="1"/>
          </p:cNvSpPr>
          <p:nvPr>
            <p:ph type="body" sz="quarter" idx="15"/>
          </p:nvPr>
        </p:nvSpPr>
        <p:spPr>
          <a:xfrm>
            <a:off x="3406657" y="1935956"/>
            <a:ext cx="2509837" cy="1931194"/>
          </a:xfrm>
          <a:solidFill>
            <a:schemeClr val="accent6"/>
          </a:solidFill>
        </p:spPr>
        <p:txBody>
          <a:bodyPr lIns="72000" tIns="680400" rIns="72000" bIns="72000"/>
          <a:lstStyle>
            <a:lvl1pPr algn="ctr">
              <a:lnSpc>
                <a:spcPct val="103000"/>
              </a:lnSpc>
              <a:spcBef>
                <a:spcPts val="0"/>
              </a:spcBef>
              <a:defRPr sz="1300">
                <a:solidFill>
                  <a:schemeClr val="accent3"/>
                </a:solidFill>
              </a:defRPr>
            </a:lvl1pPr>
            <a:lvl2pPr algn="ctr">
              <a:lnSpc>
                <a:spcPct val="103000"/>
              </a:lnSpc>
              <a:spcBef>
                <a:spcPts val="0"/>
              </a:spcBef>
              <a:defRPr sz="1200">
                <a:solidFill>
                  <a:schemeClr val="tx1"/>
                </a:solidFill>
              </a:defRPr>
            </a:lvl2pPr>
            <a:lvl3pPr marL="0" indent="0">
              <a:buNone/>
              <a:defRPr sz="1300"/>
            </a:lvl3pPr>
            <a:lvl4pPr>
              <a:defRPr sz="1300"/>
            </a:lvl4pPr>
            <a:lvl5pPr>
              <a:defRPr sz="1300"/>
            </a:lvl5pPr>
          </a:lstStyle>
          <a:p>
            <a:pPr lvl="0"/>
            <a:r>
              <a:rPr lang="en-US" noProof="0"/>
              <a:t>Edit Master text styles</a:t>
            </a:r>
          </a:p>
          <a:p>
            <a:pPr lvl="1"/>
            <a:r>
              <a:rPr lang="en-US" noProof="0"/>
              <a:t>Second level</a:t>
            </a:r>
          </a:p>
        </p:txBody>
      </p:sp>
      <p:sp>
        <p:nvSpPr>
          <p:cNvPr id="23" name="Textplatzhalter 14"/>
          <p:cNvSpPr>
            <a:spLocks noGrp="1"/>
          </p:cNvSpPr>
          <p:nvPr>
            <p:ph type="body" sz="quarter" idx="17"/>
          </p:nvPr>
        </p:nvSpPr>
        <p:spPr>
          <a:xfrm>
            <a:off x="6275507" y="1935255"/>
            <a:ext cx="2509837" cy="1931194"/>
          </a:xfrm>
          <a:solidFill>
            <a:schemeClr val="accent6"/>
          </a:solidFill>
        </p:spPr>
        <p:txBody>
          <a:bodyPr lIns="72000" tIns="680400" rIns="72000" bIns="72000"/>
          <a:lstStyle>
            <a:lvl1pPr algn="ctr">
              <a:lnSpc>
                <a:spcPct val="103000"/>
              </a:lnSpc>
              <a:spcBef>
                <a:spcPts val="0"/>
              </a:spcBef>
              <a:defRPr sz="1300">
                <a:solidFill>
                  <a:schemeClr val="accent3"/>
                </a:solidFill>
              </a:defRPr>
            </a:lvl1pPr>
            <a:lvl2pPr algn="ctr">
              <a:lnSpc>
                <a:spcPct val="103000"/>
              </a:lnSpc>
              <a:spcBef>
                <a:spcPts val="0"/>
              </a:spcBef>
              <a:defRPr sz="1200">
                <a:solidFill>
                  <a:schemeClr val="tx1"/>
                </a:solidFill>
              </a:defRPr>
            </a:lvl2pPr>
            <a:lvl3pPr marL="0" indent="0">
              <a:buNone/>
              <a:defRPr sz="1300"/>
            </a:lvl3pPr>
            <a:lvl4pPr>
              <a:defRPr sz="1300"/>
            </a:lvl4pPr>
            <a:lvl5pPr>
              <a:defRPr sz="1300"/>
            </a:lvl5pPr>
          </a:lstStyle>
          <a:p>
            <a:pPr lvl="0"/>
            <a:r>
              <a:rPr lang="en-US" noProof="0"/>
              <a:t>Edit Master text styles</a:t>
            </a:r>
          </a:p>
          <a:p>
            <a:pPr lvl="1"/>
            <a:r>
              <a:rPr lang="en-US" noProof="0"/>
              <a:t>Second level</a:t>
            </a:r>
          </a:p>
        </p:txBody>
      </p:sp>
      <p:sp>
        <p:nvSpPr>
          <p:cNvPr id="25" name="Textplatzhalter 14"/>
          <p:cNvSpPr>
            <a:spLocks noGrp="1"/>
          </p:cNvSpPr>
          <p:nvPr>
            <p:ph type="body" sz="quarter" idx="19"/>
          </p:nvPr>
        </p:nvSpPr>
        <p:spPr>
          <a:xfrm>
            <a:off x="9144001" y="1935255"/>
            <a:ext cx="2509837" cy="1931194"/>
          </a:xfrm>
          <a:solidFill>
            <a:schemeClr val="accent6"/>
          </a:solidFill>
        </p:spPr>
        <p:txBody>
          <a:bodyPr lIns="72000" tIns="680400" rIns="72000" bIns="72000"/>
          <a:lstStyle>
            <a:lvl1pPr algn="ctr">
              <a:lnSpc>
                <a:spcPct val="103000"/>
              </a:lnSpc>
              <a:spcBef>
                <a:spcPts val="0"/>
              </a:spcBef>
              <a:defRPr sz="1300">
                <a:solidFill>
                  <a:schemeClr val="accent3"/>
                </a:solidFill>
              </a:defRPr>
            </a:lvl1pPr>
            <a:lvl2pPr algn="ctr">
              <a:lnSpc>
                <a:spcPct val="103000"/>
              </a:lnSpc>
              <a:spcBef>
                <a:spcPts val="0"/>
              </a:spcBef>
              <a:defRPr sz="1200">
                <a:solidFill>
                  <a:schemeClr val="tx1"/>
                </a:solidFill>
              </a:defRPr>
            </a:lvl2pPr>
            <a:lvl3pPr marL="0" indent="0">
              <a:buNone/>
              <a:defRPr sz="1300"/>
            </a:lvl3pPr>
            <a:lvl4pPr>
              <a:defRPr sz="1300"/>
            </a:lvl4pPr>
            <a:lvl5pPr>
              <a:defRPr sz="1300"/>
            </a:lvl5pPr>
          </a:lstStyle>
          <a:p>
            <a:pPr lvl="0"/>
            <a:r>
              <a:rPr lang="en-US" noProof="0"/>
              <a:t>Edit Master text styles</a:t>
            </a:r>
          </a:p>
          <a:p>
            <a:pPr lvl="1"/>
            <a:r>
              <a:rPr lang="en-US" noProof="0"/>
              <a:t>Second level</a:t>
            </a:r>
          </a:p>
        </p:txBody>
      </p:sp>
      <p:sp>
        <p:nvSpPr>
          <p:cNvPr id="27" name="Textplatzhalter 14"/>
          <p:cNvSpPr>
            <a:spLocks noGrp="1"/>
          </p:cNvSpPr>
          <p:nvPr>
            <p:ph type="body" sz="quarter" idx="21"/>
          </p:nvPr>
        </p:nvSpPr>
        <p:spPr>
          <a:xfrm>
            <a:off x="538163" y="4373399"/>
            <a:ext cx="2509837" cy="1931194"/>
          </a:xfrm>
          <a:solidFill>
            <a:schemeClr val="accent6"/>
          </a:solidFill>
        </p:spPr>
        <p:txBody>
          <a:bodyPr lIns="72000" tIns="680400" rIns="72000" bIns="72000"/>
          <a:lstStyle>
            <a:lvl1pPr algn="ctr">
              <a:lnSpc>
                <a:spcPct val="103000"/>
              </a:lnSpc>
              <a:spcBef>
                <a:spcPts val="0"/>
              </a:spcBef>
              <a:defRPr sz="1300">
                <a:solidFill>
                  <a:schemeClr val="accent3"/>
                </a:solidFill>
              </a:defRPr>
            </a:lvl1pPr>
            <a:lvl2pPr algn="ctr">
              <a:lnSpc>
                <a:spcPct val="103000"/>
              </a:lnSpc>
              <a:spcBef>
                <a:spcPts val="0"/>
              </a:spcBef>
              <a:defRPr sz="1200">
                <a:solidFill>
                  <a:schemeClr val="tx1"/>
                </a:solidFill>
              </a:defRPr>
            </a:lvl2pPr>
            <a:lvl3pPr marL="0" indent="0">
              <a:buNone/>
              <a:defRPr sz="1300"/>
            </a:lvl3pPr>
            <a:lvl4pPr>
              <a:defRPr sz="1300"/>
            </a:lvl4pPr>
            <a:lvl5pPr>
              <a:defRPr sz="1300"/>
            </a:lvl5pPr>
          </a:lstStyle>
          <a:p>
            <a:pPr lvl="0"/>
            <a:r>
              <a:rPr lang="en-US" noProof="0"/>
              <a:t>Edit Master text styles</a:t>
            </a:r>
          </a:p>
          <a:p>
            <a:pPr lvl="1"/>
            <a:r>
              <a:rPr lang="en-US" noProof="0"/>
              <a:t>Second level</a:t>
            </a:r>
          </a:p>
        </p:txBody>
      </p:sp>
      <p:sp>
        <p:nvSpPr>
          <p:cNvPr id="29" name="Textplatzhalter 14"/>
          <p:cNvSpPr>
            <a:spLocks noGrp="1"/>
          </p:cNvSpPr>
          <p:nvPr>
            <p:ph type="body" sz="quarter" idx="23"/>
          </p:nvPr>
        </p:nvSpPr>
        <p:spPr>
          <a:xfrm>
            <a:off x="3406657" y="4373399"/>
            <a:ext cx="2509837" cy="1931194"/>
          </a:xfrm>
          <a:solidFill>
            <a:schemeClr val="accent6"/>
          </a:solidFill>
        </p:spPr>
        <p:txBody>
          <a:bodyPr lIns="72000" tIns="680400" rIns="72000" bIns="72000"/>
          <a:lstStyle>
            <a:lvl1pPr algn="ctr">
              <a:lnSpc>
                <a:spcPct val="103000"/>
              </a:lnSpc>
              <a:spcBef>
                <a:spcPts val="0"/>
              </a:spcBef>
              <a:defRPr sz="1300">
                <a:solidFill>
                  <a:schemeClr val="accent3"/>
                </a:solidFill>
              </a:defRPr>
            </a:lvl1pPr>
            <a:lvl2pPr algn="ctr">
              <a:lnSpc>
                <a:spcPct val="103000"/>
              </a:lnSpc>
              <a:spcBef>
                <a:spcPts val="0"/>
              </a:spcBef>
              <a:defRPr sz="1200">
                <a:solidFill>
                  <a:schemeClr val="tx1"/>
                </a:solidFill>
              </a:defRPr>
            </a:lvl2pPr>
            <a:lvl3pPr marL="0" indent="0">
              <a:buNone/>
              <a:defRPr sz="1300"/>
            </a:lvl3pPr>
            <a:lvl4pPr>
              <a:defRPr sz="1300"/>
            </a:lvl4pPr>
            <a:lvl5pPr>
              <a:defRPr sz="1300"/>
            </a:lvl5pPr>
          </a:lstStyle>
          <a:p>
            <a:pPr lvl="0"/>
            <a:r>
              <a:rPr lang="en-US" noProof="0"/>
              <a:t>Edit Master text styles</a:t>
            </a:r>
          </a:p>
          <a:p>
            <a:pPr lvl="1"/>
            <a:r>
              <a:rPr lang="en-US" noProof="0"/>
              <a:t>Second level</a:t>
            </a:r>
          </a:p>
        </p:txBody>
      </p:sp>
      <p:sp>
        <p:nvSpPr>
          <p:cNvPr id="31" name="Textplatzhalter 14"/>
          <p:cNvSpPr>
            <a:spLocks noGrp="1"/>
          </p:cNvSpPr>
          <p:nvPr>
            <p:ph type="body" sz="quarter" idx="25"/>
          </p:nvPr>
        </p:nvSpPr>
        <p:spPr>
          <a:xfrm>
            <a:off x="6275507" y="4372698"/>
            <a:ext cx="2509837" cy="1931194"/>
          </a:xfrm>
          <a:solidFill>
            <a:schemeClr val="accent6"/>
          </a:solidFill>
        </p:spPr>
        <p:txBody>
          <a:bodyPr lIns="72000" tIns="680400" rIns="72000" bIns="72000"/>
          <a:lstStyle>
            <a:lvl1pPr algn="ctr">
              <a:lnSpc>
                <a:spcPct val="103000"/>
              </a:lnSpc>
              <a:spcBef>
                <a:spcPts val="0"/>
              </a:spcBef>
              <a:defRPr sz="1300">
                <a:solidFill>
                  <a:schemeClr val="accent3"/>
                </a:solidFill>
              </a:defRPr>
            </a:lvl1pPr>
            <a:lvl2pPr algn="ctr">
              <a:lnSpc>
                <a:spcPct val="103000"/>
              </a:lnSpc>
              <a:spcBef>
                <a:spcPts val="0"/>
              </a:spcBef>
              <a:defRPr sz="1200">
                <a:solidFill>
                  <a:schemeClr val="tx1"/>
                </a:solidFill>
              </a:defRPr>
            </a:lvl2pPr>
            <a:lvl3pPr marL="0" indent="0">
              <a:buNone/>
              <a:defRPr sz="1300"/>
            </a:lvl3pPr>
            <a:lvl4pPr>
              <a:defRPr sz="1300"/>
            </a:lvl4pPr>
            <a:lvl5pPr>
              <a:defRPr sz="1300"/>
            </a:lvl5pPr>
          </a:lstStyle>
          <a:p>
            <a:pPr lvl="0"/>
            <a:r>
              <a:rPr lang="en-US" noProof="0"/>
              <a:t>Edit Master text styles</a:t>
            </a:r>
          </a:p>
          <a:p>
            <a:pPr lvl="1"/>
            <a:r>
              <a:rPr lang="en-US" noProof="0"/>
              <a:t>Second level</a:t>
            </a:r>
          </a:p>
        </p:txBody>
      </p:sp>
      <p:sp>
        <p:nvSpPr>
          <p:cNvPr id="33" name="Textplatzhalter 14"/>
          <p:cNvSpPr>
            <a:spLocks noGrp="1"/>
          </p:cNvSpPr>
          <p:nvPr>
            <p:ph type="body" sz="quarter" idx="27"/>
          </p:nvPr>
        </p:nvSpPr>
        <p:spPr>
          <a:xfrm>
            <a:off x="9144001" y="4372698"/>
            <a:ext cx="2509837" cy="1931194"/>
          </a:xfrm>
          <a:solidFill>
            <a:schemeClr val="accent6"/>
          </a:solidFill>
        </p:spPr>
        <p:txBody>
          <a:bodyPr lIns="72000" tIns="680400" rIns="72000" bIns="72000"/>
          <a:lstStyle>
            <a:lvl1pPr algn="ctr">
              <a:lnSpc>
                <a:spcPct val="103000"/>
              </a:lnSpc>
              <a:spcBef>
                <a:spcPts val="0"/>
              </a:spcBef>
              <a:defRPr sz="1300">
                <a:solidFill>
                  <a:schemeClr val="accent3"/>
                </a:solidFill>
              </a:defRPr>
            </a:lvl1pPr>
            <a:lvl2pPr algn="ctr">
              <a:lnSpc>
                <a:spcPct val="103000"/>
              </a:lnSpc>
              <a:spcBef>
                <a:spcPts val="0"/>
              </a:spcBef>
              <a:defRPr sz="1200">
                <a:solidFill>
                  <a:schemeClr val="tx1"/>
                </a:solidFill>
              </a:defRPr>
            </a:lvl2pPr>
            <a:lvl3pPr marL="0" indent="0">
              <a:buNone/>
              <a:defRPr sz="1300"/>
            </a:lvl3pPr>
            <a:lvl4pPr>
              <a:defRPr sz="1300"/>
            </a:lvl4pPr>
            <a:lvl5pPr>
              <a:defRPr sz="1300"/>
            </a:lvl5pPr>
          </a:lstStyle>
          <a:p>
            <a:pPr lvl="0"/>
            <a:r>
              <a:rPr lang="en-US" noProof="0"/>
              <a:t>Edit Master text styles</a:t>
            </a:r>
          </a:p>
          <a:p>
            <a:pPr lvl="1"/>
            <a:r>
              <a:rPr lang="en-US" noProof="0"/>
              <a:t>Second level</a:t>
            </a:r>
          </a:p>
        </p:txBody>
      </p:sp>
      <p:sp>
        <p:nvSpPr>
          <p:cNvPr id="2" name="Titel 1"/>
          <p:cNvSpPr>
            <a:spLocks noGrp="1"/>
          </p:cNvSpPr>
          <p:nvPr>
            <p:ph type="title"/>
          </p:nvPr>
        </p:nvSpPr>
        <p:spPr/>
        <p:txBody>
          <a:bodyPr/>
          <a:lstStyle/>
          <a:p>
            <a:r>
              <a:rPr lang="en-US" noProof="0"/>
              <a:t>Click to edit Master title style</a:t>
            </a:r>
          </a:p>
        </p:txBody>
      </p:sp>
      <p:sp>
        <p:nvSpPr>
          <p:cNvPr id="5" name="Foliennummernplatzhalter 4"/>
          <p:cNvSpPr>
            <a:spLocks noGrp="1"/>
          </p:cNvSpPr>
          <p:nvPr>
            <p:ph type="sldNum" sz="quarter" idx="11"/>
          </p:nvPr>
        </p:nvSpPr>
        <p:spPr/>
        <p:txBody>
          <a:bodyPr/>
          <a:lstStyle/>
          <a:p>
            <a:fld id="{A56E1A0E-0F44-4930-B1C6-7F94F272BD83}" type="slidenum">
              <a:rPr lang="en-US" noProof="0" smtClean="0"/>
              <a:pPr/>
              <a:t>‹#›</a:t>
            </a:fld>
            <a:endParaRPr lang="en-US" noProof="0"/>
          </a:p>
        </p:txBody>
      </p:sp>
      <p:sp>
        <p:nvSpPr>
          <p:cNvPr id="13" name="Textplatzhalter 12"/>
          <p:cNvSpPr>
            <a:spLocks noGrp="1" noChangeAspect="1"/>
          </p:cNvSpPr>
          <p:nvPr>
            <p:ph type="body" sz="quarter" idx="12" hasCustomPrompt="1"/>
          </p:nvPr>
        </p:nvSpPr>
        <p:spPr>
          <a:xfrm>
            <a:off x="1297937" y="1743491"/>
            <a:ext cx="972000" cy="828000"/>
          </a:xfrm>
          <a:blipFill>
            <a:blip r:embed="rId2"/>
            <a:stretch>
              <a:fillRect/>
            </a:stretch>
          </a:blipFill>
        </p:spPr>
        <p:txBody>
          <a:bodyPr/>
          <a:lstStyle>
            <a:lvl1pPr>
              <a:defRPr sz="100" b="0"/>
            </a:lvl1pPr>
          </a:lstStyle>
          <a:p>
            <a:pPr lvl="0"/>
            <a:r>
              <a:rPr lang="en-US" noProof="0"/>
              <a:t>.</a:t>
            </a:r>
          </a:p>
        </p:txBody>
      </p:sp>
      <p:sp>
        <p:nvSpPr>
          <p:cNvPr id="16" name="Textplatzhalter 12"/>
          <p:cNvSpPr>
            <a:spLocks noGrp="1" noChangeAspect="1"/>
          </p:cNvSpPr>
          <p:nvPr>
            <p:ph type="body" sz="quarter" idx="14" hasCustomPrompt="1"/>
          </p:nvPr>
        </p:nvSpPr>
        <p:spPr>
          <a:xfrm>
            <a:off x="4166431" y="1743491"/>
            <a:ext cx="972000" cy="828000"/>
          </a:xfrm>
          <a:blipFill>
            <a:blip r:embed="rId3"/>
            <a:stretch>
              <a:fillRect/>
            </a:stretch>
          </a:blipFill>
        </p:spPr>
        <p:txBody>
          <a:bodyPr/>
          <a:lstStyle>
            <a:lvl1pPr>
              <a:defRPr sz="100" b="0"/>
            </a:lvl1pPr>
          </a:lstStyle>
          <a:p>
            <a:pPr lvl="0"/>
            <a:r>
              <a:rPr lang="en-US" noProof="0"/>
              <a:t>.</a:t>
            </a:r>
          </a:p>
        </p:txBody>
      </p:sp>
      <p:sp>
        <p:nvSpPr>
          <p:cNvPr id="22" name="Textplatzhalter 12"/>
          <p:cNvSpPr>
            <a:spLocks noGrp="1" noChangeAspect="1"/>
          </p:cNvSpPr>
          <p:nvPr>
            <p:ph type="body" sz="quarter" idx="16" hasCustomPrompt="1"/>
          </p:nvPr>
        </p:nvSpPr>
        <p:spPr>
          <a:xfrm>
            <a:off x="7035281" y="1742790"/>
            <a:ext cx="972000" cy="828000"/>
          </a:xfrm>
          <a:blipFill>
            <a:blip r:embed="rId4"/>
            <a:stretch>
              <a:fillRect/>
            </a:stretch>
          </a:blipFill>
        </p:spPr>
        <p:txBody>
          <a:bodyPr/>
          <a:lstStyle>
            <a:lvl1pPr>
              <a:defRPr sz="100" b="0"/>
            </a:lvl1pPr>
          </a:lstStyle>
          <a:p>
            <a:pPr lvl="0"/>
            <a:r>
              <a:rPr lang="en-US" noProof="0"/>
              <a:t>.</a:t>
            </a:r>
          </a:p>
        </p:txBody>
      </p:sp>
      <p:sp>
        <p:nvSpPr>
          <p:cNvPr id="24" name="Textplatzhalter 12"/>
          <p:cNvSpPr>
            <a:spLocks noGrp="1" noChangeAspect="1"/>
          </p:cNvSpPr>
          <p:nvPr>
            <p:ph type="body" sz="quarter" idx="18" hasCustomPrompt="1"/>
          </p:nvPr>
        </p:nvSpPr>
        <p:spPr>
          <a:xfrm>
            <a:off x="9903775" y="1742790"/>
            <a:ext cx="972000" cy="828000"/>
          </a:xfrm>
          <a:blipFill>
            <a:blip r:embed="rId5"/>
            <a:stretch>
              <a:fillRect/>
            </a:stretch>
          </a:blipFill>
        </p:spPr>
        <p:txBody>
          <a:bodyPr/>
          <a:lstStyle>
            <a:lvl1pPr>
              <a:defRPr sz="100" b="0"/>
            </a:lvl1pPr>
          </a:lstStyle>
          <a:p>
            <a:pPr lvl="0"/>
            <a:r>
              <a:rPr lang="en-US" noProof="0"/>
              <a:t>.</a:t>
            </a:r>
          </a:p>
        </p:txBody>
      </p:sp>
      <p:sp>
        <p:nvSpPr>
          <p:cNvPr id="26" name="Textplatzhalter 12"/>
          <p:cNvSpPr>
            <a:spLocks noGrp="1" noChangeAspect="1"/>
          </p:cNvSpPr>
          <p:nvPr>
            <p:ph type="body" sz="quarter" idx="20" hasCustomPrompt="1"/>
          </p:nvPr>
        </p:nvSpPr>
        <p:spPr>
          <a:xfrm>
            <a:off x="1297937" y="4180934"/>
            <a:ext cx="972000" cy="828000"/>
          </a:xfrm>
          <a:blipFill>
            <a:blip r:embed="rId6"/>
            <a:stretch>
              <a:fillRect/>
            </a:stretch>
          </a:blipFill>
        </p:spPr>
        <p:txBody>
          <a:bodyPr/>
          <a:lstStyle>
            <a:lvl1pPr>
              <a:defRPr sz="100" b="0"/>
            </a:lvl1pPr>
          </a:lstStyle>
          <a:p>
            <a:pPr lvl="0"/>
            <a:r>
              <a:rPr lang="en-US" noProof="0"/>
              <a:t>.</a:t>
            </a:r>
          </a:p>
        </p:txBody>
      </p:sp>
      <p:sp>
        <p:nvSpPr>
          <p:cNvPr id="28" name="Textplatzhalter 12"/>
          <p:cNvSpPr>
            <a:spLocks noGrp="1" noChangeAspect="1"/>
          </p:cNvSpPr>
          <p:nvPr>
            <p:ph type="body" sz="quarter" idx="22" hasCustomPrompt="1"/>
          </p:nvPr>
        </p:nvSpPr>
        <p:spPr>
          <a:xfrm>
            <a:off x="4166431" y="4180934"/>
            <a:ext cx="972000" cy="828000"/>
          </a:xfrm>
          <a:blipFill>
            <a:blip r:embed="rId7"/>
            <a:stretch>
              <a:fillRect/>
            </a:stretch>
          </a:blipFill>
        </p:spPr>
        <p:txBody>
          <a:bodyPr/>
          <a:lstStyle>
            <a:lvl1pPr>
              <a:defRPr sz="100" b="0"/>
            </a:lvl1pPr>
          </a:lstStyle>
          <a:p>
            <a:pPr lvl="0"/>
            <a:r>
              <a:rPr lang="en-US" noProof="0"/>
              <a:t>.</a:t>
            </a:r>
          </a:p>
        </p:txBody>
      </p:sp>
      <p:sp>
        <p:nvSpPr>
          <p:cNvPr id="30" name="Textplatzhalter 12"/>
          <p:cNvSpPr>
            <a:spLocks noGrp="1" noChangeAspect="1"/>
          </p:cNvSpPr>
          <p:nvPr>
            <p:ph type="body" sz="quarter" idx="24" hasCustomPrompt="1"/>
          </p:nvPr>
        </p:nvSpPr>
        <p:spPr>
          <a:xfrm>
            <a:off x="7035281" y="4180233"/>
            <a:ext cx="972000" cy="828000"/>
          </a:xfrm>
          <a:blipFill>
            <a:blip r:embed="rId8"/>
            <a:stretch>
              <a:fillRect/>
            </a:stretch>
          </a:blipFill>
        </p:spPr>
        <p:txBody>
          <a:bodyPr/>
          <a:lstStyle>
            <a:lvl1pPr>
              <a:defRPr sz="100" b="0"/>
            </a:lvl1pPr>
          </a:lstStyle>
          <a:p>
            <a:pPr lvl="0"/>
            <a:r>
              <a:rPr lang="en-US" noProof="0"/>
              <a:t>.</a:t>
            </a:r>
          </a:p>
        </p:txBody>
      </p:sp>
      <p:sp>
        <p:nvSpPr>
          <p:cNvPr id="32" name="Textplatzhalter 12"/>
          <p:cNvSpPr>
            <a:spLocks noGrp="1" noChangeAspect="1"/>
          </p:cNvSpPr>
          <p:nvPr>
            <p:ph type="body" sz="quarter" idx="26" hasCustomPrompt="1"/>
          </p:nvPr>
        </p:nvSpPr>
        <p:spPr>
          <a:xfrm>
            <a:off x="9903775" y="4180233"/>
            <a:ext cx="972000" cy="828000"/>
          </a:xfrm>
          <a:blipFill>
            <a:blip r:embed="rId9"/>
            <a:stretch>
              <a:fillRect/>
            </a:stretch>
          </a:blipFill>
        </p:spPr>
        <p:txBody>
          <a:bodyPr/>
          <a:lstStyle>
            <a:lvl1pPr>
              <a:defRPr sz="100" b="0"/>
            </a:lvl1pPr>
          </a:lstStyle>
          <a:p>
            <a:pPr lvl="0"/>
            <a:r>
              <a:rPr lang="en-US" noProof="0"/>
              <a:t>.</a:t>
            </a:r>
          </a:p>
        </p:txBody>
      </p:sp>
    </p:spTree>
    <p:extLst>
      <p:ext uri="{BB962C8B-B14F-4D97-AF65-F5344CB8AC3E}">
        <p14:creationId xmlns:p14="http://schemas.microsoft.com/office/powerpoint/2010/main" val="119110156"/>
      </p:ext>
    </p:extLst>
  </p:cSld>
  <p:clrMapOvr>
    <a:masterClrMapping/>
  </p:clrMapOvr>
  <p:extLst>
    <p:ext uri="{DCECCB84-F9BA-43D5-87BE-67443E8EF086}">
      <p15:sldGuideLst xmlns:p15="http://schemas.microsoft.com/office/powerpoint/2012/main">
        <p15:guide id="0" pos="5762" userDrawn="1">
          <p15:clr>
            <a:srgbClr val="FBAE40"/>
          </p15:clr>
        </p15:guide>
        <p15:guide id="1" pos="2144" userDrawn="1">
          <p15:clr>
            <a:srgbClr val="FBAE40"/>
          </p15:clr>
        </p15:guide>
        <p15:guide id="2" pos="1920" userDrawn="1">
          <p15:clr>
            <a:srgbClr val="FBAE40"/>
          </p15:clr>
        </p15:guide>
        <p15:guide id="3" pos="5535" userDrawn="1">
          <p15:clr>
            <a:srgbClr val="FBAE40"/>
          </p15:clr>
        </p15:guide>
        <p15:guide id="4" pos="3953" userDrawn="1">
          <p15:clr>
            <a:srgbClr val="FBAE40"/>
          </p15:clr>
        </p15:guide>
        <p15:guide id="5" pos="372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blu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2"/>
                </a:solidFill>
              </a:defRPr>
            </a:lvl1pPr>
          </a:lstStyle>
          <a:p>
            <a:r>
              <a:rPr lang="en-US" noProof="0"/>
              <a:t>Click to edit Master title style</a:t>
            </a:r>
          </a:p>
        </p:txBody>
      </p:sp>
      <p:sp>
        <p:nvSpPr>
          <p:cNvPr id="6" name="Foliennummernplatzhalter 5"/>
          <p:cNvSpPr>
            <a:spLocks noGrp="1"/>
          </p:cNvSpPr>
          <p:nvPr>
            <p:ph type="sldNum" sz="quarter" idx="10"/>
          </p:nvPr>
        </p:nvSpPr>
        <p:spPr/>
        <p:txBody>
          <a:bodyPr/>
          <a:lstStyle/>
          <a:p>
            <a:fld id="{A56E1A0E-0F44-4930-B1C6-7F94F272BD83}" type="slidenum">
              <a:rPr lang="en-US" noProof="0" smtClean="0"/>
              <a:pPr/>
              <a:t>‹#›</a:t>
            </a:fld>
            <a:endParaRPr lang="en-US" noProof="0"/>
          </a:p>
        </p:txBody>
      </p:sp>
    </p:spTree>
    <p:extLst>
      <p:ext uri="{BB962C8B-B14F-4D97-AF65-F5344CB8AC3E}">
        <p14:creationId xmlns:p14="http://schemas.microsoft.com/office/powerpoint/2010/main" val="1076557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6" name="Foliennummernplatzhalter 5"/>
          <p:cNvSpPr>
            <a:spLocks noGrp="1"/>
          </p:cNvSpPr>
          <p:nvPr>
            <p:ph type="sldNum" sz="quarter" idx="10"/>
          </p:nvPr>
        </p:nvSpPr>
        <p:spPr/>
        <p:txBody>
          <a:bodyPr/>
          <a:lstStyle/>
          <a:p>
            <a:fld id="{A56E1A0E-0F44-4930-B1C6-7F94F272BD83}" type="slidenum">
              <a:rPr lang="en-US" noProof="0" smtClean="0"/>
              <a:pPr/>
              <a:t>‹#›</a:t>
            </a:fld>
            <a:endParaRPr lang="en-US" noProof="0"/>
          </a:p>
        </p:txBody>
      </p:sp>
    </p:spTree>
    <p:extLst>
      <p:ext uri="{BB962C8B-B14F-4D97-AF65-F5344CB8AC3E}">
        <p14:creationId xmlns:p14="http://schemas.microsoft.com/office/powerpoint/2010/main" val="2690384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oliennummernplatzhalter 4"/>
          <p:cNvSpPr>
            <a:spLocks noGrp="1"/>
          </p:cNvSpPr>
          <p:nvPr>
            <p:ph type="sldNum" sz="quarter" idx="10"/>
          </p:nvPr>
        </p:nvSpPr>
        <p:spPr/>
        <p:txBody>
          <a:bodyPr/>
          <a:lstStyle/>
          <a:p>
            <a:fld id="{A56E1A0E-0F44-4930-B1C6-7F94F272BD83}" type="slidenum">
              <a:rPr lang="en-US" noProof="0" smtClean="0"/>
              <a:pPr/>
              <a:t>‹#›</a:t>
            </a:fld>
            <a:endParaRPr lang="en-US" noProof="0"/>
          </a:p>
        </p:txBody>
      </p:sp>
    </p:spTree>
    <p:extLst>
      <p:ext uri="{BB962C8B-B14F-4D97-AF65-F5344CB8AC3E}">
        <p14:creationId xmlns:p14="http://schemas.microsoft.com/office/powerpoint/2010/main" val="13562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778"/>
            <a:ext cx="12193387" cy="6857221"/>
          </a:xfrm>
          <a:prstGeom prst="rect">
            <a:avLst/>
          </a:prstGeom>
        </p:spPr>
      </p:pic>
      <p:sp>
        <p:nvSpPr>
          <p:cNvPr id="4" name="Onlinebild-Platzhalter 3">
            <a:extLst>
              <a:ext uri="{FF2B5EF4-FFF2-40B4-BE49-F238E27FC236}">
                <a16:creationId xmlns:a16="http://schemas.microsoft.com/office/drawing/2014/main" id="{48132446-02BC-4C9C-9134-C9927D17C3D0}"/>
              </a:ext>
            </a:extLst>
          </p:cNvPr>
          <p:cNvSpPr>
            <a:spLocks noGrp="1"/>
          </p:cNvSpPr>
          <p:nvPr>
            <p:ph type="clipArt" sz="quarter" idx="18" hasCustomPrompt="1"/>
          </p:nvPr>
        </p:nvSpPr>
        <p:spPr>
          <a:xfrm>
            <a:off x="712788" y="5439600"/>
            <a:ext cx="1260000" cy="694800"/>
          </a:xfrm>
          <a:solidFill>
            <a:schemeClr val="bg1"/>
          </a:solidFill>
        </p:spPr>
        <p:txBody>
          <a:bodyPr/>
          <a:lstStyle>
            <a:lvl1pPr>
              <a:defRPr sz="100"/>
            </a:lvl1pPr>
          </a:lstStyle>
          <a:p>
            <a:r>
              <a:rPr lang="de-DE"/>
              <a:t>.</a:t>
            </a:r>
          </a:p>
        </p:txBody>
      </p:sp>
      <p:sp>
        <p:nvSpPr>
          <p:cNvPr id="45" name="Onlinebild-Platzhalter 3">
            <a:extLst>
              <a:ext uri="{FF2B5EF4-FFF2-40B4-BE49-F238E27FC236}">
                <a16:creationId xmlns:a16="http://schemas.microsoft.com/office/drawing/2014/main" id="{F8B49FFF-64F2-46AC-A5DA-92F935D8990C}"/>
              </a:ext>
            </a:extLst>
          </p:cNvPr>
          <p:cNvSpPr>
            <a:spLocks noGrp="1"/>
          </p:cNvSpPr>
          <p:nvPr>
            <p:ph type="clipArt" sz="quarter" idx="19" hasCustomPrompt="1"/>
          </p:nvPr>
        </p:nvSpPr>
        <p:spPr>
          <a:xfrm>
            <a:off x="2077012" y="5439600"/>
            <a:ext cx="1260000" cy="694800"/>
          </a:xfrm>
          <a:solidFill>
            <a:schemeClr val="bg1"/>
          </a:solidFill>
        </p:spPr>
        <p:txBody>
          <a:bodyPr/>
          <a:lstStyle>
            <a:lvl1pPr>
              <a:defRPr sz="100"/>
            </a:lvl1pPr>
          </a:lstStyle>
          <a:p>
            <a:r>
              <a:rPr lang="de-DE"/>
              <a:t>.</a:t>
            </a:r>
          </a:p>
        </p:txBody>
      </p:sp>
      <p:sp>
        <p:nvSpPr>
          <p:cNvPr id="46" name="Onlinebild-Platzhalter 3">
            <a:extLst>
              <a:ext uri="{FF2B5EF4-FFF2-40B4-BE49-F238E27FC236}">
                <a16:creationId xmlns:a16="http://schemas.microsoft.com/office/drawing/2014/main" id="{11FE806C-F54D-4F30-BD8F-3D1DDB34101F}"/>
              </a:ext>
            </a:extLst>
          </p:cNvPr>
          <p:cNvSpPr>
            <a:spLocks noGrp="1"/>
          </p:cNvSpPr>
          <p:nvPr>
            <p:ph type="clipArt" sz="quarter" idx="20" hasCustomPrompt="1"/>
          </p:nvPr>
        </p:nvSpPr>
        <p:spPr>
          <a:xfrm>
            <a:off x="3441236" y="5439600"/>
            <a:ext cx="1260000" cy="694800"/>
          </a:xfrm>
          <a:solidFill>
            <a:schemeClr val="bg1"/>
          </a:solidFill>
        </p:spPr>
        <p:txBody>
          <a:bodyPr/>
          <a:lstStyle>
            <a:lvl1pPr>
              <a:defRPr sz="100"/>
            </a:lvl1pPr>
          </a:lstStyle>
          <a:p>
            <a:r>
              <a:rPr lang="de-DE"/>
              <a:t>.</a:t>
            </a:r>
          </a:p>
        </p:txBody>
      </p:sp>
      <p:sp>
        <p:nvSpPr>
          <p:cNvPr id="47" name="Onlinebild-Platzhalter 3">
            <a:extLst>
              <a:ext uri="{FF2B5EF4-FFF2-40B4-BE49-F238E27FC236}">
                <a16:creationId xmlns:a16="http://schemas.microsoft.com/office/drawing/2014/main" id="{840871E5-7CCD-4B9A-B9FD-A2CA4ACBA375}"/>
              </a:ext>
            </a:extLst>
          </p:cNvPr>
          <p:cNvSpPr>
            <a:spLocks noGrp="1"/>
          </p:cNvSpPr>
          <p:nvPr>
            <p:ph type="clipArt" sz="quarter" idx="21" hasCustomPrompt="1"/>
          </p:nvPr>
        </p:nvSpPr>
        <p:spPr>
          <a:xfrm>
            <a:off x="4805460" y="5439600"/>
            <a:ext cx="1260000" cy="694800"/>
          </a:xfrm>
          <a:solidFill>
            <a:schemeClr val="bg1"/>
          </a:solidFill>
        </p:spPr>
        <p:txBody>
          <a:bodyPr/>
          <a:lstStyle>
            <a:lvl1pPr>
              <a:defRPr sz="100"/>
            </a:lvl1pPr>
          </a:lstStyle>
          <a:p>
            <a:r>
              <a:rPr lang="de-DE"/>
              <a:t>.</a:t>
            </a:r>
          </a:p>
        </p:txBody>
      </p:sp>
      <p:sp>
        <p:nvSpPr>
          <p:cNvPr id="48" name="Onlinebild-Platzhalter 3">
            <a:extLst>
              <a:ext uri="{FF2B5EF4-FFF2-40B4-BE49-F238E27FC236}">
                <a16:creationId xmlns:a16="http://schemas.microsoft.com/office/drawing/2014/main" id="{A802D5A8-A84C-4527-9568-80F821BE3420}"/>
              </a:ext>
            </a:extLst>
          </p:cNvPr>
          <p:cNvSpPr>
            <a:spLocks noGrp="1"/>
          </p:cNvSpPr>
          <p:nvPr>
            <p:ph type="clipArt" sz="quarter" idx="22" hasCustomPrompt="1"/>
          </p:nvPr>
        </p:nvSpPr>
        <p:spPr>
          <a:xfrm>
            <a:off x="6170400" y="5439600"/>
            <a:ext cx="1260000" cy="694800"/>
          </a:xfrm>
          <a:solidFill>
            <a:schemeClr val="bg1"/>
          </a:solidFill>
        </p:spPr>
        <p:txBody>
          <a:bodyPr/>
          <a:lstStyle>
            <a:lvl1pPr>
              <a:defRPr sz="100"/>
            </a:lvl1pPr>
          </a:lstStyle>
          <a:p>
            <a:r>
              <a:rPr lang="de-DE"/>
              <a:t>.</a:t>
            </a:r>
          </a:p>
        </p:txBody>
      </p:sp>
      <p:sp>
        <p:nvSpPr>
          <p:cNvPr id="49" name="Onlinebild-Platzhalter 3">
            <a:extLst>
              <a:ext uri="{FF2B5EF4-FFF2-40B4-BE49-F238E27FC236}">
                <a16:creationId xmlns:a16="http://schemas.microsoft.com/office/drawing/2014/main" id="{9578CEAC-EDF4-443F-91CC-FE3C92783070}"/>
              </a:ext>
            </a:extLst>
          </p:cNvPr>
          <p:cNvSpPr>
            <a:spLocks noGrp="1"/>
          </p:cNvSpPr>
          <p:nvPr>
            <p:ph type="clipArt" sz="quarter" idx="23" hasCustomPrompt="1"/>
          </p:nvPr>
        </p:nvSpPr>
        <p:spPr>
          <a:xfrm>
            <a:off x="7534800" y="5439600"/>
            <a:ext cx="1260000" cy="694800"/>
          </a:xfrm>
          <a:solidFill>
            <a:schemeClr val="bg1"/>
          </a:solidFill>
        </p:spPr>
        <p:txBody>
          <a:bodyPr/>
          <a:lstStyle>
            <a:lvl1pPr>
              <a:defRPr sz="100"/>
            </a:lvl1pPr>
          </a:lstStyle>
          <a:p>
            <a:r>
              <a:rPr lang="de-DE"/>
              <a:t>.</a:t>
            </a:r>
          </a:p>
        </p:txBody>
      </p:sp>
      <p:sp>
        <p:nvSpPr>
          <p:cNvPr id="50" name="Onlinebild-Platzhalter 3">
            <a:extLst>
              <a:ext uri="{FF2B5EF4-FFF2-40B4-BE49-F238E27FC236}">
                <a16:creationId xmlns:a16="http://schemas.microsoft.com/office/drawing/2014/main" id="{6AF939B3-48AE-42DB-98EE-6B568388B890}"/>
              </a:ext>
            </a:extLst>
          </p:cNvPr>
          <p:cNvSpPr>
            <a:spLocks noGrp="1"/>
          </p:cNvSpPr>
          <p:nvPr>
            <p:ph type="clipArt" sz="quarter" idx="24" hasCustomPrompt="1"/>
          </p:nvPr>
        </p:nvSpPr>
        <p:spPr>
          <a:xfrm>
            <a:off x="8899200" y="5439600"/>
            <a:ext cx="1260000" cy="694800"/>
          </a:xfrm>
          <a:solidFill>
            <a:schemeClr val="bg1"/>
          </a:solidFill>
        </p:spPr>
        <p:txBody>
          <a:bodyPr/>
          <a:lstStyle>
            <a:lvl1pPr>
              <a:defRPr sz="100"/>
            </a:lvl1pPr>
          </a:lstStyle>
          <a:p>
            <a:r>
              <a:rPr lang="de-DE"/>
              <a:t>.</a:t>
            </a:r>
          </a:p>
        </p:txBody>
      </p:sp>
      <p:sp>
        <p:nvSpPr>
          <p:cNvPr id="51" name="Onlinebild-Platzhalter 3">
            <a:extLst>
              <a:ext uri="{FF2B5EF4-FFF2-40B4-BE49-F238E27FC236}">
                <a16:creationId xmlns:a16="http://schemas.microsoft.com/office/drawing/2014/main" id="{0C2C492A-FD3B-44E6-B80F-154C772ED09C}"/>
              </a:ext>
            </a:extLst>
          </p:cNvPr>
          <p:cNvSpPr>
            <a:spLocks noGrp="1"/>
          </p:cNvSpPr>
          <p:nvPr>
            <p:ph type="clipArt" sz="quarter" idx="25" hasCustomPrompt="1"/>
          </p:nvPr>
        </p:nvSpPr>
        <p:spPr>
          <a:xfrm>
            <a:off x="10263600" y="5439600"/>
            <a:ext cx="1260000" cy="694800"/>
          </a:xfrm>
          <a:solidFill>
            <a:schemeClr val="bg1"/>
          </a:solidFill>
        </p:spPr>
        <p:txBody>
          <a:bodyPr/>
          <a:lstStyle>
            <a:lvl1pPr>
              <a:defRPr sz="100"/>
            </a:lvl1pPr>
          </a:lstStyle>
          <a:p>
            <a:r>
              <a:rPr lang="de-DE"/>
              <a:t>.</a:t>
            </a:r>
          </a:p>
        </p:txBody>
      </p:sp>
      <p:sp>
        <p:nvSpPr>
          <p:cNvPr id="2" name="Titel 1"/>
          <p:cNvSpPr>
            <a:spLocks noGrp="1"/>
          </p:cNvSpPr>
          <p:nvPr>
            <p:ph type="ctrTitle"/>
          </p:nvPr>
        </p:nvSpPr>
        <p:spPr>
          <a:xfrm>
            <a:off x="712788" y="1734791"/>
            <a:ext cx="8008043" cy="2452198"/>
          </a:xfrm>
        </p:spPr>
        <p:txBody>
          <a:bodyPr anchor="t" anchorCtr="0"/>
          <a:lstStyle>
            <a:lvl1pPr algn="l">
              <a:lnSpc>
                <a:spcPct val="98000"/>
              </a:lnSpc>
              <a:defRPr sz="3600" b="0">
                <a:solidFill>
                  <a:schemeClr val="bg1"/>
                </a:solidFill>
              </a:defRPr>
            </a:lvl1pPr>
          </a:lstStyle>
          <a:p>
            <a:r>
              <a:rPr lang="en-US" noProof="0"/>
              <a:t>Click to edit Master title style</a:t>
            </a:r>
          </a:p>
        </p:txBody>
      </p:sp>
      <p:pic>
        <p:nvPicPr>
          <p:cNvPr id="19" name="Grafik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81790" y="697550"/>
            <a:ext cx="2518258" cy="1331366"/>
          </a:xfrm>
          <a:prstGeom prst="rect">
            <a:avLst/>
          </a:prstGeom>
        </p:spPr>
      </p:pic>
      <p:sp>
        <p:nvSpPr>
          <p:cNvPr id="37" name="Onlinebild-Platzhalter 3">
            <a:extLst>
              <a:ext uri="{FF2B5EF4-FFF2-40B4-BE49-F238E27FC236}">
                <a16:creationId xmlns:a16="http://schemas.microsoft.com/office/drawing/2014/main" id="{0E8B3264-9DB7-426D-9293-65880BEF4CC6}"/>
              </a:ext>
            </a:extLst>
          </p:cNvPr>
          <p:cNvSpPr>
            <a:spLocks noGrp="1"/>
          </p:cNvSpPr>
          <p:nvPr>
            <p:ph type="clipArt" sz="quarter" idx="10" hasCustomPrompt="1"/>
          </p:nvPr>
        </p:nvSpPr>
        <p:spPr>
          <a:xfrm>
            <a:off x="745200" y="5594400"/>
            <a:ext cx="1198800" cy="392400"/>
          </a:xfrm>
          <a:blipFill>
            <a:blip r:embed="rId4"/>
            <a:stretch>
              <a:fillRect/>
            </a:stretch>
          </a:blipFill>
        </p:spPr>
        <p:txBody>
          <a:bodyPr/>
          <a:lstStyle>
            <a:lvl1pPr>
              <a:defRPr sz="100"/>
            </a:lvl1pPr>
          </a:lstStyle>
          <a:p>
            <a:r>
              <a:rPr lang="de-DE"/>
              <a:t>.</a:t>
            </a:r>
          </a:p>
        </p:txBody>
      </p:sp>
      <p:sp>
        <p:nvSpPr>
          <p:cNvPr id="38" name="Onlinebild-Platzhalter 5">
            <a:extLst>
              <a:ext uri="{FF2B5EF4-FFF2-40B4-BE49-F238E27FC236}">
                <a16:creationId xmlns:a16="http://schemas.microsoft.com/office/drawing/2014/main" id="{4F0EB171-4559-45F8-8732-CD9DFB5442C7}"/>
              </a:ext>
            </a:extLst>
          </p:cNvPr>
          <p:cNvSpPr>
            <a:spLocks noGrp="1" noChangeAspect="1"/>
          </p:cNvSpPr>
          <p:nvPr>
            <p:ph type="clipArt" sz="quarter" idx="11" hasCustomPrompt="1"/>
          </p:nvPr>
        </p:nvSpPr>
        <p:spPr>
          <a:xfrm>
            <a:off x="2359025" y="5421600"/>
            <a:ext cx="691200" cy="698400"/>
          </a:xfrm>
          <a:blipFill>
            <a:blip r:embed="rId5"/>
            <a:stretch>
              <a:fillRect/>
            </a:stretch>
          </a:blipFill>
        </p:spPr>
        <p:txBody>
          <a:bodyPr/>
          <a:lstStyle>
            <a:lvl1pPr>
              <a:defRPr sz="100"/>
            </a:lvl1pPr>
          </a:lstStyle>
          <a:p>
            <a:r>
              <a:rPr lang="de-DE"/>
              <a:t>.</a:t>
            </a:r>
          </a:p>
        </p:txBody>
      </p:sp>
      <p:sp>
        <p:nvSpPr>
          <p:cNvPr id="39" name="Onlinebild-Platzhalter 9">
            <a:extLst>
              <a:ext uri="{FF2B5EF4-FFF2-40B4-BE49-F238E27FC236}">
                <a16:creationId xmlns:a16="http://schemas.microsoft.com/office/drawing/2014/main" id="{22A3E454-0212-4D69-9E7D-1A8B94A6405D}"/>
              </a:ext>
            </a:extLst>
          </p:cNvPr>
          <p:cNvSpPr>
            <a:spLocks noGrp="1" noChangeAspect="1"/>
          </p:cNvSpPr>
          <p:nvPr>
            <p:ph type="clipArt" sz="quarter" idx="12" hasCustomPrompt="1"/>
          </p:nvPr>
        </p:nvSpPr>
        <p:spPr>
          <a:xfrm>
            <a:off x="3492000" y="5601600"/>
            <a:ext cx="1148400" cy="356400"/>
          </a:xfrm>
          <a:blipFill>
            <a:blip r:embed="rId6"/>
            <a:stretch>
              <a:fillRect/>
            </a:stretch>
          </a:blipFill>
        </p:spPr>
        <p:txBody>
          <a:bodyPr/>
          <a:lstStyle>
            <a:lvl1pPr>
              <a:defRPr sz="100"/>
            </a:lvl1pPr>
          </a:lstStyle>
          <a:p>
            <a:r>
              <a:rPr lang="de-DE"/>
              <a:t>.</a:t>
            </a:r>
          </a:p>
        </p:txBody>
      </p:sp>
      <p:sp>
        <p:nvSpPr>
          <p:cNvPr id="40" name="Onlinebild-Platzhalter 11">
            <a:extLst>
              <a:ext uri="{FF2B5EF4-FFF2-40B4-BE49-F238E27FC236}">
                <a16:creationId xmlns:a16="http://schemas.microsoft.com/office/drawing/2014/main" id="{3405C2DD-1EDD-48C2-8F70-AA2EB043A2EC}"/>
              </a:ext>
            </a:extLst>
          </p:cNvPr>
          <p:cNvSpPr>
            <a:spLocks noGrp="1" noChangeAspect="1"/>
          </p:cNvSpPr>
          <p:nvPr>
            <p:ph type="clipArt" sz="quarter" idx="13" hasCustomPrompt="1"/>
          </p:nvPr>
        </p:nvSpPr>
        <p:spPr>
          <a:xfrm>
            <a:off x="4982400" y="5464800"/>
            <a:ext cx="928800" cy="626400"/>
          </a:xfrm>
          <a:blipFill>
            <a:blip r:embed="rId7"/>
            <a:stretch>
              <a:fillRect/>
            </a:stretch>
          </a:blipFill>
        </p:spPr>
        <p:txBody>
          <a:bodyPr/>
          <a:lstStyle>
            <a:lvl1pPr>
              <a:defRPr sz="100"/>
            </a:lvl1pPr>
          </a:lstStyle>
          <a:p>
            <a:r>
              <a:rPr lang="de-DE"/>
              <a:t>.</a:t>
            </a:r>
          </a:p>
        </p:txBody>
      </p:sp>
      <p:sp>
        <p:nvSpPr>
          <p:cNvPr id="41" name="Onlinebild-Platzhalter 13">
            <a:extLst>
              <a:ext uri="{FF2B5EF4-FFF2-40B4-BE49-F238E27FC236}">
                <a16:creationId xmlns:a16="http://schemas.microsoft.com/office/drawing/2014/main" id="{32CDE9B7-3B27-421E-B84E-C06870E0E917}"/>
              </a:ext>
            </a:extLst>
          </p:cNvPr>
          <p:cNvSpPr>
            <a:spLocks noGrp="1" noChangeAspect="1"/>
          </p:cNvSpPr>
          <p:nvPr>
            <p:ph type="clipArt" sz="quarter" idx="14" hasCustomPrompt="1"/>
          </p:nvPr>
        </p:nvSpPr>
        <p:spPr>
          <a:xfrm>
            <a:off x="6415088" y="5515200"/>
            <a:ext cx="774700" cy="550800"/>
          </a:xfrm>
          <a:blipFill>
            <a:blip r:embed="rId8"/>
            <a:stretch>
              <a:fillRect/>
            </a:stretch>
          </a:blipFill>
        </p:spPr>
        <p:txBody>
          <a:bodyPr/>
          <a:lstStyle>
            <a:lvl1pPr>
              <a:defRPr sz="100"/>
            </a:lvl1pPr>
          </a:lstStyle>
          <a:p>
            <a:r>
              <a:rPr lang="de-DE"/>
              <a:t>.</a:t>
            </a:r>
          </a:p>
        </p:txBody>
      </p:sp>
      <p:sp>
        <p:nvSpPr>
          <p:cNvPr id="42" name="Onlinebild-Platzhalter 15">
            <a:extLst>
              <a:ext uri="{FF2B5EF4-FFF2-40B4-BE49-F238E27FC236}">
                <a16:creationId xmlns:a16="http://schemas.microsoft.com/office/drawing/2014/main" id="{A71DF849-4118-4941-8E2E-2A83B6A05240}"/>
              </a:ext>
            </a:extLst>
          </p:cNvPr>
          <p:cNvSpPr>
            <a:spLocks noGrp="1" noChangeAspect="1"/>
          </p:cNvSpPr>
          <p:nvPr>
            <p:ph type="clipArt" sz="quarter" idx="15" hasCustomPrompt="1"/>
          </p:nvPr>
        </p:nvSpPr>
        <p:spPr>
          <a:xfrm>
            <a:off x="7562850" y="5608800"/>
            <a:ext cx="1184400" cy="392400"/>
          </a:xfrm>
          <a:blipFill>
            <a:blip r:embed="rId9"/>
            <a:stretch>
              <a:fillRect/>
            </a:stretch>
          </a:blipFill>
        </p:spPr>
        <p:txBody>
          <a:bodyPr/>
          <a:lstStyle>
            <a:lvl1pPr>
              <a:defRPr sz="100"/>
            </a:lvl1pPr>
          </a:lstStyle>
          <a:p>
            <a:r>
              <a:rPr lang="de-DE"/>
              <a:t>.</a:t>
            </a:r>
          </a:p>
        </p:txBody>
      </p:sp>
      <p:sp>
        <p:nvSpPr>
          <p:cNvPr id="43" name="Onlinebild-Platzhalter 17">
            <a:extLst>
              <a:ext uri="{FF2B5EF4-FFF2-40B4-BE49-F238E27FC236}">
                <a16:creationId xmlns:a16="http://schemas.microsoft.com/office/drawing/2014/main" id="{5886F8E0-2BBC-466F-B59A-8CF0FA7B07D0}"/>
              </a:ext>
            </a:extLst>
          </p:cNvPr>
          <p:cNvSpPr>
            <a:spLocks noGrp="1" noChangeAspect="1"/>
          </p:cNvSpPr>
          <p:nvPr>
            <p:ph type="clipArt" sz="quarter" idx="16" hasCustomPrompt="1"/>
          </p:nvPr>
        </p:nvSpPr>
        <p:spPr>
          <a:xfrm>
            <a:off x="8924400" y="5608800"/>
            <a:ext cx="1209600" cy="349200"/>
          </a:xfrm>
          <a:blipFill>
            <a:blip r:embed="rId10"/>
            <a:stretch>
              <a:fillRect/>
            </a:stretch>
          </a:blipFill>
        </p:spPr>
        <p:txBody>
          <a:bodyPr/>
          <a:lstStyle>
            <a:lvl1pPr>
              <a:defRPr sz="100"/>
            </a:lvl1pPr>
          </a:lstStyle>
          <a:p>
            <a:r>
              <a:rPr lang="de-DE"/>
              <a:t>.</a:t>
            </a:r>
          </a:p>
        </p:txBody>
      </p:sp>
      <p:sp>
        <p:nvSpPr>
          <p:cNvPr id="44" name="Onlinebild-Platzhalter 19">
            <a:extLst>
              <a:ext uri="{FF2B5EF4-FFF2-40B4-BE49-F238E27FC236}">
                <a16:creationId xmlns:a16="http://schemas.microsoft.com/office/drawing/2014/main" id="{0704636A-8E4D-449E-B1F7-D0EC533F1DE0}"/>
              </a:ext>
            </a:extLst>
          </p:cNvPr>
          <p:cNvSpPr>
            <a:spLocks noGrp="1" noChangeAspect="1"/>
          </p:cNvSpPr>
          <p:nvPr>
            <p:ph type="clipArt" sz="quarter" idx="17" hasCustomPrompt="1"/>
          </p:nvPr>
        </p:nvSpPr>
        <p:spPr>
          <a:xfrm>
            <a:off x="10299700" y="5515200"/>
            <a:ext cx="1173600" cy="547200"/>
          </a:xfrm>
          <a:blipFill>
            <a:blip r:embed="rId11"/>
            <a:stretch>
              <a:fillRect/>
            </a:stretch>
          </a:blipFill>
        </p:spPr>
        <p:txBody>
          <a:bodyPr/>
          <a:lstStyle>
            <a:lvl1pPr>
              <a:defRPr sz="100"/>
            </a:lvl1pPr>
          </a:lstStyle>
          <a:p>
            <a:r>
              <a:rPr lang="de-DE"/>
              <a:t>.</a:t>
            </a:r>
          </a:p>
        </p:txBody>
      </p:sp>
    </p:spTree>
    <p:extLst>
      <p:ext uri="{BB962C8B-B14F-4D97-AF65-F5344CB8AC3E}">
        <p14:creationId xmlns:p14="http://schemas.microsoft.com/office/powerpoint/2010/main" val="1191759909"/>
      </p:ext>
    </p:extLst>
  </p:cSld>
  <p:clrMapOvr>
    <a:masterClrMapping/>
  </p:clrMapOvr>
  <p:extLst>
    <p:ext uri="{DCECCB84-F9BA-43D5-87BE-67443E8EF086}">
      <p15:sldGuideLst xmlns:p15="http://schemas.microsoft.com/office/powerpoint/2012/main">
        <p15:guide id="1" orient="horz" pos="1092" userDrawn="1">
          <p15:clr>
            <a:srgbClr val="FBAE40"/>
          </p15:clr>
        </p15:guide>
        <p15:guide id="2" pos="449">
          <p15:clr>
            <a:srgbClr val="FBAE40"/>
          </p15:clr>
        </p15:guide>
        <p15:guide id="3" pos="549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ing 1">
    <p:spTree>
      <p:nvGrpSpPr>
        <p:cNvPr id="1" name=""/>
        <p:cNvGrpSpPr/>
        <p:nvPr/>
      </p:nvGrpSpPr>
      <p:grpSpPr>
        <a:xfrm>
          <a:off x="0" y="0"/>
          <a:ext cx="0" cy="0"/>
          <a:chOff x="0" y="0"/>
          <a:chExt cx="0" cy="0"/>
        </a:xfrm>
      </p:grpSpPr>
      <p:sp>
        <p:nvSpPr>
          <p:cNvPr id="4" name="Rechteck 3"/>
          <p:cNvSpPr/>
          <p:nvPr userDrawn="1"/>
        </p:nvSpPr>
        <p:spPr>
          <a:xfrm>
            <a:off x="1" y="0"/>
            <a:ext cx="12191999" cy="6858000"/>
          </a:xfrm>
          <a:prstGeom prst="rect">
            <a:avLst/>
          </a:prstGeom>
          <a:gradFill flip="none" rotWithShape="1">
            <a:gsLst>
              <a:gs pos="0">
                <a:schemeClr val="tx2"/>
              </a:gs>
              <a:gs pos="72000">
                <a:srgbClr val="0726B1"/>
              </a:gs>
              <a:gs pos="10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sp>
        <p:nvSpPr>
          <p:cNvPr id="2" name="Titel 1"/>
          <p:cNvSpPr>
            <a:spLocks noGrp="1"/>
          </p:cNvSpPr>
          <p:nvPr>
            <p:ph type="title"/>
          </p:nvPr>
        </p:nvSpPr>
        <p:spPr>
          <a:xfrm>
            <a:off x="716137" y="2563599"/>
            <a:ext cx="6266553" cy="3746713"/>
          </a:xfrm>
        </p:spPr>
        <p:txBody>
          <a:bodyPr/>
          <a:lstStyle>
            <a:lvl1pPr>
              <a:lnSpc>
                <a:spcPct val="98000"/>
              </a:lnSpc>
              <a:defRPr sz="4000">
                <a:solidFill>
                  <a:schemeClr val="bg1"/>
                </a:solidFill>
              </a:defRPr>
            </a:lvl1pPr>
          </a:lstStyle>
          <a:p>
            <a:r>
              <a:rPr lang="en-US" noProof="0"/>
              <a:t>Click to edit Master title style</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119" y="625113"/>
            <a:ext cx="2158898" cy="1150315"/>
          </a:xfrm>
          <a:prstGeom prst="rect">
            <a:avLst/>
          </a:prstGeom>
        </p:spPr>
      </p:pic>
      <p:sp>
        <p:nvSpPr>
          <p:cNvPr id="9" name="Textplatzhalter 8"/>
          <p:cNvSpPr>
            <a:spLocks noGrp="1"/>
          </p:cNvSpPr>
          <p:nvPr>
            <p:ph type="body" sz="quarter" idx="10"/>
          </p:nvPr>
        </p:nvSpPr>
        <p:spPr>
          <a:xfrm>
            <a:off x="8128772" y="2563599"/>
            <a:ext cx="3525065" cy="3746713"/>
          </a:xfrm>
        </p:spPr>
        <p:txBody>
          <a:bodyPr tIns="126000"/>
          <a:lstStyle>
            <a:lvl1pPr>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2377765875"/>
      </p:ext>
    </p:extLst>
  </p:cSld>
  <p:clrMapOvr>
    <a:masterClrMapping/>
  </p:clrMapOvr>
  <p:extLst>
    <p:ext uri="{DCECCB84-F9BA-43D5-87BE-67443E8EF086}">
      <p15:sldGuideLst xmlns:p15="http://schemas.microsoft.com/office/powerpoint/2012/main">
        <p15:guide id="1" pos="450" userDrawn="1">
          <p15:clr>
            <a:srgbClr val="FBAE40"/>
          </p15:clr>
        </p15:guide>
        <p15:guide id="2" orient="horz" pos="1614" userDrawn="1">
          <p15:clr>
            <a:srgbClr val="FBAE40"/>
          </p15:clr>
        </p15:guide>
        <p15:guide id="3" pos="4400" userDrawn="1">
          <p15:clr>
            <a:srgbClr val="FBAE40"/>
          </p15:clr>
        </p15:guide>
        <p15:guide id="4" pos="51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ing 2">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778"/>
            <a:ext cx="12193387" cy="6857221"/>
          </a:xfrm>
          <a:prstGeom prst="rect">
            <a:avLst/>
          </a:prstGeom>
        </p:spPr>
      </p:pic>
      <p:sp>
        <p:nvSpPr>
          <p:cNvPr id="2" name="Titel 1"/>
          <p:cNvSpPr>
            <a:spLocks noGrp="1"/>
          </p:cNvSpPr>
          <p:nvPr>
            <p:ph type="title"/>
          </p:nvPr>
        </p:nvSpPr>
        <p:spPr>
          <a:xfrm>
            <a:off x="716137" y="2563599"/>
            <a:ext cx="6266553" cy="3746713"/>
          </a:xfrm>
        </p:spPr>
        <p:txBody>
          <a:bodyPr/>
          <a:lstStyle>
            <a:lvl1pPr>
              <a:lnSpc>
                <a:spcPct val="98000"/>
              </a:lnSpc>
              <a:defRPr sz="4000">
                <a:solidFill>
                  <a:schemeClr val="bg1"/>
                </a:solidFill>
              </a:defRPr>
            </a:lvl1pPr>
          </a:lstStyle>
          <a:p>
            <a:r>
              <a:rPr lang="en-US" noProof="0"/>
              <a:t>Click to edit Master title style</a:t>
            </a:r>
          </a:p>
        </p:txBody>
      </p: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8119" y="625113"/>
            <a:ext cx="2158898" cy="1150315"/>
          </a:xfrm>
          <a:prstGeom prst="rect">
            <a:avLst/>
          </a:prstGeom>
        </p:spPr>
      </p:pic>
      <p:sp>
        <p:nvSpPr>
          <p:cNvPr id="9" name="Textplatzhalter 8"/>
          <p:cNvSpPr>
            <a:spLocks noGrp="1"/>
          </p:cNvSpPr>
          <p:nvPr>
            <p:ph type="body" sz="quarter" idx="10"/>
          </p:nvPr>
        </p:nvSpPr>
        <p:spPr>
          <a:xfrm>
            <a:off x="8128772" y="2563599"/>
            <a:ext cx="3525065" cy="3746713"/>
          </a:xfrm>
        </p:spPr>
        <p:txBody>
          <a:bodyPr tIns="126000"/>
          <a:lstStyle>
            <a:lvl1pPr>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702821296"/>
      </p:ext>
    </p:extLst>
  </p:cSld>
  <p:clrMapOvr>
    <a:masterClrMapping/>
  </p:clrMapOvr>
  <p:extLst>
    <p:ext uri="{DCECCB84-F9BA-43D5-87BE-67443E8EF086}">
      <p15:sldGuideLst xmlns:p15="http://schemas.microsoft.com/office/powerpoint/2012/main">
        <p15:guide id="1" pos="450">
          <p15:clr>
            <a:srgbClr val="FBAE40"/>
          </p15:clr>
        </p15:guide>
        <p15:guide id="2" orient="horz" pos="1614">
          <p15:clr>
            <a:srgbClr val="FBAE40"/>
          </p15:clr>
        </p15:guide>
        <p15:guide id="3" pos="4400">
          <p15:clr>
            <a:srgbClr val="FBAE40"/>
          </p15:clr>
        </p15:guide>
        <p15:guide id="4" pos="51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1_Title 1">
  <p:cSld name="1_Title 1">
    <p:spTree>
      <p:nvGrpSpPr>
        <p:cNvPr id="1" name="Shape 329"/>
        <p:cNvGrpSpPr/>
        <p:nvPr/>
      </p:nvGrpSpPr>
      <p:grpSpPr>
        <a:xfrm>
          <a:off x="0" y="0"/>
          <a:ext cx="0" cy="0"/>
          <a:chOff x="0" y="0"/>
          <a:chExt cx="0" cy="0"/>
        </a:xfrm>
      </p:grpSpPr>
      <p:pic>
        <p:nvPicPr>
          <p:cNvPr id="330" name="Google Shape;330;g10d1bdb7c36_0_751"/>
          <p:cNvPicPr preferRelativeResize="0"/>
          <p:nvPr/>
        </p:nvPicPr>
        <p:blipFill rotWithShape="1">
          <a:blip r:embed="rId2">
            <a:alphaModFix/>
          </a:blip>
          <a:srcRect/>
          <a:stretch/>
        </p:blipFill>
        <p:spPr>
          <a:xfrm>
            <a:off x="4646" y="-1"/>
            <a:ext cx="12182707" cy="5177652"/>
          </a:xfrm>
          <a:prstGeom prst="rect">
            <a:avLst/>
          </a:prstGeom>
          <a:noFill/>
          <a:ln>
            <a:noFill/>
          </a:ln>
        </p:spPr>
      </p:pic>
      <p:sp>
        <p:nvSpPr>
          <p:cNvPr id="331" name="Google Shape;331;g10d1bdb7c36_0_751"/>
          <p:cNvSpPr txBox="1">
            <a:spLocks noGrp="1"/>
          </p:cNvSpPr>
          <p:nvPr>
            <p:ph type="ctrTitle"/>
          </p:nvPr>
        </p:nvSpPr>
        <p:spPr>
          <a:xfrm>
            <a:off x="712788" y="2573252"/>
            <a:ext cx="10764900" cy="1588500"/>
          </a:xfrm>
          <a:prstGeom prst="rect">
            <a:avLst/>
          </a:prstGeom>
          <a:noFill/>
          <a:ln>
            <a:noFill/>
          </a:ln>
        </p:spPr>
        <p:txBody>
          <a:bodyPr spcFirstLastPara="1" wrap="square" lIns="0" tIns="0" rIns="0" bIns="0" anchor="t" anchorCtr="0">
            <a:noAutofit/>
          </a:bodyPr>
          <a:lstStyle>
            <a:lvl1pPr lvl="0" algn="l" rtl="0">
              <a:lnSpc>
                <a:spcPct val="98000"/>
              </a:lnSpc>
              <a:spcBef>
                <a:spcPts val="0"/>
              </a:spcBef>
              <a:spcAft>
                <a:spcPts val="0"/>
              </a:spcAft>
              <a:buClr>
                <a:schemeClr val="lt1"/>
              </a:buClr>
              <a:buSzPts val="3600"/>
              <a:buFont typeface="Arial"/>
              <a:buNone/>
              <a:defRPr sz="3600" b="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332" name="Google Shape;332;g10d1bdb7c36_0_751"/>
          <p:cNvPicPr preferRelativeResize="0"/>
          <p:nvPr/>
        </p:nvPicPr>
        <p:blipFill rotWithShape="1">
          <a:blip r:embed="rId3">
            <a:alphaModFix/>
          </a:blip>
          <a:srcRect/>
          <a:stretch/>
        </p:blipFill>
        <p:spPr>
          <a:xfrm>
            <a:off x="638119" y="625113"/>
            <a:ext cx="2158899" cy="1150316"/>
          </a:xfrm>
          <a:prstGeom prst="rect">
            <a:avLst/>
          </a:prstGeom>
          <a:noFill/>
          <a:ln>
            <a:noFill/>
          </a:ln>
        </p:spPr>
      </p:pic>
      <p:pic>
        <p:nvPicPr>
          <p:cNvPr id="333" name="Google Shape;333;g10d1bdb7c36_0_751"/>
          <p:cNvPicPr preferRelativeResize="0">
            <a:picLocks noGrp="1"/>
          </p:cNvPicPr>
          <p:nvPr>
            <p:ph type="clipArt" idx="2"/>
          </p:nvPr>
        </p:nvPicPr>
        <p:blipFill/>
        <p:spPr>
          <a:xfrm>
            <a:off x="745200" y="5594400"/>
            <a:ext cx="1198800" cy="392400"/>
          </a:xfrm>
          <a:prstGeom prst="rect">
            <a:avLst/>
          </a:prstGeom>
          <a:blipFill rotWithShape="1">
            <a:blip r:embed="rId4">
              <a:alphaModFix/>
            </a:blip>
            <a:stretch>
              <a:fillRect/>
            </a:stretch>
          </a:blipFill>
          <a:ln>
            <a:noFill/>
          </a:ln>
        </p:spPr>
      </p:pic>
      <p:pic>
        <p:nvPicPr>
          <p:cNvPr id="334" name="Google Shape;334;g10d1bdb7c36_0_751"/>
          <p:cNvPicPr preferRelativeResize="0">
            <a:picLocks noGrp="1"/>
          </p:cNvPicPr>
          <p:nvPr>
            <p:ph type="clipArt" idx="3"/>
          </p:nvPr>
        </p:nvPicPr>
        <p:blipFill/>
        <p:spPr>
          <a:xfrm>
            <a:off x="2359025" y="5421600"/>
            <a:ext cx="691200" cy="698400"/>
          </a:xfrm>
          <a:prstGeom prst="rect">
            <a:avLst/>
          </a:prstGeom>
          <a:blipFill rotWithShape="1">
            <a:blip r:embed="rId5">
              <a:alphaModFix/>
            </a:blip>
            <a:stretch>
              <a:fillRect/>
            </a:stretch>
          </a:blipFill>
          <a:ln>
            <a:noFill/>
          </a:ln>
        </p:spPr>
      </p:pic>
      <p:pic>
        <p:nvPicPr>
          <p:cNvPr id="335" name="Google Shape;335;g10d1bdb7c36_0_751"/>
          <p:cNvPicPr preferRelativeResize="0">
            <a:picLocks noGrp="1"/>
          </p:cNvPicPr>
          <p:nvPr>
            <p:ph type="clipArt" idx="4"/>
          </p:nvPr>
        </p:nvPicPr>
        <p:blipFill/>
        <p:spPr>
          <a:xfrm>
            <a:off x="3492000" y="5601600"/>
            <a:ext cx="1148400" cy="356400"/>
          </a:xfrm>
          <a:prstGeom prst="rect">
            <a:avLst/>
          </a:prstGeom>
          <a:blipFill rotWithShape="1">
            <a:blip r:embed="rId6">
              <a:alphaModFix/>
            </a:blip>
            <a:stretch>
              <a:fillRect/>
            </a:stretch>
          </a:blipFill>
          <a:ln>
            <a:noFill/>
          </a:ln>
        </p:spPr>
      </p:pic>
      <p:pic>
        <p:nvPicPr>
          <p:cNvPr id="336" name="Google Shape;336;g10d1bdb7c36_0_751"/>
          <p:cNvPicPr preferRelativeResize="0">
            <a:picLocks noGrp="1"/>
          </p:cNvPicPr>
          <p:nvPr>
            <p:ph type="clipArt" idx="5"/>
          </p:nvPr>
        </p:nvPicPr>
        <p:blipFill/>
        <p:spPr>
          <a:xfrm>
            <a:off x="4982400" y="5464800"/>
            <a:ext cx="928800" cy="626400"/>
          </a:xfrm>
          <a:prstGeom prst="rect">
            <a:avLst/>
          </a:prstGeom>
          <a:blipFill rotWithShape="1">
            <a:blip r:embed="rId7">
              <a:alphaModFix/>
            </a:blip>
            <a:stretch>
              <a:fillRect/>
            </a:stretch>
          </a:blipFill>
          <a:ln>
            <a:noFill/>
          </a:ln>
        </p:spPr>
      </p:pic>
      <p:pic>
        <p:nvPicPr>
          <p:cNvPr id="337" name="Google Shape;337;g10d1bdb7c36_0_751"/>
          <p:cNvPicPr preferRelativeResize="0">
            <a:picLocks noGrp="1"/>
          </p:cNvPicPr>
          <p:nvPr>
            <p:ph type="clipArt" idx="6"/>
          </p:nvPr>
        </p:nvPicPr>
        <p:blipFill/>
        <p:spPr>
          <a:xfrm>
            <a:off x="6415088" y="5515200"/>
            <a:ext cx="774600" cy="550800"/>
          </a:xfrm>
          <a:prstGeom prst="rect">
            <a:avLst/>
          </a:prstGeom>
          <a:blipFill rotWithShape="1">
            <a:blip r:embed="rId8">
              <a:alphaModFix/>
            </a:blip>
            <a:stretch>
              <a:fillRect/>
            </a:stretch>
          </a:blipFill>
          <a:ln>
            <a:noFill/>
          </a:ln>
        </p:spPr>
      </p:pic>
      <p:pic>
        <p:nvPicPr>
          <p:cNvPr id="338" name="Google Shape;338;g10d1bdb7c36_0_751"/>
          <p:cNvPicPr preferRelativeResize="0">
            <a:picLocks noGrp="1"/>
          </p:cNvPicPr>
          <p:nvPr>
            <p:ph type="clipArt" idx="7"/>
          </p:nvPr>
        </p:nvPicPr>
        <p:blipFill/>
        <p:spPr>
          <a:xfrm>
            <a:off x="7562850" y="5608800"/>
            <a:ext cx="1184400" cy="392400"/>
          </a:xfrm>
          <a:prstGeom prst="rect">
            <a:avLst/>
          </a:prstGeom>
          <a:blipFill rotWithShape="1">
            <a:blip r:embed="rId9">
              <a:alphaModFix/>
            </a:blip>
            <a:stretch>
              <a:fillRect/>
            </a:stretch>
          </a:blipFill>
          <a:ln>
            <a:noFill/>
          </a:ln>
        </p:spPr>
      </p:pic>
      <p:pic>
        <p:nvPicPr>
          <p:cNvPr id="339" name="Google Shape;339;g10d1bdb7c36_0_751"/>
          <p:cNvPicPr preferRelativeResize="0">
            <a:picLocks noGrp="1"/>
          </p:cNvPicPr>
          <p:nvPr>
            <p:ph type="clipArt" idx="8"/>
          </p:nvPr>
        </p:nvPicPr>
        <p:blipFill/>
        <p:spPr>
          <a:xfrm>
            <a:off x="8924400" y="5608800"/>
            <a:ext cx="1209600" cy="349200"/>
          </a:xfrm>
          <a:prstGeom prst="rect">
            <a:avLst/>
          </a:prstGeom>
          <a:blipFill rotWithShape="1">
            <a:blip r:embed="rId10">
              <a:alphaModFix/>
            </a:blip>
            <a:stretch>
              <a:fillRect/>
            </a:stretch>
          </a:blipFill>
          <a:ln>
            <a:noFill/>
          </a:ln>
        </p:spPr>
      </p:pic>
      <p:pic>
        <p:nvPicPr>
          <p:cNvPr id="340" name="Google Shape;340;g10d1bdb7c36_0_751"/>
          <p:cNvPicPr preferRelativeResize="0">
            <a:picLocks noGrp="1"/>
          </p:cNvPicPr>
          <p:nvPr>
            <p:ph type="clipArt" idx="9"/>
          </p:nvPr>
        </p:nvPicPr>
        <p:blipFill/>
        <p:spPr>
          <a:xfrm>
            <a:off x="10299700" y="5515200"/>
            <a:ext cx="1173600" cy="547200"/>
          </a:xfrm>
          <a:prstGeom prst="rect">
            <a:avLst/>
          </a:prstGeom>
          <a:blipFill rotWithShape="1">
            <a:blip r:embed="rId11">
              <a:alphaModFix/>
            </a:blip>
            <a:stretch>
              <a:fillRect/>
            </a:stretch>
          </a:blipFill>
          <a:ln>
            <a:noFill/>
          </a:ln>
        </p:spPr>
      </p:pic>
      <p:sp>
        <p:nvSpPr>
          <p:cNvPr id="341" name="Google Shape;341;g10d1bdb7c36_0_751"/>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a:solidFill>
                  <a:schemeClr val="accent3"/>
                </a:solidFill>
              </a:defRPr>
            </a:lvl1pPr>
            <a:lvl2pPr lvl="1">
              <a:buNone/>
              <a:defRPr>
                <a:solidFill>
                  <a:schemeClr val="accent3"/>
                </a:solidFill>
              </a:defRPr>
            </a:lvl2pPr>
            <a:lvl3pPr lvl="2">
              <a:buNone/>
              <a:defRPr>
                <a:solidFill>
                  <a:schemeClr val="accent3"/>
                </a:solidFill>
              </a:defRPr>
            </a:lvl3pPr>
            <a:lvl4pPr lvl="3">
              <a:buNone/>
              <a:defRPr>
                <a:solidFill>
                  <a:schemeClr val="accent3"/>
                </a:solidFill>
              </a:defRPr>
            </a:lvl4pPr>
            <a:lvl5pPr lvl="4">
              <a:buNone/>
              <a:defRPr>
                <a:solidFill>
                  <a:schemeClr val="accent3"/>
                </a:solidFill>
              </a:defRPr>
            </a:lvl5pPr>
            <a:lvl6pPr lvl="5">
              <a:buNone/>
              <a:defRPr>
                <a:solidFill>
                  <a:schemeClr val="accent3"/>
                </a:solidFill>
              </a:defRPr>
            </a:lvl6pPr>
            <a:lvl7pPr lvl="6">
              <a:buNone/>
              <a:defRPr>
                <a:solidFill>
                  <a:schemeClr val="accent3"/>
                </a:solidFill>
              </a:defRPr>
            </a:lvl7pPr>
            <a:lvl8pPr lvl="7">
              <a:buNone/>
              <a:defRPr>
                <a:solidFill>
                  <a:schemeClr val="accent3"/>
                </a:solidFill>
              </a:defRPr>
            </a:lvl8pPr>
            <a:lvl9pPr lvl="8">
              <a:buNone/>
              <a:defRPr>
                <a:solidFill>
                  <a:schemeClr val="accent3"/>
                </a:solidFill>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449">
          <p15:clr>
            <a:srgbClr val="FBAE40"/>
          </p15:clr>
        </p15:guide>
        <p15:guide id="3" pos="723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42"/>
        <p:cNvGrpSpPr/>
        <p:nvPr/>
      </p:nvGrpSpPr>
      <p:grpSpPr>
        <a:xfrm>
          <a:off x="0" y="0"/>
          <a:ext cx="0" cy="0"/>
          <a:chOff x="0" y="0"/>
          <a:chExt cx="0" cy="0"/>
        </a:xfrm>
      </p:grpSpPr>
      <p:sp>
        <p:nvSpPr>
          <p:cNvPr id="343" name="Google Shape;343;g10d1bdb7c36_0_763"/>
          <p:cNvSpPr txBox="1">
            <a:spLocks noGrp="1"/>
          </p:cNvSpPr>
          <p:nvPr>
            <p:ph type="title"/>
          </p:nvPr>
        </p:nvSpPr>
        <p:spPr>
          <a:xfrm>
            <a:off x="538163" y="318837"/>
            <a:ext cx="9563700" cy="788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4" name="Google Shape;344;g10d1bdb7c36_0_763"/>
          <p:cNvSpPr txBox="1">
            <a:spLocks noGrp="1"/>
          </p:cNvSpPr>
          <p:nvPr>
            <p:ph type="sldNum" idx="12"/>
          </p:nvPr>
        </p:nvSpPr>
        <p:spPr>
          <a:xfrm>
            <a:off x="11363900" y="6569028"/>
            <a:ext cx="691500" cy="225300"/>
          </a:xfrm>
          <a:prstGeom prst="rect">
            <a:avLst/>
          </a:prstGeom>
          <a:noFill/>
          <a:ln>
            <a:noFill/>
          </a:ln>
        </p:spPr>
        <p:txBody>
          <a:bodyPr spcFirstLastPara="1" wrap="square" lIns="0" tIns="0" rIns="0" bIns="0" anchor="b" anchorCtr="0">
            <a:noAutofit/>
          </a:bodyPr>
          <a:lstStyle>
            <a:lvl1pPr marL="0" lvl="0" indent="0" algn="r" rtl="0">
              <a:lnSpc>
                <a:spcPct val="109000"/>
              </a:lnSpc>
              <a:spcBef>
                <a:spcPts val="0"/>
              </a:spcBef>
              <a:spcAft>
                <a:spcPts val="0"/>
              </a:spcAft>
              <a:buClr>
                <a:schemeClr val="dk2"/>
              </a:buClr>
              <a:buSzPts val="1300"/>
              <a:buFont typeface="Arial"/>
              <a:buNone/>
              <a:defRPr/>
            </a:lvl1pPr>
            <a:lvl2pPr marL="0" lvl="1" indent="0" algn="r" rtl="0">
              <a:lnSpc>
                <a:spcPct val="109000"/>
              </a:lnSpc>
              <a:spcBef>
                <a:spcPts val="0"/>
              </a:spcBef>
              <a:spcAft>
                <a:spcPts val="0"/>
              </a:spcAft>
              <a:buClr>
                <a:schemeClr val="dk2"/>
              </a:buClr>
              <a:buSzPts val="1300"/>
              <a:buFont typeface="Arial"/>
              <a:buNone/>
              <a:defRPr/>
            </a:lvl2pPr>
            <a:lvl3pPr marL="0" lvl="2" indent="0" algn="r" rtl="0">
              <a:lnSpc>
                <a:spcPct val="109000"/>
              </a:lnSpc>
              <a:spcBef>
                <a:spcPts val="0"/>
              </a:spcBef>
              <a:spcAft>
                <a:spcPts val="0"/>
              </a:spcAft>
              <a:buClr>
                <a:schemeClr val="dk2"/>
              </a:buClr>
              <a:buSzPts val="1300"/>
              <a:buFont typeface="Arial"/>
              <a:buNone/>
              <a:defRPr/>
            </a:lvl3pPr>
            <a:lvl4pPr marL="0" lvl="3" indent="0" algn="r" rtl="0">
              <a:lnSpc>
                <a:spcPct val="109000"/>
              </a:lnSpc>
              <a:spcBef>
                <a:spcPts val="0"/>
              </a:spcBef>
              <a:spcAft>
                <a:spcPts val="0"/>
              </a:spcAft>
              <a:buClr>
                <a:schemeClr val="dk2"/>
              </a:buClr>
              <a:buSzPts val="1300"/>
              <a:buFont typeface="Arial"/>
              <a:buNone/>
              <a:defRPr/>
            </a:lvl4pPr>
            <a:lvl5pPr marL="0" lvl="4" indent="0" algn="r" rtl="0">
              <a:lnSpc>
                <a:spcPct val="109000"/>
              </a:lnSpc>
              <a:spcBef>
                <a:spcPts val="0"/>
              </a:spcBef>
              <a:spcAft>
                <a:spcPts val="0"/>
              </a:spcAft>
              <a:buClr>
                <a:schemeClr val="dk2"/>
              </a:buClr>
              <a:buSzPts val="1300"/>
              <a:buFont typeface="Arial"/>
              <a:buNone/>
              <a:defRPr/>
            </a:lvl5pPr>
            <a:lvl6pPr marL="0" lvl="5" indent="0" algn="r" rtl="0">
              <a:lnSpc>
                <a:spcPct val="109000"/>
              </a:lnSpc>
              <a:spcBef>
                <a:spcPts val="0"/>
              </a:spcBef>
              <a:spcAft>
                <a:spcPts val="0"/>
              </a:spcAft>
              <a:buClr>
                <a:schemeClr val="dk2"/>
              </a:buClr>
              <a:buSzPts val="1300"/>
              <a:buFont typeface="Arial"/>
              <a:buNone/>
              <a:defRPr/>
            </a:lvl6pPr>
            <a:lvl7pPr marL="0" lvl="6" indent="0" algn="r" rtl="0">
              <a:lnSpc>
                <a:spcPct val="109000"/>
              </a:lnSpc>
              <a:spcBef>
                <a:spcPts val="0"/>
              </a:spcBef>
              <a:spcAft>
                <a:spcPts val="0"/>
              </a:spcAft>
              <a:buClr>
                <a:schemeClr val="dk2"/>
              </a:buClr>
              <a:buSzPts val="1300"/>
              <a:buFont typeface="Arial"/>
              <a:buNone/>
              <a:defRPr/>
            </a:lvl7pPr>
            <a:lvl8pPr marL="0" lvl="7" indent="0" algn="r" rtl="0">
              <a:lnSpc>
                <a:spcPct val="109000"/>
              </a:lnSpc>
              <a:spcBef>
                <a:spcPts val="0"/>
              </a:spcBef>
              <a:spcAft>
                <a:spcPts val="0"/>
              </a:spcAft>
              <a:buClr>
                <a:schemeClr val="dk2"/>
              </a:buClr>
              <a:buSzPts val="1300"/>
              <a:buFont typeface="Arial"/>
              <a:buNone/>
              <a:defRPr/>
            </a:lvl8pPr>
            <a:lvl9pPr marL="0" lvl="8" indent="0" algn="r" rtl="0">
              <a:lnSpc>
                <a:spcPct val="109000"/>
              </a:lnSpc>
              <a:spcBef>
                <a:spcPts val="0"/>
              </a:spcBef>
              <a:spcAft>
                <a:spcPts val="0"/>
              </a:spcAft>
              <a:buClr>
                <a:schemeClr val="dk2"/>
              </a:buClr>
              <a:buSzPts val="1300"/>
              <a:buFont typeface="Arial"/>
              <a:buNone/>
              <a:defRPr/>
            </a:lvl9pPr>
          </a:lstStyle>
          <a:p>
            <a:pPr marL="0" lvl="0" indent="0" algn="r" rtl="0">
              <a:spcBef>
                <a:spcPts val="0"/>
              </a:spcBef>
              <a:spcAft>
                <a:spcPts val="0"/>
              </a:spcAft>
              <a:buNone/>
            </a:pPr>
            <a:fld id="{00000000-1234-1234-1234-123412341234}" type="slidenum">
              <a:rPr lang="fr-CH"/>
              <a:t>‹#›</a:t>
            </a:fld>
            <a:endParaRPr/>
          </a:p>
        </p:txBody>
      </p:sp>
      <p:sp>
        <p:nvSpPr>
          <p:cNvPr id="345" name="Google Shape;345;g10d1bdb7c36_0_763"/>
          <p:cNvSpPr txBox="1">
            <a:spLocks noGrp="1"/>
          </p:cNvSpPr>
          <p:nvPr>
            <p:ph type="body" idx="1"/>
          </p:nvPr>
        </p:nvSpPr>
        <p:spPr>
          <a:xfrm>
            <a:off x="538162" y="3391609"/>
            <a:ext cx="2541600" cy="2918700"/>
          </a:xfrm>
          <a:prstGeom prst="rect">
            <a:avLst/>
          </a:prstGeom>
          <a:noFill/>
          <a:ln>
            <a:noFill/>
          </a:ln>
        </p:spPr>
        <p:txBody>
          <a:bodyPr spcFirstLastPara="1" wrap="square" lIns="0" tIns="0" rIns="0" bIns="0" anchor="t" anchorCtr="0">
            <a:noAutofit/>
          </a:bodyPr>
          <a:lstStyle>
            <a:lvl1pPr marL="457200" lvl="0" indent="-228600" algn="l" rtl="0">
              <a:lnSpc>
                <a:spcPct val="101000"/>
              </a:lnSpc>
              <a:spcBef>
                <a:spcPts val="1000"/>
              </a:spcBef>
              <a:spcAft>
                <a:spcPts val="0"/>
              </a:spcAft>
              <a:buClr>
                <a:schemeClr val="dk2"/>
              </a:buClr>
              <a:buSzPts val="2800"/>
              <a:buFont typeface="Arial"/>
              <a:buNone/>
              <a:defRPr sz="2800" b="0">
                <a:solidFill>
                  <a:schemeClr val="dk2"/>
                </a:solidFill>
              </a:defRPr>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cxnSp>
        <p:nvCxnSpPr>
          <p:cNvPr id="346" name="Google Shape;346;g10d1bdb7c36_0_763"/>
          <p:cNvCxnSpPr/>
          <p:nvPr/>
        </p:nvCxnSpPr>
        <p:spPr>
          <a:xfrm>
            <a:off x="3237900" y="1768475"/>
            <a:ext cx="0" cy="4541700"/>
          </a:xfrm>
          <a:prstGeom prst="straightConnector1">
            <a:avLst/>
          </a:prstGeom>
          <a:noFill/>
          <a:ln w="12700" cap="flat" cmpd="sng">
            <a:solidFill>
              <a:schemeClr val="accent3"/>
            </a:solidFill>
            <a:prstDash val="solid"/>
            <a:miter lim="800000"/>
            <a:headEnd type="none" w="sm" len="sm"/>
            <a:tailEnd type="none" w="sm" len="sm"/>
          </a:ln>
        </p:spPr>
      </p:cxnSp>
      <p:sp>
        <p:nvSpPr>
          <p:cNvPr id="347" name="Google Shape;347;g10d1bdb7c36_0_763"/>
          <p:cNvSpPr txBox="1">
            <a:spLocks noGrp="1"/>
          </p:cNvSpPr>
          <p:nvPr>
            <p:ph type="body" idx="2"/>
          </p:nvPr>
        </p:nvSpPr>
        <p:spPr>
          <a:xfrm>
            <a:off x="538162" y="1768476"/>
            <a:ext cx="2541600" cy="1397700"/>
          </a:xfrm>
          <a:prstGeom prst="rect">
            <a:avLst/>
          </a:prstGeom>
          <a:noFill/>
          <a:ln>
            <a:noFill/>
          </a:ln>
        </p:spPr>
        <p:txBody>
          <a:bodyPr spcFirstLastPara="1" wrap="square" lIns="0" tIns="0" rIns="0" bIns="0" anchor="t" anchorCtr="0">
            <a:noAutofit/>
          </a:bodyPr>
          <a:lstStyle>
            <a:lvl1pPr marL="457200" lvl="0" indent="-228600" algn="l" rtl="0">
              <a:lnSpc>
                <a:spcPct val="79000"/>
              </a:lnSpc>
              <a:spcBef>
                <a:spcPts val="1000"/>
              </a:spcBef>
              <a:spcAft>
                <a:spcPts val="0"/>
              </a:spcAft>
              <a:buClr>
                <a:schemeClr val="dk2"/>
              </a:buClr>
              <a:buSzPts val="10000"/>
              <a:buFont typeface="Arial"/>
              <a:buNone/>
              <a:defRPr sz="10000">
                <a:solidFill>
                  <a:schemeClr val="dk2"/>
                </a:solidFill>
              </a:defRPr>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348" name="Google Shape;348;g10d1bdb7c36_0_763"/>
          <p:cNvSpPr txBox="1">
            <a:spLocks noGrp="1"/>
          </p:cNvSpPr>
          <p:nvPr>
            <p:ph type="body" idx="3"/>
          </p:nvPr>
        </p:nvSpPr>
        <p:spPr>
          <a:xfrm>
            <a:off x="3396037" y="3391200"/>
            <a:ext cx="2541600" cy="2918700"/>
          </a:xfrm>
          <a:prstGeom prst="rect">
            <a:avLst/>
          </a:prstGeom>
          <a:noFill/>
          <a:ln>
            <a:noFill/>
          </a:ln>
        </p:spPr>
        <p:txBody>
          <a:bodyPr spcFirstLastPara="1" wrap="square" lIns="0" tIns="0" rIns="0" bIns="0" anchor="t" anchorCtr="0">
            <a:noAutofit/>
          </a:bodyPr>
          <a:lstStyle>
            <a:lvl1pPr marL="457200" lvl="0" indent="-228600" algn="l" rtl="0">
              <a:lnSpc>
                <a:spcPct val="101000"/>
              </a:lnSpc>
              <a:spcBef>
                <a:spcPts val="1000"/>
              </a:spcBef>
              <a:spcAft>
                <a:spcPts val="0"/>
              </a:spcAft>
              <a:buClr>
                <a:schemeClr val="dk2"/>
              </a:buClr>
              <a:buSzPts val="2800"/>
              <a:buFont typeface="Arial"/>
              <a:buNone/>
              <a:defRPr sz="2800" b="0">
                <a:solidFill>
                  <a:schemeClr val="dk2"/>
                </a:solidFill>
              </a:defRPr>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cxnSp>
        <p:nvCxnSpPr>
          <p:cNvPr id="349" name="Google Shape;349;g10d1bdb7c36_0_763"/>
          <p:cNvCxnSpPr/>
          <p:nvPr/>
        </p:nvCxnSpPr>
        <p:spPr>
          <a:xfrm>
            <a:off x="6095776" y="1767600"/>
            <a:ext cx="0" cy="4543200"/>
          </a:xfrm>
          <a:prstGeom prst="straightConnector1">
            <a:avLst/>
          </a:prstGeom>
          <a:noFill/>
          <a:ln w="12700" cap="flat" cmpd="sng">
            <a:solidFill>
              <a:schemeClr val="accent3"/>
            </a:solidFill>
            <a:prstDash val="solid"/>
            <a:miter lim="800000"/>
            <a:headEnd type="none" w="sm" len="sm"/>
            <a:tailEnd type="none" w="sm" len="sm"/>
          </a:ln>
        </p:spPr>
      </p:cxnSp>
      <p:sp>
        <p:nvSpPr>
          <p:cNvPr id="350" name="Google Shape;350;g10d1bdb7c36_0_763"/>
          <p:cNvSpPr txBox="1">
            <a:spLocks noGrp="1"/>
          </p:cNvSpPr>
          <p:nvPr>
            <p:ph type="body" idx="4"/>
          </p:nvPr>
        </p:nvSpPr>
        <p:spPr>
          <a:xfrm>
            <a:off x="3396038" y="1767600"/>
            <a:ext cx="2541600" cy="1397700"/>
          </a:xfrm>
          <a:prstGeom prst="rect">
            <a:avLst/>
          </a:prstGeom>
          <a:noFill/>
          <a:ln>
            <a:noFill/>
          </a:ln>
        </p:spPr>
        <p:txBody>
          <a:bodyPr spcFirstLastPara="1" wrap="square" lIns="0" tIns="0" rIns="0" bIns="0" anchor="t" anchorCtr="0">
            <a:noAutofit/>
          </a:bodyPr>
          <a:lstStyle>
            <a:lvl1pPr marL="457200" lvl="0" indent="-228600" algn="l" rtl="0">
              <a:lnSpc>
                <a:spcPct val="79000"/>
              </a:lnSpc>
              <a:spcBef>
                <a:spcPts val="1000"/>
              </a:spcBef>
              <a:spcAft>
                <a:spcPts val="0"/>
              </a:spcAft>
              <a:buClr>
                <a:schemeClr val="dk2"/>
              </a:buClr>
              <a:buSzPts val="10000"/>
              <a:buFont typeface="Arial"/>
              <a:buNone/>
              <a:defRPr sz="10000">
                <a:solidFill>
                  <a:schemeClr val="dk2"/>
                </a:solidFill>
              </a:defRPr>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351" name="Google Shape;351;g10d1bdb7c36_0_763"/>
          <p:cNvSpPr txBox="1">
            <a:spLocks noGrp="1"/>
          </p:cNvSpPr>
          <p:nvPr>
            <p:ph type="body" idx="5"/>
          </p:nvPr>
        </p:nvSpPr>
        <p:spPr>
          <a:xfrm>
            <a:off x="6253912" y="3391200"/>
            <a:ext cx="2541600" cy="2918700"/>
          </a:xfrm>
          <a:prstGeom prst="rect">
            <a:avLst/>
          </a:prstGeom>
          <a:noFill/>
          <a:ln>
            <a:noFill/>
          </a:ln>
        </p:spPr>
        <p:txBody>
          <a:bodyPr spcFirstLastPara="1" wrap="square" lIns="0" tIns="0" rIns="0" bIns="0" anchor="t" anchorCtr="0">
            <a:noAutofit/>
          </a:bodyPr>
          <a:lstStyle>
            <a:lvl1pPr marL="457200" lvl="0" indent="-228600" algn="l" rtl="0">
              <a:lnSpc>
                <a:spcPct val="101000"/>
              </a:lnSpc>
              <a:spcBef>
                <a:spcPts val="1000"/>
              </a:spcBef>
              <a:spcAft>
                <a:spcPts val="0"/>
              </a:spcAft>
              <a:buClr>
                <a:schemeClr val="dk2"/>
              </a:buClr>
              <a:buSzPts val="2800"/>
              <a:buFont typeface="Arial"/>
              <a:buNone/>
              <a:defRPr sz="2800" b="0">
                <a:solidFill>
                  <a:schemeClr val="dk2"/>
                </a:solidFill>
              </a:defRPr>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cxnSp>
        <p:nvCxnSpPr>
          <p:cNvPr id="352" name="Google Shape;352;g10d1bdb7c36_0_763"/>
          <p:cNvCxnSpPr/>
          <p:nvPr/>
        </p:nvCxnSpPr>
        <p:spPr>
          <a:xfrm>
            <a:off x="8953652" y="1767600"/>
            <a:ext cx="0" cy="4543200"/>
          </a:xfrm>
          <a:prstGeom prst="straightConnector1">
            <a:avLst/>
          </a:prstGeom>
          <a:noFill/>
          <a:ln w="12700" cap="flat" cmpd="sng">
            <a:solidFill>
              <a:schemeClr val="accent3"/>
            </a:solidFill>
            <a:prstDash val="solid"/>
            <a:miter lim="800000"/>
            <a:headEnd type="none" w="sm" len="sm"/>
            <a:tailEnd type="none" w="sm" len="sm"/>
          </a:ln>
        </p:spPr>
      </p:cxnSp>
      <p:sp>
        <p:nvSpPr>
          <p:cNvPr id="353" name="Google Shape;353;g10d1bdb7c36_0_763"/>
          <p:cNvSpPr txBox="1">
            <a:spLocks noGrp="1"/>
          </p:cNvSpPr>
          <p:nvPr>
            <p:ph type="body" idx="6"/>
          </p:nvPr>
        </p:nvSpPr>
        <p:spPr>
          <a:xfrm>
            <a:off x="6253914" y="1767600"/>
            <a:ext cx="2541600" cy="1397700"/>
          </a:xfrm>
          <a:prstGeom prst="rect">
            <a:avLst/>
          </a:prstGeom>
          <a:noFill/>
          <a:ln>
            <a:noFill/>
          </a:ln>
        </p:spPr>
        <p:txBody>
          <a:bodyPr spcFirstLastPara="1" wrap="square" lIns="0" tIns="0" rIns="0" bIns="0" anchor="t" anchorCtr="0">
            <a:noAutofit/>
          </a:bodyPr>
          <a:lstStyle>
            <a:lvl1pPr marL="457200" lvl="0" indent="-228600" algn="l" rtl="0">
              <a:lnSpc>
                <a:spcPct val="79000"/>
              </a:lnSpc>
              <a:spcBef>
                <a:spcPts val="1000"/>
              </a:spcBef>
              <a:spcAft>
                <a:spcPts val="0"/>
              </a:spcAft>
              <a:buClr>
                <a:schemeClr val="dk2"/>
              </a:buClr>
              <a:buSzPts val="10000"/>
              <a:buFont typeface="Arial"/>
              <a:buNone/>
              <a:defRPr sz="10000">
                <a:solidFill>
                  <a:schemeClr val="dk2"/>
                </a:solidFill>
              </a:defRPr>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354" name="Google Shape;354;g10d1bdb7c36_0_763"/>
          <p:cNvSpPr txBox="1">
            <a:spLocks noGrp="1"/>
          </p:cNvSpPr>
          <p:nvPr>
            <p:ph type="body" idx="7"/>
          </p:nvPr>
        </p:nvSpPr>
        <p:spPr>
          <a:xfrm>
            <a:off x="9111788" y="3391200"/>
            <a:ext cx="2541600" cy="2918700"/>
          </a:xfrm>
          <a:prstGeom prst="rect">
            <a:avLst/>
          </a:prstGeom>
          <a:noFill/>
          <a:ln>
            <a:noFill/>
          </a:ln>
        </p:spPr>
        <p:txBody>
          <a:bodyPr spcFirstLastPara="1" wrap="square" lIns="0" tIns="0" rIns="0" bIns="0" anchor="t" anchorCtr="0">
            <a:noAutofit/>
          </a:bodyPr>
          <a:lstStyle>
            <a:lvl1pPr marL="457200" lvl="0" indent="-228600" algn="l" rtl="0">
              <a:lnSpc>
                <a:spcPct val="101000"/>
              </a:lnSpc>
              <a:spcBef>
                <a:spcPts val="1000"/>
              </a:spcBef>
              <a:spcAft>
                <a:spcPts val="0"/>
              </a:spcAft>
              <a:buClr>
                <a:schemeClr val="dk2"/>
              </a:buClr>
              <a:buSzPts val="2800"/>
              <a:buFont typeface="Arial"/>
              <a:buNone/>
              <a:defRPr sz="2800" b="0">
                <a:solidFill>
                  <a:schemeClr val="dk2"/>
                </a:solidFill>
              </a:defRPr>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355" name="Google Shape;355;g10d1bdb7c36_0_763"/>
          <p:cNvSpPr txBox="1">
            <a:spLocks noGrp="1"/>
          </p:cNvSpPr>
          <p:nvPr>
            <p:ph type="body" idx="8"/>
          </p:nvPr>
        </p:nvSpPr>
        <p:spPr>
          <a:xfrm>
            <a:off x="9111789" y="1767600"/>
            <a:ext cx="2541900" cy="1397700"/>
          </a:xfrm>
          <a:prstGeom prst="rect">
            <a:avLst/>
          </a:prstGeom>
          <a:noFill/>
          <a:ln>
            <a:noFill/>
          </a:ln>
        </p:spPr>
        <p:txBody>
          <a:bodyPr spcFirstLastPara="1" wrap="square" lIns="0" tIns="0" rIns="0" bIns="0" anchor="t" anchorCtr="0">
            <a:noAutofit/>
          </a:bodyPr>
          <a:lstStyle>
            <a:lvl1pPr marL="457200" lvl="0" indent="-228600" algn="l" rtl="0">
              <a:lnSpc>
                <a:spcPct val="79000"/>
              </a:lnSpc>
              <a:spcBef>
                <a:spcPts val="1000"/>
              </a:spcBef>
              <a:spcAft>
                <a:spcPts val="0"/>
              </a:spcAft>
              <a:buClr>
                <a:schemeClr val="dk2"/>
              </a:buClr>
              <a:buSzPts val="10000"/>
              <a:buFont typeface="Arial"/>
              <a:buNone/>
              <a:defRPr sz="10000">
                <a:solidFill>
                  <a:schemeClr val="dk2"/>
                </a:solidFill>
              </a:defRPr>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Tree>
  </p:cSld>
  <p:clrMapOvr>
    <a:masterClrMapping/>
  </p:clrMapOvr>
  <p:extLst>
    <p:ext uri="{DCECCB84-F9BA-43D5-87BE-67443E8EF086}">
      <p15:sldGuideLst xmlns:p15="http://schemas.microsoft.com/office/powerpoint/2012/main">
        <p15:guide id="1" pos="1940">
          <p15:clr>
            <a:srgbClr val="FBAE40"/>
          </p15:clr>
        </p15:guide>
        <p15:guide id="2" pos="2139">
          <p15:clr>
            <a:srgbClr val="FBAE40"/>
          </p15:clr>
        </p15:guide>
        <p15:guide id="3" pos="3740">
          <p15:clr>
            <a:srgbClr val="FBAE40"/>
          </p15:clr>
        </p15:guide>
        <p15:guide id="4" pos="5739">
          <p15:clr>
            <a:srgbClr val="FBAE40"/>
          </p15:clr>
        </p15:guide>
        <p15:guide id="5" pos="5541">
          <p15:clr>
            <a:srgbClr val="FBAE40"/>
          </p15:clr>
        </p15:guide>
        <p15:guide id="6" pos="3939">
          <p15:clr>
            <a:srgbClr val="FBAE40"/>
          </p15:clr>
        </p15:guide>
        <p15:guide id="7" orient="horz" pos="1995">
          <p15:clr>
            <a:srgbClr val="FBAE40"/>
          </p15:clr>
        </p15:guide>
        <p15:guide id="8" orient="horz" pos="2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Chapter 1" type="secHead">
  <p:cSld name="SECTION_HEADER">
    <p:bg>
      <p:bgPr>
        <a:solidFill>
          <a:schemeClr val="lt1"/>
        </a:solidFill>
        <a:effectLst/>
      </p:bgPr>
    </p:bg>
    <p:spTree>
      <p:nvGrpSpPr>
        <p:cNvPr id="1" name="Shape 356"/>
        <p:cNvGrpSpPr/>
        <p:nvPr/>
      </p:nvGrpSpPr>
      <p:grpSpPr>
        <a:xfrm>
          <a:off x="0" y="0"/>
          <a:ext cx="0" cy="0"/>
          <a:chOff x="0" y="0"/>
          <a:chExt cx="0" cy="0"/>
        </a:xfrm>
      </p:grpSpPr>
      <p:sp>
        <p:nvSpPr>
          <p:cNvPr id="357" name="Google Shape;357;g10d1bdb7c36_0_777"/>
          <p:cNvSpPr/>
          <p:nvPr/>
        </p:nvSpPr>
        <p:spPr>
          <a:xfrm>
            <a:off x="0" y="0"/>
            <a:ext cx="6096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9000"/>
              </a:lnSpc>
              <a:spcBef>
                <a:spcPts val="0"/>
              </a:spcBef>
              <a:spcAft>
                <a:spcPts val="0"/>
              </a:spcAft>
              <a:buClr>
                <a:schemeClr val="accent3"/>
              </a:buClr>
              <a:buSzPts val="2000"/>
              <a:buFont typeface="Arial"/>
              <a:buNone/>
            </a:pPr>
            <a:endParaRPr sz="2000" b="1" i="0" u="none" strike="noStrike" cap="none">
              <a:solidFill>
                <a:schemeClr val="lt1"/>
              </a:solidFill>
              <a:latin typeface="Arial"/>
              <a:ea typeface="Arial"/>
              <a:cs typeface="Arial"/>
              <a:sym typeface="Arial"/>
            </a:endParaRPr>
          </a:p>
        </p:txBody>
      </p:sp>
      <p:sp>
        <p:nvSpPr>
          <p:cNvPr id="358" name="Google Shape;358;g10d1bdb7c36_0_777"/>
          <p:cNvSpPr/>
          <p:nvPr/>
        </p:nvSpPr>
        <p:spPr>
          <a:xfrm>
            <a:off x="6097387" y="-1"/>
            <a:ext cx="6096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9000"/>
              </a:lnSpc>
              <a:spcBef>
                <a:spcPts val="0"/>
              </a:spcBef>
              <a:spcAft>
                <a:spcPts val="0"/>
              </a:spcAft>
              <a:buClr>
                <a:schemeClr val="accent3"/>
              </a:buClr>
              <a:buSzPts val="2000"/>
              <a:buFont typeface="Arial"/>
              <a:buNone/>
            </a:pPr>
            <a:endParaRPr sz="2000" b="1" i="0" u="none" strike="noStrike" cap="none">
              <a:solidFill>
                <a:schemeClr val="lt1"/>
              </a:solidFill>
              <a:latin typeface="Arial"/>
              <a:ea typeface="Arial"/>
              <a:cs typeface="Arial"/>
              <a:sym typeface="Arial"/>
            </a:endParaRPr>
          </a:p>
        </p:txBody>
      </p:sp>
      <p:sp>
        <p:nvSpPr>
          <p:cNvPr id="359" name="Google Shape;359;g10d1bdb7c36_0_777"/>
          <p:cNvSpPr txBox="1">
            <a:spLocks noGrp="1"/>
          </p:cNvSpPr>
          <p:nvPr>
            <p:ph type="title"/>
          </p:nvPr>
        </p:nvSpPr>
        <p:spPr>
          <a:xfrm>
            <a:off x="6637338" y="2960673"/>
            <a:ext cx="5016600" cy="1694400"/>
          </a:xfrm>
          <a:prstGeom prst="rect">
            <a:avLst/>
          </a:prstGeom>
          <a:noFill/>
          <a:ln>
            <a:noFill/>
          </a:ln>
        </p:spPr>
        <p:txBody>
          <a:bodyPr spcFirstLastPara="1" wrap="square" lIns="0" tIns="0" rIns="0" bIns="0" anchor="t" anchorCtr="0">
            <a:noAutofit/>
          </a:bodyPr>
          <a:lstStyle>
            <a:lvl1pPr lvl="0" algn="ctr" rtl="0">
              <a:lnSpc>
                <a:spcPct val="98000"/>
              </a:lnSpc>
              <a:spcBef>
                <a:spcPts val="0"/>
              </a:spcBef>
              <a:spcAft>
                <a:spcPts val="0"/>
              </a:spcAft>
              <a:buClr>
                <a:schemeClr val="lt1"/>
              </a:buClr>
              <a:buSzPts val="3800"/>
              <a:buFont typeface="Arial"/>
              <a:buNone/>
              <a:defRPr sz="38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0" name="Google Shape;360;g10d1bdb7c36_0_777"/>
          <p:cNvSpPr txBox="1">
            <a:spLocks noGrp="1"/>
          </p:cNvSpPr>
          <p:nvPr>
            <p:ph type="body" idx="1"/>
          </p:nvPr>
        </p:nvSpPr>
        <p:spPr>
          <a:xfrm>
            <a:off x="538163" y="1548296"/>
            <a:ext cx="5018100" cy="4380000"/>
          </a:xfrm>
          <a:prstGeom prst="rect">
            <a:avLst/>
          </a:prstGeom>
          <a:noFill/>
          <a:ln>
            <a:noFill/>
          </a:ln>
        </p:spPr>
        <p:txBody>
          <a:bodyPr spcFirstLastPara="1" wrap="square" lIns="0" tIns="0" rIns="0" bIns="0" anchor="ctr" anchorCtr="0">
            <a:noAutofit/>
          </a:bodyPr>
          <a:lstStyle>
            <a:lvl1pPr marL="457200" lvl="0" indent="-228600" algn="ctr" rtl="0">
              <a:lnSpc>
                <a:spcPct val="109000"/>
              </a:lnSpc>
              <a:spcBef>
                <a:spcPts val="1000"/>
              </a:spcBef>
              <a:spcAft>
                <a:spcPts val="0"/>
              </a:spcAft>
              <a:buClr>
                <a:schemeClr val="lt1"/>
              </a:buClr>
              <a:buSzPts val="30140"/>
              <a:buFont typeface="Arial"/>
              <a:buNone/>
              <a:defRPr sz="30140">
                <a:solidFill>
                  <a:schemeClr val="lt1"/>
                </a:solidFill>
              </a:defRPr>
            </a:lvl1pPr>
            <a:lvl2pPr marL="914400" lvl="1" indent="-228600" algn="l" rtl="0">
              <a:lnSpc>
                <a:spcPct val="109000"/>
              </a:lnSpc>
              <a:spcBef>
                <a:spcPts val="1000"/>
              </a:spcBef>
              <a:spcAft>
                <a:spcPts val="0"/>
              </a:spcAft>
              <a:buClr>
                <a:srgbClr val="888888"/>
              </a:buClr>
              <a:buSzPts val="2000"/>
              <a:buFont typeface="Arial"/>
              <a:buNone/>
              <a:defRPr sz="2000">
                <a:solidFill>
                  <a:srgbClr val="888888"/>
                </a:solidFill>
              </a:defRPr>
            </a:lvl2pPr>
            <a:lvl3pPr marL="1371600" lvl="2" indent="-228600" algn="l" rtl="0">
              <a:lnSpc>
                <a:spcPct val="109000"/>
              </a:lnSpc>
              <a:spcBef>
                <a:spcPts val="500"/>
              </a:spcBef>
              <a:spcAft>
                <a:spcPts val="0"/>
              </a:spcAft>
              <a:buClr>
                <a:srgbClr val="888888"/>
              </a:buClr>
              <a:buSzPts val="1800"/>
              <a:buNone/>
              <a:defRPr sz="1800">
                <a:solidFill>
                  <a:srgbClr val="888888"/>
                </a:solidFill>
              </a:defRPr>
            </a:lvl3pPr>
            <a:lvl4pPr marL="1828800" lvl="3" indent="-228600" algn="l" rtl="0">
              <a:lnSpc>
                <a:spcPct val="109000"/>
              </a:lnSpc>
              <a:spcBef>
                <a:spcPts val="500"/>
              </a:spcBef>
              <a:spcAft>
                <a:spcPts val="0"/>
              </a:spcAft>
              <a:buClr>
                <a:srgbClr val="888888"/>
              </a:buClr>
              <a:buSzPts val="1600"/>
              <a:buNone/>
              <a:defRPr sz="1600">
                <a:solidFill>
                  <a:srgbClr val="888888"/>
                </a:solidFill>
              </a:defRPr>
            </a:lvl4pPr>
            <a:lvl5pPr marL="2286000" lvl="4" indent="-228600" algn="l" rtl="0">
              <a:lnSpc>
                <a:spcPct val="109000"/>
              </a:lnSpc>
              <a:spcBef>
                <a:spcPts val="800"/>
              </a:spcBef>
              <a:spcAft>
                <a:spcPts val="0"/>
              </a:spcAft>
              <a:buClr>
                <a:srgbClr val="888888"/>
              </a:buClr>
              <a:buSzPts val="1600"/>
              <a:buFont typeface="Arial"/>
              <a:buNone/>
              <a:defRPr sz="1600">
                <a:solidFill>
                  <a:srgbClr val="888888"/>
                </a:solidFill>
              </a:defRPr>
            </a:lvl5pPr>
            <a:lvl6pPr marL="2743200" lvl="5" indent="-228600" algn="l" rtl="0">
              <a:lnSpc>
                <a:spcPct val="109000"/>
              </a:lnSpc>
              <a:spcBef>
                <a:spcPts val="800"/>
              </a:spcBef>
              <a:spcAft>
                <a:spcPts val="0"/>
              </a:spcAft>
              <a:buClr>
                <a:srgbClr val="888888"/>
              </a:buClr>
              <a:buSzPts val="1600"/>
              <a:buFont typeface="Arial"/>
              <a:buNone/>
              <a:defRPr sz="1600">
                <a:solidFill>
                  <a:srgbClr val="888888"/>
                </a:solidFill>
              </a:defRPr>
            </a:lvl6pPr>
            <a:lvl7pPr marL="3200400" lvl="6" indent="-228600" algn="l" rtl="0">
              <a:lnSpc>
                <a:spcPct val="109000"/>
              </a:lnSpc>
              <a:spcBef>
                <a:spcPts val="400"/>
              </a:spcBef>
              <a:spcAft>
                <a:spcPts val="0"/>
              </a:spcAft>
              <a:buClr>
                <a:srgbClr val="888888"/>
              </a:buClr>
              <a:buSzPts val="1600"/>
              <a:buNone/>
              <a:defRPr sz="1600">
                <a:solidFill>
                  <a:srgbClr val="888888"/>
                </a:solidFill>
              </a:defRPr>
            </a:lvl7pPr>
            <a:lvl8pPr marL="3657600" lvl="7" indent="-228600" algn="l" rtl="0">
              <a:lnSpc>
                <a:spcPct val="109000"/>
              </a:lnSpc>
              <a:spcBef>
                <a:spcPts val="400"/>
              </a:spcBef>
              <a:spcAft>
                <a:spcPts val="0"/>
              </a:spcAft>
              <a:buClr>
                <a:srgbClr val="888888"/>
              </a:buClr>
              <a:buSzPts val="1600"/>
              <a:buNone/>
              <a:defRPr sz="1600">
                <a:solidFill>
                  <a:srgbClr val="888888"/>
                </a:solidFill>
              </a:defRPr>
            </a:lvl8pPr>
            <a:lvl9pPr marL="4114800" lvl="8" indent="-228600" algn="l" rtl="0">
              <a:lnSpc>
                <a:spcPct val="109000"/>
              </a:lnSpc>
              <a:spcBef>
                <a:spcPts val="0"/>
              </a:spcBef>
              <a:spcAft>
                <a:spcPts val="0"/>
              </a:spcAft>
              <a:buClr>
                <a:srgbClr val="888888"/>
              </a:buClr>
              <a:buSzPts val="1600"/>
              <a:buFont typeface="Arial"/>
              <a:buNone/>
              <a:defRPr sz="1600">
                <a:solidFill>
                  <a:srgbClr val="888888"/>
                </a:solidFill>
              </a:defRPr>
            </a:lvl9pPr>
          </a:lstStyle>
          <a:p>
            <a:endParaRPr/>
          </a:p>
        </p:txBody>
      </p:sp>
      <p:sp>
        <p:nvSpPr>
          <p:cNvPr id="361" name="Google Shape;361;g10d1bdb7c36_0_777"/>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extLst>
    <p:ext uri="{DCECCB84-F9BA-43D5-87BE-67443E8EF086}">
      <p15:sldGuideLst xmlns:p15="http://schemas.microsoft.com/office/powerpoint/2012/main">
        <p15:guide id="1" pos="3500">
          <p15:clr>
            <a:srgbClr val="FBAE40"/>
          </p15:clr>
        </p15:guide>
        <p15:guide id="2" orient="horz" pos="974">
          <p15:clr>
            <a:srgbClr val="FBAE40"/>
          </p15:clr>
        </p15:guide>
        <p15:guide id="3" orient="horz" pos="1863">
          <p15:clr>
            <a:srgbClr val="FBAE40"/>
          </p15:clr>
        </p15:guide>
        <p15:guide id="4" pos="418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2"/>
        <p:cNvGrpSpPr/>
        <p:nvPr/>
      </p:nvGrpSpPr>
      <p:grpSpPr>
        <a:xfrm>
          <a:off x="0" y="0"/>
          <a:ext cx="0" cy="0"/>
          <a:chOff x="0" y="0"/>
          <a:chExt cx="0" cy="0"/>
        </a:xfrm>
      </p:grpSpPr>
      <p:sp>
        <p:nvSpPr>
          <p:cNvPr id="363" name="Google Shape;363;g10d1bdb7c36_0_782"/>
          <p:cNvSpPr txBox="1">
            <a:spLocks noGrp="1"/>
          </p:cNvSpPr>
          <p:nvPr>
            <p:ph type="title"/>
          </p:nvPr>
        </p:nvSpPr>
        <p:spPr>
          <a:xfrm>
            <a:off x="538163" y="318837"/>
            <a:ext cx="9563700" cy="788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4" name="Google Shape;364;g10d1bdb7c36_0_782"/>
          <p:cNvSpPr txBox="1">
            <a:spLocks noGrp="1"/>
          </p:cNvSpPr>
          <p:nvPr>
            <p:ph type="body" idx="1"/>
          </p:nvPr>
        </p:nvSpPr>
        <p:spPr>
          <a:xfrm>
            <a:off x="538163" y="1771200"/>
            <a:ext cx="5367600" cy="4539600"/>
          </a:xfrm>
          <a:prstGeom prst="rect">
            <a:avLst/>
          </a:prstGeom>
          <a:noFill/>
          <a:ln>
            <a:noFill/>
          </a:ln>
        </p:spPr>
        <p:txBody>
          <a:bodyPr spcFirstLastPara="1" wrap="square" lIns="0" tIns="0" rIns="0" bIns="0" anchor="t" anchorCtr="0">
            <a:noAutofit/>
          </a:bodyPr>
          <a:lstStyle>
            <a:lvl1pPr marL="457200" lvl="0" indent="-228600" algn="l" rtl="0">
              <a:lnSpc>
                <a:spcPct val="109000"/>
              </a:lnSpc>
              <a:spcBef>
                <a:spcPts val="1000"/>
              </a:spcBef>
              <a:spcAft>
                <a:spcPts val="0"/>
              </a:spcAft>
              <a:buClr>
                <a:schemeClr val="accent3"/>
              </a:buClr>
              <a:buSzPts val="1800"/>
              <a:buNone/>
              <a:defRPr/>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365" name="Google Shape;365;g10d1bdb7c36_0_782"/>
          <p:cNvSpPr txBox="1">
            <a:spLocks noGrp="1"/>
          </p:cNvSpPr>
          <p:nvPr>
            <p:ph type="body" idx="2"/>
          </p:nvPr>
        </p:nvSpPr>
        <p:spPr>
          <a:xfrm>
            <a:off x="6272905" y="1771200"/>
            <a:ext cx="5367300" cy="4539600"/>
          </a:xfrm>
          <a:prstGeom prst="rect">
            <a:avLst/>
          </a:prstGeom>
          <a:noFill/>
          <a:ln>
            <a:noFill/>
          </a:ln>
        </p:spPr>
        <p:txBody>
          <a:bodyPr spcFirstLastPara="1" wrap="square" lIns="0" tIns="0" rIns="0" bIns="0" anchor="t" anchorCtr="0">
            <a:noAutofit/>
          </a:bodyPr>
          <a:lstStyle>
            <a:lvl1pPr marL="457200" lvl="0" indent="-228600" algn="l" rtl="0">
              <a:lnSpc>
                <a:spcPct val="109000"/>
              </a:lnSpc>
              <a:spcBef>
                <a:spcPts val="1000"/>
              </a:spcBef>
              <a:spcAft>
                <a:spcPts val="0"/>
              </a:spcAft>
              <a:buClr>
                <a:schemeClr val="accent3"/>
              </a:buClr>
              <a:buSzPts val="1800"/>
              <a:buNone/>
              <a:defRPr/>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366" name="Google Shape;366;g10d1bdb7c36_0_782"/>
          <p:cNvSpPr txBox="1">
            <a:spLocks noGrp="1"/>
          </p:cNvSpPr>
          <p:nvPr>
            <p:ph type="sldNum" idx="12"/>
          </p:nvPr>
        </p:nvSpPr>
        <p:spPr>
          <a:xfrm>
            <a:off x="11363900" y="6569028"/>
            <a:ext cx="691500" cy="225300"/>
          </a:xfrm>
          <a:prstGeom prst="rect">
            <a:avLst/>
          </a:prstGeom>
          <a:noFill/>
          <a:ln>
            <a:noFill/>
          </a:ln>
        </p:spPr>
        <p:txBody>
          <a:bodyPr spcFirstLastPara="1" wrap="square" lIns="0" tIns="0" rIns="0" bIns="0" anchor="b" anchorCtr="0">
            <a:noAutofit/>
          </a:bodyPr>
          <a:lstStyle>
            <a:lvl1pPr marL="0" lvl="0" indent="0" algn="r" rtl="0">
              <a:lnSpc>
                <a:spcPct val="109000"/>
              </a:lnSpc>
              <a:spcBef>
                <a:spcPts val="0"/>
              </a:spcBef>
              <a:spcAft>
                <a:spcPts val="0"/>
              </a:spcAft>
              <a:buClr>
                <a:schemeClr val="dk2"/>
              </a:buClr>
              <a:buSzPts val="1300"/>
              <a:buFont typeface="Arial"/>
              <a:buNone/>
              <a:defRPr/>
            </a:lvl1pPr>
            <a:lvl2pPr marL="0" lvl="1" indent="0" algn="r" rtl="0">
              <a:lnSpc>
                <a:spcPct val="109000"/>
              </a:lnSpc>
              <a:spcBef>
                <a:spcPts val="0"/>
              </a:spcBef>
              <a:spcAft>
                <a:spcPts val="0"/>
              </a:spcAft>
              <a:buClr>
                <a:schemeClr val="dk2"/>
              </a:buClr>
              <a:buSzPts val="1300"/>
              <a:buFont typeface="Arial"/>
              <a:buNone/>
              <a:defRPr/>
            </a:lvl2pPr>
            <a:lvl3pPr marL="0" lvl="2" indent="0" algn="r" rtl="0">
              <a:lnSpc>
                <a:spcPct val="109000"/>
              </a:lnSpc>
              <a:spcBef>
                <a:spcPts val="0"/>
              </a:spcBef>
              <a:spcAft>
                <a:spcPts val="0"/>
              </a:spcAft>
              <a:buClr>
                <a:schemeClr val="dk2"/>
              </a:buClr>
              <a:buSzPts val="1300"/>
              <a:buFont typeface="Arial"/>
              <a:buNone/>
              <a:defRPr/>
            </a:lvl3pPr>
            <a:lvl4pPr marL="0" lvl="3" indent="0" algn="r" rtl="0">
              <a:lnSpc>
                <a:spcPct val="109000"/>
              </a:lnSpc>
              <a:spcBef>
                <a:spcPts val="0"/>
              </a:spcBef>
              <a:spcAft>
                <a:spcPts val="0"/>
              </a:spcAft>
              <a:buClr>
                <a:schemeClr val="dk2"/>
              </a:buClr>
              <a:buSzPts val="1300"/>
              <a:buFont typeface="Arial"/>
              <a:buNone/>
              <a:defRPr/>
            </a:lvl4pPr>
            <a:lvl5pPr marL="0" lvl="4" indent="0" algn="r" rtl="0">
              <a:lnSpc>
                <a:spcPct val="109000"/>
              </a:lnSpc>
              <a:spcBef>
                <a:spcPts val="0"/>
              </a:spcBef>
              <a:spcAft>
                <a:spcPts val="0"/>
              </a:spcAft>
              <a:buClr>
                <a:schemeClr val="dk2"/>
              </a:buClr>
              <a:buSzPts val="1300"/>
              <a:buFont typeface="Arial"/>
              <a:buNone/>
              <a:defRPr/>
            </a:lvl5pPr>
            <a:lvl6pPr marL="0" lvl="5" indent="0" algn="r" rtl="0">
              <a:lnSpc>
                <a:spcPct val="109000"/>
              </a:lnSpc>
              <a:spcBef>
                <a:spcPts val="0"/>
              </a:spcBef>
              <a:spcAft>
                <a:spcPts val="0"/>
              </a:spcAft>
              <a:buClr>
                <a:schemeClr val="dk2"/>
              </a:buClr>
              <a:buSzPts val="1300"/>
              <a:buFont typeface="Arial"/>
              <a:buNone/>
              <a:defRPr/>
            </a:lvl6pPr>
            <a:lvl7pPr marL="0" lvl="6" indent="0" algn="r" rtl="0">
              <a:lnSpc>
                <a:spcPct val="109000"/>
              </a:lnSpc>
              <a:spcBef>
                <a:spcPts val="0"/>
              </a:spcBef>
              <a:spcAft>
                <a:spcPts val="0"/>
              </a:spcAft>
              <a:buClr>
                <a:schemeClr val="dk2"/>
              </a:buClr>
              <a:buSzPts val="1300"/>
              <a:buFont typeface="Arial"/>
              <a:buNone/>
              <a:defRPr/>
            </a:lvl7pPr>
            <a:lvl8pPr marL="0" lvl="7" indent="0" algn="r" rtl="0">
              <a:lnSpc>
                <a:spcPct val="109000"/>
              </a:lnSpc>
              <a:spcBef>
                <a:spcPts val="0"/>
              </a:spcBef>
              <a:spcAft>
                <a:spcPts val="0"/>
              </a:spcAft>
              <a:buClr>
                <a:schemeClr val="dk2"/>
              </a:buClr>
              <a:buSzPts val="1300"/>
              <a:buFont typeface="Arial"/>
              <a:buNone/>
              <a:defRPr/>
            </a:lvl8pPr>
            <a:lvl9pPr marL="0" lvl="8" indent="0" algn="r" rtl="0">
              <a:lnSpc>
                <a:spcPct val="109000"/>
              </a:lnSpc>
              <a:spcBef>
                <a:spcPts val="0"/>
              </a:spcBef>
              <a:spcAft>
                <a:spcPts val="0"/>
              </a:spcAft>
              <a:buClr>
                <a:schemeClr val="dk2"/>
              </a:buClr>
              <a:buSzPts val="1300"/>
              <a:buFont typeface="Arial"/>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extLst>
    <p:ext uri="{DCECCB84-F9BA-43D5-87BE-67443E8EF086}">
      <p15:sldGuideLst xmlns:p15="http://schemas.microsoft.com/office/powerpoint/2012/main">
        <p15:guide id="1" pos="3953">
          <p15:clr>
            <a:srgbClr val="FBAE40"/>
          </p15:clr>
        </p15:guide>
        <p15:guide id="2" pos="372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7"/>
        <p:cNvGrpSpPr/>
        <p:nvPr/>
      </p:nvGrpSpPr>
      <p:grpSpPr>
        <a:xfrm>
          <a:off x="0" y="0"/>
          <a:ext cx="0" cy="0"/>
          <a:chOff x="0" y="0"/>
          <a:chExt cx="0" cy="0"/>
        </a:xfrm>
      </p:grpSpPr>
      <p:sp>
        <p:nvSpPr>
          <p:cNvPr id="368" name="Google Shape;368;g10d1bdb7c36_0_787"/>
          <p:cNvSpPr txBox="1">
            <a:spLocks noGrp="1"/>
          </p:cNvSpPr>
          <p:nvPr>
            <p:ph type="body" idx="1"/>
          </p:nvPr>
        </p:nvSpPr>
        <p:spPr>
          <a:xfrm>
            <a:off x="538164" y="1771474"/>
            <a:ext cx="11115600" cy="4538700"/>
          </a:xfrm>
          <a:prstGeom prst="rect">
            <a:avLst/>
          </a:prstGeom>
          <a:noFill/>
          <a:ln>
            <a:noFill/>
          </a:ln>
        </p:spPr>
        <p:txBody>
          <a:bodyPr spcFirstLastPara="1" wrap="square" lIns="0" tIns="0" rIns="0" bIns="0" anchor="t" anchorCtr="0">
            <a:noAutofit/>
          </a:bodyPr>
          <a:lstStyle>
            <a:lvl1pPr marL="457200" lvl="0" indent="-228600" algn="l" rtl="0">
              <a:lnSpc>
                <a:spcPct val="109000"/>
              </a:lnSpc>
              <a:spcBef>
                <a:spcPts val="1000"/>
              </a:spcBef>
              <a:spcAft>
                <a:spcPts val="0"/>
              </a:spcAft>
              <a:buClr>
                <a:schemeClr val="accent3"/>
              </a:buClr>
              <a:buSzPts val="1800"/>
              <a:buNone/>
              <a:defRPr/>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369" name="Google Shape;369;g10d1bdb7c36_0_787"/>
          <p:cNvSpPr txBox="1">
            <a:spLocks noGrp="1"/>
          </p:cNvSpPr>
          <p:nvPr>
            <p:ph type="title"/>
          </p:nvPr>
        </p:nvSpPr>
        <p:spPr>
          <a:xfrm>
            <a:off x="538163" y="318837"/>
            <a:ext cx="9563700" cy="788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0" name="Google Shape;370;g10d1bdb7c36_0_787"/>
          <p:cNvSpPr txBox="1">
            <a:spLocks noGrp="1"/>
          </p:cNvSpPr>
          <p:nvPr>
            <p:ph type="sldNum" idx="12"/>
          </p:nvPr>
        </p:nvSpPr>
        <p:spPr>
          <a:xfrm>
            <a:off x="11363900" y="6569028"/>
            <a:ext cx="691500" cy="225300"/>
          </a:xfrm>
          <a:prstGeom prst="rect">
            <a:avLst/>
          </a:prstGeom>
          <a:noFill/>
          <a:ln>
            <a:noFill/>
          </a:ln>
        </p:spPr>
        <p:txBody>
          <a:bodyPr spcFirstLastPara="1" wrap="square" lIns="0" tIns="0" rIns="0" bIns="0" anchor="b" anchorCtr="0">
            <a:noAutofit/>
          </a:bodyPr>
          <a:lstStyle>
            <a:lvl1pPr marL="0" lvl="0" indent="0" algn="r" rtl="0">
              <a:lnSpc>
                <a:spcPct val="109000"/>
              </a:lnSpc>
              <a:spcBef>
                <a:spcPts val="0"/>
              </a:spcBef>
              <a:spcAft>
                <a:spcPts val="0"/>
              </a:spcAft>
              <a:buClr>
                <a:schemeClr val="dk2"/>
              </a:buClr>
              <a:buSzPts val="1300"/>
              <a:buFont typeface="Arial"/>
              <a:buNone/>
              <a:defRPr/>
            </a:lvl1pPr>
            <a:lvl2pPr marL="0" lvl="1" indent="0" algn="r" rtl="0">
              <a:lnSpc>
                <a:spcPct val="109000"/>
              </a:lnSpc>
              <a:spcBef>
                <a:spcPts val="0"/>
              </a:spcBef>
              <a:spcAft>
                <a:spcPts val="0"/>
              </a:spcAft>
              <a:buClr>
                <a:schemeClr val="dk2"/>
              </a:buClr>
              <a:buSzPts val="1300"/>
              <a:buFont typeface="Arial"/>
              <a:buNone/>
              <a:defRPr/>
            </a:lvl2pPr>
            <a:lvl3pPr marL="0" lvl="2" indent="0" algn="r" rtl="0">
              <a:lnSpc>
                <a:spcPct val="109000"/>
              </a:lnSpc>
              <a:spcBef>
                <a:spcPts val="0"/>
              </a:spcBef>
              <a:spcAft>
                <a:spcPts val="0"/>
              </a:spcAft>
              <a:buClr>
                <a:schemeClr val="dk2"/>
              </a:buClr>
              <a:buSzPts val="1300"/>
              <a:buFont typeface="Arial"/>
              <a:buNone/>
              <a:defRPr/>
            </a:lvl3pPr>
            <a:lvl4pPr marL="0" lvl="3" indent="0" algn="r" rtl="0">
              <a:lnSpc>
                <a:spcPct val="109000"/>
              </a:lnSpc>
              <a:spcBef>
                <a:spcPts val="0"/>
              </a:spcBef>
              <a:spcAft>
                <a:spcPts val="0"/>
              </a:spcAft>
              <a:buClr>
                <a:schemeClr val="dk2"/>
              </a:buClr>
              <a:buSzPts val="1300"/>
              <a:buFont typeface="Arial"/>
              <a:buNone/>
              <a:defRPr/>
            </a:lvl4pPr>
            <a:lvl5pPr marL="0" lvl="4" indent="0" algn="r" rtl="0">
              <a:lnSpc>
                <a:spcPct val="109000"/>
              </a:lnSpc>
              <a:spcBef>
                <a:spcPts val="0"/>
              </a:spcBef>
              <a:spcAft>
                <a:spcPts val="0"/>
              </a:spcAft>
              <a:buClr>
                <a:schemeClr val="dk2"/>
              </a:buClr>
              <a:buSzPts val="1300"/>
              <a:buFont typeface="Arial"/>
              <a:buNone/>
              <a:defRPr/>
            </a:lvl5pPr>
            <a:lvl6pPr marL="0" lvl="5" indent="0" algn="r" rtl="0">
              <a:lnSpc>
                <a:spcPct val="109000"/>
              </a:lnSpc>
              <a:spcBef>
                <a:spcPts val="0"/>
              </a:spcBef>
              <a:spcAft>
                <a:spcPts val="0"/>
              </a:spcAft>
              <a:buClr>
                <a:schemeClr val="dk2"/>
              </a:buClr>
              <a:buSzPts val="1300"/>
              <a:buFont typeface="Arial"/>
              <a:buNone/>
              <a:defRPr/>
            </a:lvl6pPr>
            <a:lvl7pPr marL="0" lvl="6" indent="0" algn="r" rtl="0">
              <a:lnSpc>
                <a:spcPct val="109000"/>
              </a:lnSpc>
              <a:spcBef>
                <a:spcPts val="0"/>
              </a:spcBef>
              <a:spcAft>
                <a:spcPts val="0"/>
              </a:spcAft>
              <a:buClr>
                <a:schemeClr val="dk2"/>
              </a:buClr>
              <a:buSzPts val="1300"/>
              <a:buFont typeface="Arial"/>
              <a:buNone/>
              <a:defRPr/>
            </a:lvl7pPr>
            <a:lvl8pPr marL="0" lvl="7" indent="0" algn="r" rtl="0">
              <a:lnSpc>
                <a:spcPct val="109000"/>
              </a:lnSpc>
              <a:spcBef>
                <a:spcPts val="0"/>
              </a:spcBef>
              <a:spcAft>
                <a:spcPts val="0"/>
              </a:spcAft>
              <a:buClr>
                <a:schemeClr val="dk2"/>
              </a:buClr>
              <a:buSzPts val="1300"/>
              <a:buFont typeface="Arial"/>
              <a:buNone/>
              <a:defRPr/>
            </a:lvl8pPr>
            <a:lvl9pPr marL="0" lvl="8" indent="0" algn="r" rtl="0">
              <a:lnSpc>
                <a:spcPct val="109000"/>
              </a:lnSpc>
              <a:spcBef>
                <a:spcPts val="0"/>
              </a:spcBef>
              <a:spcAft>
                <a:spcPts val="0"/>
              </a:spcAft>
              <a:buClr>
                <a:schemeClr val="dk2"/>
              </a:buClr>
              <a:buSzPts val="1300"/>
              <a:buFont typeface="Arial"/>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hapter 2">
  <p:cSld name="Chapter 2">
    <p:bg>
      <p:bgPr>
        <a:solidFill>
          <a:schemeClr val="lt1"/>
        </a:solidFill>
        <a:effectLst/>
      </p:bgPr>
    </p:bg>
    <p:spTree>
      <p:nvGrpSpPr>
        <p:cNvPr id="1" name="Shape 371"/>
        <p:cNvGrpSpPr/>
        <p:nvPr/>
      </p:nvGrpSpPr>
      <p:grpSpPr>
        <a:xfrm>
          <a:off x="0" y="0"/>
          <a:ext cx="0" cy="0"/>
          <a:chOff x="0" y="0"/>
          <a:chExt cx="0" cy="0"/>
        </a:xfrm>
      </p:grpSpPr>
      <p:sp>
        <p:nvSpPr>
          <p:cNvPr id="372" name="Google Shape;372;g10d1bdb7c36_0_791"/>
          <p:cNvSpPr/>
          <p:nvPr/>
        </p:nvSpPr>
        <p:spPr>
          <a:xfrm>
            <a:off x="0" y="0"/>
            <a:ext cx="6096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9000"/>
              </a:lnSpc>
              <a:spcBef>
                <a:spcPts val="0"/>
              </a:spcBef>
              <a:spcAft>
                <a:spcPts val="0"/>
              </a:spcAft>
              <a:buClr>
                <a:schemeClr val="accent3"/>
              </a:buClr>
              <a:buSzPts val="2000"/>
              <a:buFont typeface="Arial"/>
              <a:buNone/>
            </a:pPr>
            <a:endParaRPr sz="2000" b="1">
              <a:solidFill>
                <a:schemeClr val="lt1"/>
              </a:solidFill>
              <a:latin typeface="Arial"/>
              <a:ea typeface="Arial"/>
              <a:cs typeface="Arial"/>
              <a:sym typeface="Arial"/>
            </a:endParaRPr>
          </a:p>
        </p:txBody>
      </p:sp>
      <p:sp>
        <p:nvSpPr>
          <p:cNvPr id="373" name="Google Shape;373;g10d1bdb7c36_0_791"/>
          <p:cNvSpPr/>
          <p:nvPr/>
        </p:nvSpPr>
        <p:spPr>
          <a:xfrm>
            <a:off x="6097387" y="-1"/>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9000"/>
              </a:lnSpc>
              <a:spcBef>
                <a:spcPts val="0"/>
              </a:spcBef>
              <a:spcAft>
                <a:spcPts val="0"/>
              </a:spcAft>
              <a:buClr>
                <a:schemeClr val="accent3"/>
              </a:buClr>
              <a:buSzPts val="2000"/>
              <a:buFont typeface="Arial"/>
              <a:buNone/>
            </a:pPr>
            <a:endParaRPr sz="2000" b="1">
              <a:solidFill>
                <a:schemeClr val="lt1"/>
              </a:solidFill>
              <a:latin typeface="Arial"/>
              <a:ea typeface="Arial"/>
              <a:cs typeface="Arial"/>
              <a:sym typeface="Arial"/>
            </a:endParaRPr>
          </a:p>
        </p:txBody>
      </p:sp>
      <p:sp>
        <p:nvSpPr>
          <p:cNvPr id="374" name="Google Shape;374;g10d1bdb7c36_0_791"/>
          <p:cNvSpPr txBox="1">
            <a:spLocks noGrp="1"/>
          </p:cNvSpPr>
          <p:nvPr>
            <p:ph type="title"/>
          </p:nvPr>
        </p:nvSpPr>
        <p:spPr>
          <a:xfrm>
            <a:off x="6637338" y="2960673"/>
            <a:ext cx="5016600" cy="1694400"/>
          </a:xfrm>
          <a:prstGeom prst="rect">
            <a:avLst/>
          </a:prstGeom>
          <a:noFill/>
          <a:ln>
            <a:noFill/>
          </a:ln>
        </p:spPr>
        <p:txBody>
          <a:bodyPr spcFirstLastPara="1" wrap="square" lIns="0" tIns="0" rIns="0" bIns="0" anchor="t" anchorCtr="0">
            <a:noAutofit/>
          </a:bodyPr>
          <a:lstStyle>
            <a:lvl1pPr lvl="0" algn="ctr" rtl="0">
              <a:lnSpc>
                <a:spcPct val="98000"/>
              </a:lnSpc>
              <a:spcBef>
                <a:spcPts val="0"/>
              </a:spcBef>
              <a:spcAft>
                <a:spcPts val="0"/>
              </a:spcAft>
              <a:buClr>
                <a:schemeClr val="lt1"/>
              </a:buClr>
              <a:buSzPts val="3800"/>
              <a:buFont typeface="Arial"/>
              <a:buNone/>
              <a:defRPr sz="38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5" name="Google Shape;375;g10d1bdb7c36_0_791"/>
          <p:cNvSpPr txBox="1">
            <a:spLocks noGrp="1"/>
          </p:cNvSpPr>
          <p:nvPr>
            <p:ph type="body" idx="1"/>
          </p:nvPr>
        </p:nvSpPr>
        <p:spPr>
          <a:xfrm>
            <a:off x="538163" y="1548296"/>
            <a:ext cx="5018100" cy="4380000"/>
          </a:xfrm>
          <a:prstGeom prst="rect">
            <a:avLst/>
          </a:prstGeom>
          <a:noFill/>
          <a:ln>
            <a:noFill/>
          </a:ln>
        </p:spPr>
        <p:txBody>
          <a:bodyPr spcFirstLastPara="1" wrap="square" lIns="0" tIns="0" rIns="0" bIns="0" anchor="ctr" anchorCtr="0">
            <a:noAutofit/>
          </a:bodyPr>
          <a:lstStyle>
            <a:lvl1pPr marL="457200" lvl="0" indent="-228600" algn="ctr" rtl="0">
              <a:lnSpc>
                <a:spcPct val="109000"/>
              </a:lnSpc>
              <a:spcBef>
                <a:spcPts val="1000"/>
              </a:spcBef>
              <a:spcAft>
                <a:spcPts val="0"/>
              </a:spcAft>
              <a:buClr>
                <a:schemeClr val="lt1"/>
              </a:buClr>
              <a:buSzPts val="30140"/>
              <a:buFont typeface="Arial"/>
              <a:buNone/>
              <a:defRPr sz="30140">
                <a:solidFill>
                  <a:schemeClr val="lt1"/>
                </a:solidFill>
              </a:defRPr>
            </a:lvl1pPr>
            <a:lvl2pPr marL="914400" lvl="1" indent="-228600" algn="l" rtl="0">
              <a:lnSpc>
                <a:spcPct val="109000"/>
              </a:lnSpc>
              <a:spcBef>
                <a:spcPts val="1000"/>
              </a:spcBef>
              <a:spcAft>
                <a:spcPts val="0"/>
              </a:spcAft>
              <a:buClr>
                <a:srgbClr val="888888"/>
              </a:buClr>
              <a:buSzPts val="2000"/>
              <a:buFont typeface="Arial"/>
              <a:buNone/>
              <a:defRPr sz="2000">
                <a:solidFill>
                  <a:srgbClr val="888888"/>
                </a:solidFill>
              </a:defRPr>
            </a:lvl2pPr>
            <a:lvl3pPr marL="1371600" lvl="2" indent="-228600" algn="l" rtl="0">
              <a:lnSpc>
                <a:spcPct val="109000"/>
              </a:lnSpc>
              <a:spcBef>
                <a:spcPts val="500"/>
              </a:spcBef>
              <a:spcAft>
                <a:spcPts val="0"/>
              </a:spcAft>
              <a:buClr>
                <a:srgbClr val="888888"/>
              </a:buClr>
              <a:buSzPts val="1800"/>
              <a:buNone/>
              <a:defRPr sz="1800">
                <a:solidFill>
                  <a:srgbClr val="888888"/>
                </a:solidFill>
              </a:defRPr>
            </a:lvl3pPr>
            <a:lvl4pPr marL="1828800" lvl="3" indent="-228600" algn="l" rtl="0">
              <a:lnSpc>
                <a:spcPct val="109000"/>
              </a:lnSpc>
              <a:spcBef>
                <a:spcPts val="500"/>
              </a:spcBef>
              <a:spcAft>
                <a:spcPts val="0"/>
              </a:spcAft>
              <a:buClr>
                <a:srgbClr val="888888"/>
              </a:buClr>
              <a:buSzPts val="1600"/>
              <a:buNone/>
              <a:defRPr sz="1600">
                <a:solidFill>
                  <a:srgbClr val="888888"/>
                </a:solidFill>
              </a:defRPr>
            </a:lvl4pPr>
            <a:lvl5pPr marL="2286000" lvl="4" indent="-228600" algn="l" rtl="0">
              <a:lnSpc>
                <a:spcPct val="109000"/>
              </a:lnSpc>
              <a:spcBef>
                <a:spcPts val="800"/>
              </a:spcBef>
              <a:spcAft>
                <a:spcPts val="0"/>
              </a:spcAft>
              <a:buClr>
                <a:srgbClr val="888888"/>
              </a:buClr>
              <a:buSzPts val="1600"/>
              <a:buFont typeface="Arial"/>
              <a:buNone/>
              <a:defRPr sz="1600">
                <a:solidFill>
                  <a:srgbClr val="888888"/>
                </a:solidFill>
              </a:defRPr>
            </a:lvl5pPr>
            <a:lvl6pPr marL="2743200" lvl="5" indent="-228600" algn="l" rtl="0">
              <a:lnSpc>
                <a:spcPct val="109000"/>
              </a:lnSpc>
              <a:spcBef>
                <a:spcPts val="800"/>
              </a:spcBef>
              <a:spcAft>
                <a:spcPts val="0"/>
              </a:spcAft>
              <a:buClr>
                <a:srgbClr val="888888"/>
              </a:buClr>
              <a:buSzPts val="1600"/>
              <a:buFont typeface="Arial"/>
              <a:buNone/>
              <a:defRPr sz="1600">
                <a:solidFill>
                  <a:srgbClr val="888888"/>
                </a:solidFill>
              </a:defRPr>
            </a:lvl6pPr>
            <a:lvl7pPr marL="3200400" lvl="6" indent="-228600" algn="l" rtl="0">
              <a:lnSpc>
                <a:spcPct val="109000"/>
              </a:lnSpc>
              <a:spcBef>
                <a:spcPts val="400"/>
              </a:spcBef>
              <a:spcAft>
                <a:spcPts val="0"/>
              </a:spcAft>
              <a:buClr>
                <a:srgbClr val="888888"/>
              </a:buClr>
              <a:buSzPts val="1600"/>
              <a:buNone/>
              <a:defRPr sz="1600">
                <a:solidFill>
                  <a:srgbClr val="888888"/>
                </a:solidFill>
              </a:defRPr>
            </a:lvl7pPr>
            <a:lvl8pPr marL="3657600" lvl="7" indent="-228600" algn="l" rtl="0">
              <a:lnSpc>
                <a:spcPct val="109000"/>
              </a:lnSpc>
              <a:spcBef>
                <a:spcPts val="400"/>
              </a:spcBef>
              <a:spcAft>
                <a:spcPts val="0"/>
              </a:spcAft>
              <a:buClr>
                <a:srgbClr val="888888"/>
              </a:buClr>
              <a:buSzPts val="1600"/>
              <a:buNone/>
              <a:defRPr sz="1600">
                <a:solidFill>
                  <a:srgbClr val="888888"/>
                </a:solidFill>
              </a:defRPr>
            </a:lvl8pPr>
            <a:lvl9pPr marL="4114800" lvl="8" indent="-228600" algn="l" rtl="0">
              <a:lnSpc>
                <a:spcPct val="109000"/>
              </a:lnSpc>
              <a:spcBef>
                <a:spcPts val="0"/>
              </a:spcBef>
              <a:spcAft>
                <a:spcPts val="0"/>
              </a:spcAft>
              <a:buClr>
                <a:srgbClr val="888888"/>
              </a:buClr>
              <a:buSzPts val="1600"/>
              <a:buFont typeface="Arial"/>
              <a:buNone/>
              <a:defRPr sz="1600">
                <a:solidFill>
                  <a:srgbClr val="888888"/>
                </a:solidFill>
              </a:defRPr>
            </a:lvl9pPr>
          </a:lstStyle>
          <a:p>
            <a:endParaRPr/>
          </a:p>
        </p:txBody>
      </p:sp>
      <p:sp>
        <p:nvSpPr>
          <p:cNvPr id="376" name="Google Shape;376;g10d1bdb7c36_0_791"/>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extLst>
    <p:ext uri="{DCECCB84-F9BA-43D5-87BE-67443E8EF086}">
      <p15:sldGuideLst xmlns:p15="http://schemas.microsoft.com/office/powerpoint/2012/main">
        <p15:guide id="1" pos="3500">
          <p15:clr>
            <a:srgbClr val="FBAE40"/>
          </p15:clr>
        </p15:guide>
        <p15:guide id="2" orient="horz" pos="974">
          <p15:clr>
            <a:srgbClr val="FBAE40"/>
          </p15:clr>
        </p15:guide>
        <p15:guide id="3" orient="horz" pos="1863">
          <p15:clr>
            <a:srgbClr val="FBAE40"/>
          </p15:clr>
        </p15:guide>
        <p15:guide id="4" pos="418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xt/Image">
  <p:cSld name="Text/Image">
    <p:spTree>
      <p:nvGrpSpPr>
        <p:cNvPr id="1" name="Shape 377"/>
        <p:cNvGrpSpPr/>
        <p:nvPr/>
      </p:nvGrpSpPr>
      <p:grpSpPr>
        <a:xfrm>
          <a:off x="0" y="0"/>
          <a:ext cx="0" cy="0"/>
          <a:chOff x="0" y="0"/>
          <a:chExt cx="0" cy="0"/>
        </a:xfrm>
      </p:grpSpPr>
      <p:sp>
        <p:nvSpPr>
          <p:cNvPr id="378" name="Google Shape;378;g10d1bdb7c36_0_796"/>
          <p:cNvSpPr txBox="1">
            <a:spLocks noGrp="1"/>
          </p:cNvSpPr>
          <p:nvPr>
            <p:ph type="title"/>
          </p:nvPr>
        </p:nvSpPr>
        <p:spPr>
          <a:xfrm>
            <a:off x="538163" y="318837"/>
            <a:ext cx="9563700" cy="788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9" name="Google Shape;379;g10d1bdb7c36_0_796"/>
          <p:cNvSpPr txBox="1">
            <a:spLocks noGrp="1"/>
          </p:cNvSpPr>
          <p:nvPr>
            <p:ph type="body" idx="1"/>
          </p:nvPr>
        </p:nvSpPr>
        <p:spPr>
          <a:xfrm>
            <a:off x="538163" y="1771200"/>
            <a:ext cx="5367600" cy="4539600"/>
          </a:xfrm>
          <a:prstGeom prst="rect">
            <a:avLst/>
          </a:prstGeom>
          <a:noFill/>
          <a:ln>
            <a:noFill/>
          </a:ln>
        </p:spPr>
        <p:txBody>
          <a:bodyPr spcFirstLastPara="1" wrap="square" lIns="0" tIns="0" rIns="0" bIns="0" anchor="t" anchorCtr="0">
            <a:noAutofit/>
          </a:bodyPr>
          <a:lstStyle>
            <a:lvl1pPr marL="457200" lvl="0" indent="-228600" algn="l" rtl="0">
              <a:lnSpc>
                <a:spcPct val="109000"/>
              </a:lnSpc>
              <a:spcBef>
                <a:spcPts val="1000"/>
              </a:spcBef>
              <a:spcAft>
                <a:spcPts val="0"/>
              </a:spcAft>
              <a:buClr>
                <a:schemeClr val="accent3"/>
              </a:buClr>
              <a:buSzPts val="1800"/>
              <a:buNone/>
              <a:defRPr/>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380" name="Google Shape;380;g10d1bdb7c36_0_796"/>
          <p:cNvSpPr>
            <a:spLocks noGrp="1"/>
          </p:cNvSpPr>
          <p:nvPr>
            <p:ph type="pic" idx="2"/>
          </p:nvPr>
        </p:nvSpPr>
        <p:spPr>
          <a:xfrm>
            <a:off x="6275388" y="1771200"/>
            <a:ext cx="5367600" cy="4539600"/>
          </a:xfrm>
          <a:prstGeom prst="rect">
            <a:avLst/>
          </a:prstGeom>
          <a:noFill/>
          <a:ln>
            <a:noFill/>
          </a:ln>
        </p:spPr>
      </p:sp>
      <p:sp>
        <p:nvSpPr>
          <p:cNvPr id="381" name="Google Shape;381;g10d1bdb7c36_0_796"/>
          <p:cNvSpPr txBox="1">
            <a:spLocks noGrp="1"/>
          </p:cNvSpPr>
          <p:nvPr>
            <p:ph type="sldNum" idx="12"/>
          </p:nvPr>
        </p:nvSpPr>
        <p:spPr>
          <a:xfrm>
            <a:off x="11363900" y="6569028"/>
            <a:ext cx="691500" cy="225300"/>
          </a:xfrm>
          <a:prstGeom prst="rect">
            <a:avLst/>
          </a:prstGeom>
          <a:noFill/>
          <a:ln>
            <a:noFill/>
          </a:ln>
        </p:spPr>
        <p:txBody>
          <a:bodyPr spcFirstLastPara="1" wrap="square" lIns="0" tIns="0" rIns="0" bIns="0" anchor="b" anchorCtr="0">
            <a:noAutofit/>
          </a:bodyPr>
          <a:lstStyle>
            <a:lvl1pPr marL="0" lvl="0" indent="0" algn="r" rtl="0">
              <a:lnSpc>
                <a:spcPct val="109000"/>
              </a:lnSpc>
              <a:spcBef>
                <a:spcPts val="0"/>
              </a:spcBef>
              <a:spcAft>
                <a:spcPts val="0"/>
              </a:spcAft>
              <a:buClr>
                <a:schemeClr val="dk2"/>
              </a:buClr>
              <a:buSzPts val="1300"/>
              <a:buFont typeface="Arial"/>
              <a:buNone/>
              <a:defRPr/>
            </a:lvl1pPr>
            <a:lvl2pPr marL="0" lvl="1" indent="0" algn="r" rtl="0">
              <a:lnSpc>
                <a:spcPct val="109000"/>
              </a:lnSpc>
              <a:spcBef>
                <a:spcPts val="0"/>
              </a:spcBef>
              <a:spcAft>
                <a:spcPts val="0"/>
              </a:spcAft>
              <a:buClr>
                <a:schemeClr val="dk2"/>
              </a:buClr>
              <a:buSzPts val="1300"/>
              <a:buFont typeface="Arial"/>
              <a:buNone/>
              <a:defRPr/>
            </a:lvl2pPr>
            <a:lvl3pPr marL="0" lvl="2" indent="0" algn="r" rtl="0">
              <a:lnSpc>
                <a:spcPct val="109000"/>
              </a:lnSpc>
              <a:spcBef>
                <a:spcPts val="0"/>
              </a:spcBef>
              <a:spcAft>
                <a:spcPts val="0"/>
              </a:spcAft>
              <a:buClr>
                <a:schemeClr val="dk2"/>
              </a:buClr>
              <a:buSzPts val="1300"/>
              <a:buFont typeface="Arial"/>
              <a:buNone/>
              <a:defRPr/>
            </a:lvl3pPr>
            <a:lvl4pPr marL="0" lvl="3" indent="0" algn="r" rtl="0">
              <a:lnSpc>
                <a:spcPct val="109000"/>
              </a:lnSpc>
              <a:spcBef>
                <a:spcPts val="0"/>
              </a:spcBef>
              <a:spcAft>
                <a:spcPts val="0"/>
              </a:spcAft>
              <a:buClr>
                <a:schemeClr val="dk2"/>
              </a:buClr>
              <a:buSzPts val="1300"/>
              <a:buFont typeface="Arial"/>
              <a:buNone/>
              <a:defRPr/>
            </a:lvl4pPr>
            <a:lvl5pPr marL="0" lvl="4" indent="0" algn="r" rtl="0">
              <a:lnSpc>
                <a:spcPct val="109000"/>
              </a:lnSpc>
              <a:spcBef>
                <a:spcPts val="0"/>
              </a:spcBef>
              <a:spcAft>
                <a:spcPts val="0"/>
              </a:spcAft>
              <a:buClr>
                <a:schemeClr val="dk2"/>
              </a:buClr>
              <a:buSzPts val="1300"/>
              <a:buFont typeface="Arial"/>
              <a:buNone/>
              <a:defRPr/>
            </a:lvl5pPr>
            <a:lvl6pPr marL="0" lvl="5" indent="0" algn="r" rtl="0">
              <a:lnSpc>
                <a:spcPct val="109000"/>
              </a:lnSpc>
              <a:spcBef>
                <a:spcPts val="0"/>
              </a:spcBef>
              <a:spcAft>
                <a:spcPts val="0"/>
              </a:spcAft>
              <a:buClr>
                <a:schemeClr val="dk2"/>
              </a:buClr>
              <a:buSzPts val="1300"/>
              <a:buFont typeface="Arial"/>
              <a:buNone/>
              <a:defRPr/>
            </a:lvl6pPr>
            <a:lvl7pPr marL="0" lvl="6" indent="0" algn="r" rtl="0">
              <a:lnSpc>
                <a:spcPct val="109000"/>
              </a:lnSpc>
              <a:spcBef>
                <a:spcPts val="0"/>
              </a:spcBef>
              <a:spcAft>
                <a:spcPts val="0"/>
              </a:spcAft>
              <a:buClr>
                <a:schemeClr val="dk2"/>
              </a:buClr>
              <a:buSzPts val="1300"/>
              <a:buFont typeface="Arial"/>
              <a:buNone/>
              <a:defRPr/>
            </a:lvl7pPr>
            <a:lvl8pPr marL="0" lvl="7" indent="0" algn="r" rtl="0">
              <a:lnSpc>
                <a:spcPct val="109000"/>
              </a:lnSpc>
              <a:spcBef>
                <a:spcPts val="0"/>
              </a:spcBef>
              <a:spcAft>
                <a:spcPts val="0"/>
              </a:spcAft>
              <a:buClr>
                <a:schemeClr val="dk2"/>
              </a:buClr>
              <a:buSzPts val="1300"/>
              <a:buFont typeface="Arial"/>
              <a:buNone/>
              <a:defRPr/>
            </a:lvl8pPr>
            <a:lvl9pPr marL="0" lvl="8" indent="0" algn="r" rtl="0">
              <a:lnSpc>
                <a:spcPct val="109000"/>
              </a:lnSpc>
              <a:spcBef>
                <a:spcPts val="0"/>
              </a:spcBef>
              <a:spcAft>
                <a:spcPts val="0"/>
              </a:spcAft>
              <a:buClr>
                <a:schemeClr val="dk2"/>
              </a:buClr>
              <a:buSzPts val="1300"/>
              <a:buFont typeface="Arial"/>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extLst>
    <p:ext uri="{DCECCB84-F9BA-43D5-87BE-67443E8EF086}">
      <p15:sldGuideLst xmlns:p15="http://schemas.microsoft.com/office/powerpoint/2012/main">
        <p15:guide id="1" pos="3953">
          <p15:clr>
            <a:srgbClr val="FBAE40"/>
          </p15:clr>
        </p15:guide>
        <p15:guide id="2" pos="372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ree Image">
  <p:cSld name="Three Image">
    <p:spTree>
      <p:nvGrpSpPr>
        <p:cNvPr id="1" name="Shape 382"/>
        <p:cNvGrpSpPr/>
        <p:nvPr/>
      </p:nvGrpSpPr>
      <p:grpSpPr>
        <a:xfrm>
          <a:off x="0" y="0"/>
          <a:ext cx="0" cy="0"/>
          <a:chOff x="0" y="0"/>
          <a:chExt cx="0" cy="0"/>
        </a:xfrm>
      </p:grpSpPr>
      <p:sp>
        <p:nvSpPr>
          <p:cNvPr id="383" name="Google Shape;383;g10d1bdb7c36_0_801"/>
          <p:cNvSpPr txBox="1">
            <a:spLocks noGrp="1"/>
          </p:cNvSpPr>
          <p:nvPr>
            <p:ph type="title"/>
          </p:nvPr>
        </p:nvSpPr>
        <p:spPr>
          <a:xfrm>
            <a:off x="538163" y="318837"/>
            <a:ext cx="9563700" cy="788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4" name="Google Shape;384;g10d1bdb7c36_0_801"/>
          <p:cNvSpPr>
            <a:spLocks noGrp="1"/>
          </p:cNvSpPr>
          <p:nvPr>
            <p:ph type="pic" idx="2"/>
          </p:nvPr>
        </p:nvSpPr>
        <p:spPr>
          <a:xfrm>
            <a:off x="6192266" y="1479008"/>
            <a:ext cx="5424000" cy="4627800"/>
          </a:xfrm>
          <a:prstGeom prst="rect">
            <a:avLst/>
          </a:prstGeom>
          <a:noFill/>
          <a:ln>
            <a:noFill/>
          </a:ln>
        </p:spPr>
      </p:sp>
      <p:sp>
        <p:nvSpPr>
          <p:cNvPr id="385" name="Google Shape;385;g10d1bdb7c36_0_801"/>
          <p:cNvSpPr>
            <a:spLocks noGrp="1"/>
          </p:cNvSpPr>
          <p:nvPr>
            <p:ph type="pic" idx="3"/>
          </p:nvPr>
        </p:nvSpPr>
        <p:spPr>
          <a:xfrm>
            <a:off x="523637" y="4105299"/>
            <a:ext cx="5424000" cy="2016000"/>
          </a:xfrm>
          <a:prstGeom prst="rect">
            <a:avLst/>
          </a:prstGeom>
          <a:noFill/>
          <a:ln>
            <a:noFill/>
          </a:ln>
        </p:spPr>
      </p:sp>
      <p:sp>
        <p:nvSpPr>
          <p:cNvPr id="386" name="Google Shape;386;g10d1bdb7c36_0_801"/>
          <p:cNvSpPr>
            <a:spLocks noGrp="1"/>
          </p:cNvSpPr>
          <p:nvPr>
            <p:ph type="pic" idx="4"/>
          </p:nvPr>
        </p:nvSpPr>
        <p:spPr>
          <a:xfrm>
            <a:off x="509925" y="1479008"/>
            <a:ext cx="5489700" cy="2256300"/>
          </a:xfrm>
          <a:prstGeom prst="rect">
            <a:avLst/>
          </a:prstGeom>
          <a:noFill/>
          <a:ln>
            <a:noFill/>
          </a:ln>
        </p:spPr>
      </p:sp>
      <p:sp>
        <p:nvSpPr>
          <p:cNvPr id="387" name="Google Shape;387;g10d1bdb7c36_0_801"/>
          <p:cNvSpPr txBox="1">
            <a:spLocks noGrp="1"/>
          </p:cNvSpPr>
          <p:nvPr>
            <p:ph type="body" idx="1"/>
          </p:nvPr>
        </p:nvSpPr>
        <p:spPr>
          <a:xfrm>
            <a:off x="6192266" y="6185039"/>
            <a:ext cx="5424000" cy="15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000"/>
              </a:spcBef>
              <a:spcAft>
                <a:spcPts val="0"/>
              </a:spcAft>
              <a:buClr>
                <a:schemeClr val="accent3"/>
              </a:buClr>
              <a:buSzPts val="1100"/>
              <a:buFont typeface="Arial"/>
              <a:buNone/>
              <a:defRPr sz="1100" b="0"/>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388" name="Google Shape;388;g10d1bdb7c36_0_801"/>
          <p:cNvSpPr txBox="1">
            <a:spLocks noGrp="1"/>
          </p:cNvSpPr>
          <p:nvPr>
            <p:ph type="body" idx="5"/>
          </p:nvPr>
        </p:nvSpPr>
        <p:spPr>
          <a:xfrm>
            <a:off x="523637" y="6185039"/>
            <a:ext cx="5424000" cy="15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000"/>
              </a:spcBef>
              <a:spcAft>
                <a:spcPts val="0"/>
              </a:spcAft>
              <a:buClr>
                <a:schemeClr val="accent3"/>
              </a:buClr>
              <a:buSzPts val="1100"/>
              <a:buFont typeface="Arial"/>
              <a:buNone/>
              <a:defRPr sz="1100" b="0"/>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389" name="Google Shape;389;g10d1bdb7c36_0_801"/>
          <p:cNvSpPr txBox="1">
            <a:spLocks noGrp="1"/>
          </p:cNvSpPr>
          <p:nvPr>
            <p:ph type="body" idx="6"/>
          </p:nvPr>
        </p:nvSpPr>
        <p:spPr>
          <a:xfrm>
            <a:off x="523637" y="3847121"/>
            <a:ext cx="5424000" cy="15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000"/>
              </a:spcBef>
              <a:spcAft>
                <a:spcPts val="0"/>
              </a:spcAft>
              <a:buClr>
                <a:schemeClr val="accent3"/>
              </a:buClr>
              <a:buSzPts val="1100"/>
              <a:buFont typeface="Arial"/>
              <a:buNone/>
              <a:defRPr sz="1100" b="0"/>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390" name="Google Shape;390;g10d1bdb7c36_0_801"/>
          <p:cNvSpPr txBox="1">
            <a:spLocks noGrp="1"/>
          </p:cNvSpPr>
          <p:nvPr>
            <p:ph type="body" idx="7"/>
          </p:nvPr>
        </p:nvSpPr>
        <p:spPr>
          <a:xfrm>
            <a:off x="523637" y="902390"/>
            <a:ext cx="11040600" cy="262500"/>
          </a:xfrm>
          <a:prstGeom prst="rect">
            <a:avLst/>
          </a:prstGeom>
          <a:noFill/>
          <a:ln>
            <a:noFill/>
          </a:ln>
        </p:spPr>
        <p:txBody>
          <a:bodyPr spcFirstLastPara="1" wrap="square" lIns="0" tIns="0" rIns="0" bIns="0" anchor="ctr" anchorCtr="0">
            <a:noAutofit/>
          </a:bodyPr>
          <a:lstStyle>
            <a:lvl1pPr marL="457200" lvl="0" indent="-228600" algn="l" rtl="0">
              <a:lnSpc>
                <a:spcPct val="109000"/>
              </a:lnSpc>
              <a:spcBef>
                <a:spcPts val="1000"/>
              </a:spcBef>
              <a:spcAft>
                <a:spcPts val="0"/>
              </a:spcAft>
              <a:buClr>
                <a:schemeClr val="accent3"/>
              </a:buClr>
              <a:buSzPts val="2000"/>
              <a:buFont typeface="Arial"/>
              <a:buNone/>
              <a:defRPr b="0"/>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391" name="Google Shape;391;g10d1bdb7c36_0_801"/>
          <p:cNvSpPr txBox="1">
            <a:spLocks noGrp="1"/>
          </p:cNvSpPr>
          <p:nvPr>
            <p:ph type="dt" idx="10"/>
          </p:nvPr>
        </p:nvSpPr>
        <p:spPr>
          <a:xfrm>
            <a:off x="3279775" y="6538913"/>
            <a:ext cx="2743200" cy="258900"/>
          </a:xfrm>
          <a:prstGeom prst="rect">
            <a:avLst/>
          </a:prstGeom>
          <a:noFill/>
          <a:ln>
            <a:noFill/>
          </a:ln>
        </p:spPr>
        <p:txBody>
          <a:bodyPr spcFirstLastPara="1" wrap="square" lIns="91425" tIns="45700" rIns="91425" bIns="45700" anchor="t" anchorCtr="0">
            <a:noAutofit/>
          </a:bodyPr>
          <a:lstStyle>
            <a:lvl1pPr marR="0" lvl="0" algn="l" rtl="0">
              <a:lnSpc>
                <a:spcPct val="109000"/>
              </a:lnSpc>
              <a:spcBef>
                <a:spcPts val="0"/>
              </a:spcBef>
              <a:spcAft>
                <a:spcPts val="0"/>
              </a:spcAft>
              <a:buClr>
                <a:schemeClr val="accent3"/>
              </a:buClr>
              <a:buSzPts val="2000"/>
              <a:buFont typeface="Arial"/>
              <a:buNone/>
              <a:defRPr sz="2000" b="1">
                <a:solidFill>
                  <a:schemeClr val="accent3"/>
                </a:solidFill>
                <a:latin typeface="Arial"/>
                <a:ea typeface="Arial"/>
                <a:cs typeface="Arial"/>
                <a:sym typeface="Arial"/>
              </a:defRPr>
            </a:lvl1pPr>
            <a:lvl2pPr marR="0" lvl="1" algn="l" rtl="0">
              <a:lnSpc>
                <a:spcPct val="109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9000"/>
              </a:lnSpc>
              <a:spcBef>
                <a:spcPts val="800"/>
              </a:spcBef>
              <a:spcAft>
                <a:spcPts val="0"/>
              </a:spcAft>
              <a:buClr>
                <a:schemeClr val="accent3"/>
              </a:buClr>
              <a:buSzPts val="1700"/>
              <a:buFont typeface="Arial"/>
              <a:buNone/>
              <a:defRPr sz="1700" b="1" i="0" u="none" strike="noStrike" cap="none">
                <a:solidFill>
                  <a:schemeClr val="accent3"/>
                </a:solidFill>
                <a:latin typeface="Arial"/>
                <a:ea typeface="Arial"/>
                <a:cs typeface="Arial"/>
                <a:sym typeface="Arial"/>
              </a:defRPr>
            </a:lvl5pPr>
            <a:lvl6pPr marR="0" lvl="5" algn="l" rtl="0">
              <a:lnSpc>
                <a:spcPct val="109000"/>
              </a:lnSpc>
              <a:spcBef>
                <a:spcPts val="8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6pPr>
            <a:lvl7pPr marR="0" lvl="6"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R="0" lvl="7"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R="0" lvl="8" algn="l" rtl="0">
              <a:lnSpc>
                <a:spcPct val="109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392" name="Google Shape;392;g10d1bdb7c36_0_801"/>
          <p:cNvSpPr txBox="1">
            <a:spLocks noGrp="1"/>
          </p:cNvSpPr>
          <p:nvPr>
            <p:ph type="ftr" idx="11"/>
          </p:nvPr>
        </p:nvSpPr>
        <p:spPr>
          <a:xfrm>
            <a:off x="6172200" y="6538913"/>
            <a:ext cx="4506900" cy="258900"/>
          </a:xfrm>
          <a:prstGeom prst="rect">
            <a:avLst/>
          </a:prstGeom>
          <a:noFill/>
          <a:ln>
            <a:noFill/>
          </a:ln>
        </p:spPr>
        <p:txBody>
          <a:bodyPr spcFirstLastPara="1" wrap="square" lIns="91425" tIns="45700" rIns="91425" bIns="45700" anchor="t" anchorCtr="0">
            <a:noAutofit/>
          </a:bodyPr>
          <a:lstStyle>
            <a:lvl1pPr marR="0" lvl="0" algn="l" rtl="0">
              <a:lnSpc>
                <a:spcPct val="109000"/>
              </a:lnSpc>
              <a:spcBef>
                <a:spcPts val="0"/>
              </a:spcBef>
              <a:spcAft>
                <a:spcPts val="0"/>
              </a:spcAft>
              <a:buClr>
                <a:schemeClr val="accent3"/>
              </a:buClr>
              <a:buSzPts val="2000"/>
              <a:buFont typeface="Arial"/>
              <a:buNone/>
              <a:defRPr sz="2000" b="1">
                <a:solidFill>
                  <a:schemeClr val="accent3"/>
                </a:solidFill>
                <a:latin typeface="Arial"/>
                <a:ea typeface="Arial"/>
                <a:cs typeface="Arial"/>
                <a:sym typeface="Arial"/>
              </a:defRPr>
            </a:lvl1pPr>
            <a:lvl2pPr marR="0" lvl="1" algn="l" rtl="0">
              <a:lnSpc>
                <a:spcPct val="109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9000"/>
              </a:lnSpc>
              <a:spcBef>
                <a:spcPts val="800"/>
              </a:spcBef>
              <a:spcAft>
                <a:spcPts val="0"/>
              </a:spcAft>
              <a:buClr>
                <a:schemeClr val="accent3"/>
              </a:buClr>
              <a:buSzPts val="1700"/>
              <a:buFont typeface="Arial"/>
              <a:buNone/>
              <a:defRPr sz="1700" b="1" i="0" u="none" strike="noStrike" cap="none">
                <a:solidFill>
                  <a:schemeClr val="accent3"/>
                </a:solidFill>
                <a:latin typeface="Arial"/>
                <a:ea typeface="Arial"/>
                <a:cs typeface="Arial"/>
                <a:sym typeface="Arial"/>
              </a:defRPr>
            </a:lvl5pPr>
            <a:lvl6pPr marR="0" lvl="5" algn="l" rtl="0">
              <a:lnSpc>
                <a:spcPct val="109000"/>
              </a:lnSpc>
              <a:spcBef>
                <a:spcPts val="8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6pPr>
            <a:lvl7pPr marR="0" lvl="6"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R="0" lvl="7"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R="0" lvl="8" algn="l" rtl="0">
              <a:lnSpc>
                <a:spcPct val="109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393" name="Google Shape;393;g10d1bdb7c36_0_801"/>
          <p:cNvSpPr txBox="1">
            <a:spLocks noGrp="1"/>
          </p:cNvSpPr>
          <p:nvPr>
            <p:ph type="sldNum" idx="12"/>
          </p:nvPr>
        </p:nvSpPr>
        <p:spPr>
          <a:xfrm>
            <a:off x="11363900" y="6569028"/>
            <a:ext cx="691500" cy="225300"/>
          </a:xfrm>
          <a:prstGeom prst="rect">
            <a:avLst/>
          </a:prstGeom>
          <a:noFill/>
          <a:ln>
            <a:noFill/>
          </a:ln>
        </p:spPr>
        <p:txBody>
          <a:bodyPr spcFirstLastPara="1" wrap="square" lIns="0" tIns="0" rIns="0" bIns="0" anchor="b" anchorCtr="0">
            <a:noAutofit/>
          </a:bodyPr>
          <a:lstStyle>
            <a:lvl1pPr marL="0" marR="0" lvl="0"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1pPr>
            <a:lvl2pPr marL="0" marR="0" lvl="1"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2pPr>
            <a:lvl3pPr marL="0" marR="0" lvl="2"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3pPr>
            <a:lvl4pPr marL="0" marR="0" lvl="3"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4pPr>
            <a:lvl5pPr marL="0" marR="0" lvl="4"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5pPr>
            <a:lvl6pPr marL="0" marR="0" lvl="5"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6pPr>
            <a:lvl7pPr marL="0" marR="0" lvl="6"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7pPr>
            <a:lvl8pPr marL="0" marR="0" lvl="7"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8pPr>
            <a:lvl9pPr marL="0" marR="0" lvl="8"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sp>
        <p:nvSpPr>
          <p:cNvPr id="33" name="Onlinebild-Platzhalter 13">
            <a:extLst>
              <a:ext uri="{FF2B5EF4-FFF2-40B4-BE49-F238E27FC236}">
                <a16:creationId xmlns:a16="http://schemas.microsoft.com/office/drawing/2014/main" id="{DC61F50E-EC2F-43EE-AB8E-D7D2659E5D00}"/>
              </a:ext>
            </a:extLst>
          </p:cNvPr>
          <p:cNvSpPr>
            <a:spLocks noGrp="1" noChangeAspect="1"/>
          </p:cNvSpPr>
          <p:nvPr>
            <p:ph type="clipArt" sz="quarter" idx="14" hasCustomPrompt="1"/>
          </p:nvPr>
        </p:nvSpPr>
        <p:spPr>
          <a:xfrm>
            <a:off x="6412364" y="5547540"/>
            <a:ext cx="774700" cy="550800"/>
          </a:xfrm>
          <a:blipFill>
            <a:blip r:embed="rId2"/>
            <a:stretch>
              <a:fillRect/>
            </a:stretch>
          </a:blipFill>
        </p:spPr>
        <p:txBody>
          <a:bodyPr/>
          <a:lstStyle>
            <a:lvl1pPr>
              <a:defRPr sz="100"/>
            </a:lvl1pPr>
          </a:lstStyle>
          <a:p>
            <a:r>
              <a:rPr lang="de-DE"/>
              <a:t>.</a:t>
            </a:r>
          </a:p>
        </p:txBody>
      </p:sp>
      <p:sp>
        <p:nvSpPr>
          <p:cNvPr id="34" name="Onlinebild-Platzhalter 15">
            <a:extLst>
              <a:ext uri="{FF2B5EF4-FFF2-40B4-BE49-F238E27FC236}">
                <a16:creationId xmlns:a16="http://schemas.microsoft.com/office/drawing/2014/main" id="{1978BD1C-1B30-44B1-80E3-CCD60D706480}"/>
              </a:ext>
            </a:extLst>
          </p:cNvPr>
          <p:cNvSpPr>
            <a:spLocks noGrp="1" noChangeAspect="1"/>
          </p:cNvSpPr>
          <p:nvPr>
            <p:ph type="clipArt" sz="quarter" idx="15" hasCustomPrompt="1"/>
          </p:nvPr>
        </p:nvSpPr>
        <p:spPr>
          <a:xfrm>
            <a:off x="7560126" y="5641140"/>
            <a:ext cx="1184400" cy="392400"/>
          </a:xfrm>
          <a:blipFill>
            <a:blip r:embed="rId3"/>
            <a:stretch>
              <a:fillRect/>
            </a:stretch>
          </a:blipFill>
        </p:spPr>
        <p:txBody>
          <a:bodyPr/>
          <a:lstStyle>
            <a:lvl1pPr>
              <a:defRPr sz="100"/>
            </a:lvl1pPr>
          </a:lstStyle>
          <a:p>
            <a:r>
              <a:rPr lang="de-DE"/>
              <a:t>.</a:t>
            </a:r>
          </a:p>
        </p:txBody>
      </p:sp>
      <p:sp>
        <p:nvSpPr>
          <p:cNvPr id="35" name="Onlinebild-Platzhalter 17">
            <a:extLst>
              <a:ext uri="{FF2B5EF4-FFF2-40B4-BE49-F238E27FC236}">
                <a16:creationId xmlns:a16="http://schemas.microsoft.com/office/drawing/2014/main" id="{EAC42208-E6CB-4D09-8242-A8BB61A95E06}"/>
              </a:ext>
            </a:extLst>
          </p:cNvPr>
          <p:cNvSpPr>
            <a:spLocks noGrp="1" noChangeAspect="1"/>
          </p:cNvSpPr>
          <p:nvPr>
            <p:ph type="clipArt" sz="quarter" idx="16" hasCustomPrompt="1"/>
          </p:nvPr>
        </p:nvSpPr>
        <p:spPr>
          <a:xfrm>
            <a:off x="8921676" y="5641140"/>
            <a:ext cx="1209600" cy="349200"/>
          </a:xfrm>
          <a:blipFill>
            <a:blip r:embed="rId4"/>
            <a:stretch>
              <a:fillRect/>
            </a:stretch>
          </a:blipFill>
        </p:spPr>
        <p:txBody>
          <a:bodyPr/>
          <a:lstStyle>
            <a:lvl1pPr>
              <a:defRPr sz="100"/>
            </a:lvl1pPr>
          </a:lstStyle>
          <a:p>
            <a:r>
              <a:rPr lang="de-DE"/>
              <a:t>.</a:t>
            </a:r>
          </a:p>
        </p:txBody>
      </p:sp>
      <p:sp>
        <p:nvSpPr>
          <p:cNvPr id="36" name="Onlinebild-Platzhalter 19">
            <a:extLst>
              <a:ext uri="{FF2B5EF4-FFF2-40B4-BE49-F238E27FC236}">
                <a16:creationId xmlns:a16="http://schemas.microsoft.com/office/drawing/2014/main" id="{91B0BED0-D66A-4785-968A-E6A603B00CF1}"/>
              </a:ext>
            </a:extLst>
          </p:cNvPr>
          <p:cNvSpPr>
            <a:spLocks noGrp="1" noChangeAspect="1"/>
          </p:cNvSpPr>
          <p:nvPr>
            <p:ph type="clipArt" sz="quarter" idx="17" hasCustomPrompt="1"/>
          </p:nvPr>
        </p:nvSpPr>
        <p:spPr>
          <a:xfrm>
            <a:off x="10296976" y="5547540"/>
            <a:ext cx="1173600" cy="547200"/>
          </a:xfrm>
          <a:blipFill>
            <a:blip r:embed="rId5"/>
            <a:stretch>
              <a:fillRect/>
            </a:stretch>
          </a:blipFill>
        </p:spPr>
        <p:txBody>
          <a:bodyPr/>
          <a:lstStyle>
            <a:lvl1pPr>
              <a:defRPr sz="100"/>
            </a:lvl1pPr>
          </a:lstStyle>
          <a:p>
            <a:r>
              <a:rPr lang="de-DE"/>
              <a:t>.</a:t>
            </a:r>
          </a:p>
        </p:txBody>
      </p:sp>
      <p:sp>
        <p:nvSpPr>
          <p:cNvPr id="29" name="Onlinebild-Platzhalter 3">
            <a:extLst>
              <a:ext uri="{FF2B5EF4-FFF2-40B4-BE49-F238E27FC236}">
                <a16:creationId xmlns:a16="http://schemas.microsoft.com/office/drawing/2014/main" id="{8576E1A6-A670-4245-8D4C-DB60E89CCC89}"/>
              </a:ext>
            </a:extLst>
          </p:cNvPr>
          <p:cNvSpPr>
            <a:spLocks noGrp="1"/>
          </p:cNvSpPr>
          <p:nvPr>
            <p:ph type="clipArt" sz="quarter" idx="10" hasCustomPrompt="1"/>
          </p:nvPr>
        </p:nvSpPr>
        <p:spPr>
          <a:xfrm>
            <a:off x="6447373" y="4589191"/>
            <a:ext cx="1198800" cy="392400"/>
          </a:xfrm>
          <a:blipFill>
            <a:blip r:embed="rId6"/>
            <a:stretch>
              <a:fillRect/>
            </a:stretch>
          </a:blipFill>
        </p:spPr>
        <p:txBody>
          <a:bodyPr/>
          <a:lstStyle>
            <a:lvl1pPr>
              <a:defRPr sz="100"/>
            </a:lvl1pPr>
          </a:lstStyle>
          <a:p>
            <a:r>
              <a:rPr lang="de-DE"/>
              <a:t>.</a:t>
            </a:r>
          </a:p>
        </p:txBody>
      </p:sp>
      <p:sp>
        <p:nvSpPr>
          <p:cNvPr id="30" name="Onlinebild-Platzhalter 5">
            <a:extLst>
              <a:ext uri="{FF2B5EF4-FFF2-40B4-BE49-F238E27FC236}">
                <a16:creationId xmlns:a16="http://schemas.microsoft.com/office/drawing/2014/main" id="{5C4DC516-56C2-4FC7-9CD3-058D91CC6C79}"/>
              </a:ext>
            </a:extLst>
          </p:cNvPr>
          <p:cNvSpPr>
            <a:spLocks noGrp="1" noChangeAspect="1"/>
          </p:cNvSpPr>
          <p:nvPr>
            <p:ph type="clipArt" sz="quarter" idx="11" hasCustomPrompt="1"/>
          </p:nvPr>
        </p:nvSpPr>
        <p:spPr>
          <a:xfrm>
            <a:off x="8061198" y="4416391"/>
            <a:ext cx="691200" cy="698400"/>
          </a:xfrm>
          <a:blipFill>
            <a:blip r:embed="rId7"/>
            <a:stretch>
              <a:fillRect/>
            </a:stretch>
          </a:blipFill>
        </p:spPr>
        <p:txBody>
          <a:bodyPr/>
          <a:lstStyle>
            <a:lvl1pPr>
              <a:defRPr sz="100"/>
            </a:lvl1pPr>
          </a:lstStyle>
          <a:p>
            <a:r>
              <a:rPr lang="de-DE"/>
              <a:t>.</a:t>
            </a:r>
          </a:p>
        </p:txBody>
      </p:sp>
      <p:sp>
        <p:nvSpPr>
          <p:cNvPr id="31" name="Onlinebild-Platzhalter 9">
            <a:extLst>
              <a:ext uri="{FF2B5EF4-FFF2-40B4-BE49-F238E27FC236}">
                <a16:creationId xmlns:a16="http://schemas.microsoft.com/office/drawing/2014/main" id="{FEF1AA0C-86B7-43F2-9668-2965925A4E4E}"/>
              </a:ext>
            </a:extLst>
          </p:cNvPr>
          <p:cNvSpPr>
            <a:spLocks noGrp="1" noChangeAspect="1"/>
          </p:cNvSpPr>
          <p:nvPr>
            <p:ph type="clipArt" sz="quarter" idx="12" hasCustomPrompt="1"/>
          </p:nvPr>
        </p:nvSpPr>
        <p:spPr>
          <a:xfrm>
            <a:off x="9194173" y="4596391"/>
            <a:ext cx="1148400" cy="356400"/>
          </a:xfrm>
          <a:blipFill>
            <a:blip r:embed="rId8"/>
            <a:stretch>
              <a:fillRect/>
            </a:stretch>
          </a:blipFill>
        </p:spPr>
        <p:txBody>
          <a:bodyPr/>
          <a:lstStyle>
            <a:lvl1pPr>
              <a:defRPr sz="100"/>
            </a:lvl1pPr>
          </a:lstStyle>
          <a:p>
            <a:r>
              <a:rPr lang="de-DE"/>
              <a:t>.</a:t>
            </a:r>
          </a:p>
        </p:txBody>
      </p:sp>
      <p:sp>
        <p:nvSpPr>
          <p:cNvPr id="32" name="Onlinebild-Platzhalter 11">
            <a:extLst>
              <a:ext uri="{FF2B5EF4-FFF2-40B4-BE49-F238E27FC236}">
                <a16:creationId xmlns:a16="http://schemas.microsoft.com/office/drawing/2014/main" id="{73CA554D-6879-41D7-B2DA-0C060ECEFC71}"/>
              </a:ext>
            </a:extLst>
          </p:cNvPr>
          <p:cNvSpPr>
            <a:spLocks noGrp="1" noChangeAspect="1"/>
          </p:cNvSpPr>
          <p:nvPr>
            <p:ph type="clipArt" sz="quarter" idx="13" hasCustomPrompt="1"/>
          </p:nvPr>
        </p:nvSpPr>
        <p:spPr>
          <a:xfrm>
            <a:off x="10684573" y="4459591"/>
            <a:ext cx="928800" cy="626400"/>
          </a:xfrm>
          <a:blipFill>
            <a:blip r:embed="rId9"/>
            <a:stretch>
              <a:fillRect/>
            </a:stretch>
          </a:blipFill>
        </p:spPr>
        <p:txBody>
          <a:bodyPr/>
          <a:lstStyle>
            <a:lvl1pPr>
              <a:defRPr sz="100"/>
            </a:lvl1pPr>
          </a:lstStyle>
          <a:p>
            <a:r>
              <a:rPr lang="de-DE"/>
              <a:t>.</a:t>
            </a:r>
          </a:p>
        </p:txBody>
      </p:sp>
      <p:pic>
        <p:nvPicPr>
          <p:cNvPr id="3" name="Grafik 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6097385" cy="6858000"/>
          </a:xfrm>
          <a:prstGeom prst="rect">
            <a:avLst/>
          </a:prstGeom>
        </p:spPr>
      </p:pic>
      <p:sp>
        <p:nvSpPr>
          <p:cNvPr id="2" name="Titel 1"/>
          <p:cNvSpPr>
            <a:spLocks noGrp="1"/>
          </p:cNvSpPr>
          <p:nvPr>
            <p:ph type="ctrTitle"/>
          </p:nvPr>
        </p:nvSpPr>
        <p:spPr>
          <a:xfrm>
            <a:off x="6456217" y="952778"/>
            <a:ext cx="5197621" cy="2452198"/>
          </a:xfrm>
        </p:spPr>
        <p:txBody>
          <a:bodyPr anchor="t" anchorCtr="0"/>
          <a:lstStyle>
            <a:lvl1pPr algn="l">
              <a:lnSpc>
                <a:spcPct val="98000"/>
              </a:lnSpc>
              <a:tabLst/>
              <a:defRPr sz="3600" b="0">
                <a:solidFill>
                  <a:schemeClr val="tx2"/>
                </a:solidFill>
              </a:defRPr>
            </a:lvl1pPr>
          </a:lstStyle>
          <a:p>
            <a:r>
              <a:rPr lang="en-US" noProof="0"/>
              <a:t>Click to edit Master title style</a:t>
            </a:r>
          </a:p>
        </p:txBody>
      </p:sp>
      <p:pic>
        <p:nvPicPr>
          <p:cNvPr id="19" name="Grafik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4495" y="782001"/>
            <a:ext cx="2518258" cy="1331366"/>
          </a:xfrm>
          <a:prstGeom prst="rect">
            <a:avLst/>
          </a:prstGeom>
        </p:spPr>
      </p:pic>
    </p:spTree>
    <p:extLst>
      <p:ext uri="{BB962C8B-B14F-4D97-AF65-F5344CB8AC3E}">
        <p14:creationId xmlns:p14="http://schemas.microsoft.com/office/powerpoint/2010/main" val="1413881704"/>
      </p:ext>
    </p:extLst>
  </p:cSld>
  <p:clrMapOvr>
    <a:masterClrMapping/>
  </p:clrMapOvr>
  <p:extLst>
    <p:ext uri="{DCECCB84-F9BA-43D5-87BE-67443E8EF086}">
      <p15:sldGuideLst xmlns:p15="http://schemas.microsoft.com/office/powerpoint/2012/main">
        <p15:guide id="1" orient="horz" pos="599" userDrawn="1">
          <p15:clr>
            <a:srgbClr val="FBAE40"/>
          </p15:clr>
        </p15:guide>
        <p15:guide id="2" pos="406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enefits">
  <p:cSld name="Benefits">
    <p:spTree>
      <p:nvGrpSpPr>
        <p:cNvPr id="1" name="Shape 394"/>
        <p:cNvGrpSpPr/>
        <p:nvPr/>
      </p:nvGrpSpPr>
      <p:grpSpPr>
        <a:xfrm>
          <a:off x="0" y="0"/>
          <a:ext cx="0" cy="0"/>
          <a:chOff x="0" y="0"/>
          <a:chExt cx="0" cy="0"/>
        </a:xfrm>
      </p:grpSpPr>
      <p:sp>
        <p:nvSpPr>
          <p:cNvPr id="395" name="Google Shape;395;g10d1bdb7c36_0_813"/>
          <p:cNvSpPr txBox="1">
            <a:spLocks noGrp="1"/>
          </p:cNvSpPr>
          <p:nvPr>
            <p:ph type="body" idx="1"/>
          </p:nvPr>
        </p:nvSpPr>
        <p:spPr>
          <a:xfrm>
            <a:off x="538163" y="1935956"/>
            <a:ext cx="2509800" cy="1931100"/>
          </a:xfrm>
          <a:prstGeom prst="rect">
            <a:avLst/>
          </a:prstGeom>
          <a:solidFill>
            <a:schemeClr val="accent6"/>
          </a:solidFill>
          <a:ln>
            <a:noFill/>
          </a:ln>
        </p:spPr>
        <p:txBody>
          <a:bodyPr spcFirstLastPara="1" wrap="square" lIns="72000" tIns="680400" rIns="72000" bIns="72000" anchor="t" anchorCtr="0">
            <a:noAutofit/>
          </a:bodyPr>
          <a:lstStyle>
            <a:lvl1pPr marL="457200" lvl="0" indent="-228600" algn="ctr" rtl="0">
              <a:lnSpc>
                <a:spcPct val="103000"/>
              </a:lnSpc>
              <a:spcBef>
                <a:spcPts val="0"/>
              </a:spcBef>
              <a:spcAft>
                <a:spcPts val="0"/>
              </a:spcAft>
              <a:buClr>
                <a:schemeClr val="accent3"/>
              </a:buClr>
              <a:buSzPts val="1300"/>
              <a:buFont typeface="Arial"/>
              <a:buNone/>
              <a:defRPr sz="1300">
                <a:solidFill>
                  <a:schemeClr val="accent3"/>
                </a:solidFill>
              </a:defRPr>
            </a:lvl1pPr>
            <a:lvl2pPr marL="914400" lvl="1" indent="-228600" algn="ctr" rtl="0">
              <a:lnSpc>
                <a:spcPct val="103000"/>
              </a:lnSpc>
              <a:spcBef>
                <a:spcPts val="0"/>
              </a:spcBef>
              <a:spcAft>
                <a:spcPts val="0"/>
              </a:spcAft>
              <a:buClr>
                <a:schemeClr val="dk1"/>
              </a:buClr>
              <a:buSzPts val="1300"/>
              <a:buFont typeface="Arial"/>
              <a:buNone/>
              <a:defRPr sz="1300">
                <a:solidFill>
                  <a:schemeClr val="dk1"/>
                </a:solidFill>
              </a:defRPr>
            </a:lvl2pPr>
            <a:lvl3pPr marL="1371600" lvl="2" indent="-228600" algn="l" rtl="0">
              <a:lnSpc>
                <a:spcPct val="109000"/>
              </a:lnSpc>
              <a:spcBef>
                <a:spcPts val="500"/>
              </a:spcBef>
              <a:spcAft>
                <a:spcPts val="0"/>
              </a:spcAft>
              <a:buClr>
                <a:schemeClr val="dk1"/>
              </a:buClr>
              <a:buSzPts val="1300"/>
              <a:buNone/>
              <a:defRPr sz="1300"/>
            </a:lvl3pPr>
            <a:lvl4pPr marL="1828800" lvl="3" indent="-311150" algn="l" rtl="0">
              <a:lnSpc>
                <a:spcPct val="109000"/>
              </a:lnSpc>
              <a:spcBef>
                <a:spcPts val="500"/>
              </a:spcBef>
              <a:spcAft>
                <a:spcPts val="0"/>
              </a:spcAft>
              <a:buClr>
                <a:schemeClr val="dk1"/>
              </a:buClr>
              <a:buSzPts val="1300"/>
              <a:buChar char="•"/>
              <a:defRPr sz="1300"/>
            </a:lvl4pPr>
            <a:lvl5pPr marL="2286000" lvl="4" indent="-228600" algn="l" rtl="0">
              <a:lnSpc>
                <a:spcPct val="109000"/>
              </a:lnSpc>
              <a:spcBef>
                <a:spcPts val="800"/>
              </a:spcBef>
              <a:spcAft>
                <a:spcPts val="0"/>
              </a:spcAft>
              <a:buClr>
                <a:schemeClr val="accent3"/>
              </a:buClr>
              <a:buSzPts val="1300"/>
              <a:buFont typeface="Arial"/>
              <a:buNone/>
              <a:defRPr sz="1300"/>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396" name="Google Shape;396;g10d1bdb7c36_0_813"/>
          <p:cNvSpPr txBox="1">
            <a:spLocks noGrp="1"/>
          </p:cNvSpPr>
          <p:nvPr>
            <p:ph type="body" idx="2"/>
          </p:nvPr>
        </p:nvSpPr>
        <p:spPr>
          <a:xfrm>
            <a:off x="3406657" y="1935956"/>
            <a:ext cx="2509800" cy="1931100"/>
          </a:xfrm>
          <a:prstGeom prst="rect">
            <a:avLst/>
          </a:prstGeom>
          <a:solidFill>
            <a:schemeClr val="accent6"/>
          </a:solidFill>
          <a:ln>
            <a:noFill/>
          </a:ln>
        </p:spPr>
        <p:txBody>
          <a:bodyPr spcFirstLastPara="1" wrap="square" lIns="72000" tIns="680400" rIns="72000" bIns="72000" anchor="t" anchorCtr="0">
            <a:noAutofit/>
          </a:bodyPr>
          <a:lstStyle>
            <a:lvl1pPr marL="457200" lvl="0" indent="-228600" algn="ctr" rtl="0">
              <a:lnSpc>
                <a:spcPct val="103000"/>
              </a:lnSpc>
              <a:spcBef>
                <a:spcPts val="0"/>
              </a:spcBef>
              <a:spcAft>
                <a:spcPts val="0"/>
              </a:spcAft>
              <a:buClr>
                <a:schemeClr val="accent3"/>
              </a:buClr>
              <a:buSzPts val="1300"/>
              <a:buFont typeface="Arial"/>
              <a:buNone/>
              <a:defRPr sz="1300">
                <a:solidFill>
                  <a:schemeClr val="accent3"/>
                </a:solidFill>
              </a:defRPr>
            </a:lvl1pPr>
            <a:lvl2pPr marL="914400" lvl="1" indent="-228600" algn="ctr" rtl="0">
              <a:lnSpc>
                <a:spcPct val="103000"/>
              </a:lnSpc>
              <a:spcBef>
                <a:spcPts val="0"/>
              </a:spcBef>
              <a:spcAft>
                <a:spcPts val="0"/>
              </a:spcAft>
              <a:buClr>
                <a:schemeClr val="dk1"/>
              </a:buClr>
              <a:buSzPts val="1200"/>
              <a:buFont typeface="Arial"/>
              <a:buNone/>
              <a:defRPr sz="1200">
                <a:solidFill>
                  <a:schemeClr val="dk1"/>
                </a:solidFill>
              </a:defRPr>
            </a:lvl2pPr>
            <a:lvl3pPr marL="1371600" lvl="2" indent="-228600" algn="l" rtl="0">
              <a:lnSpc>
                <a:spcPct val="109000"/>
              </a:lnSpc>
              <a:spcBef>
                <a:spcPts val="500"/>
              </a:spcBef>
              <a:spcAft>
                <a:spcPts val="0"/>
              </a:spcAft>
              <a:buClr>
                <a:schemeClr val="dk1"/>
              </a:buClr>
              <a:buSzPts val="1300"/>
              <a:buNone/>
              <a:defRPr sz="1300"/>
            </a:lvl3pPr>
            <a:lvl4pPr marL="1828800" lvl="3" indent="-311150" algn="l" rtl="0">
              <a:lnSpc>
                <a:spcPct val="109000"/>
              </a:lnSpc>
              <a:spcBef>
                <a:spcPts val="500"/>
              </a:spcBef>
              <a:spcAft>
                <a:spcPts val="0"/>
              </a:spcAft>
              <a:buClr>
                <a:schemeClr val="dk1"/>
              </a:buClr>
              <a:buSzPts val="1300"/>
              <a:buChar char="•"/>
              <a:defRPr sz="1300"/>
            </a:lvl4pPr>
            <a:lvl5pPr marL="2286000" lvl="4" indent="-228600" algn="l" rtl="0">
              <a:lnSpc>
                <a:spcPct val="109000"/>
              </a:lnSpc>
              <a:spcBef>
                <a:spcPts val="800"/>
              </a:spcBef>
              <a:spcAft>
                <a:spcPts val="0"/>
              </a:spcAft>
              <a:buClr>
                <a:schemeClr val="accent3"/>
              </a:buClr>
              <a:buSzPts val="1300"/>
              <a:buFont typeface="Arial"/>
              <a:buNone/>
              <a:defRPr sz="1300"/>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397" name="Google Shape;397;g10d1bdb7c36_0_813"/>
          <p:cNvSpPr txBox="1">
            <a:spLocks noGrp="1"/>
          </p:cNvSpPr>
          <p:nvPr>
            <p:ph type="body" idx="3"/>
          </p:nvPr>
        </p:nvSpPr>
        <p:spPr>
          <a:xfrm>
            <a:off x="6275507" y="1935255"/>
            <a:ext cx="2509800" cy="1931100"/>
          </a:xfrm>
          <a:prstGeom prst="rect">
            <a:avLst/>
          </a:prstGeom>
          <a:solidFill>
            <a:schemeClr val="accent6"/>
          </a:solidFill>
          <a:ln>
            <a:noFill/>
          </a:ln>
        </p:spPr>
        <p:txBody>
          <a:bodyPr spcFirstLastPara="1" wrap="square" lIns="72000" tIns="680400" rIns="72000" bIns="72000" anchor="t" anchorCtr="0">
            <a:noAutofit/>
          </a:bodyPr>
          <a:lstStyle>
            <a:lvl1pPr marL="457200" lvl="0" indent="-228600" algn="ctr" rtl="0">
              <a:lnSpc>
                <a:spcPct val="103000"/>
              </a:lnSpc>
              <a:spcBef>
                <a:spcPts val="0"/>
              </a:spcBef>
              <a:spcAft>
                <a:spcPts val="0"/>
              </a:spcAft>
              <a:buClr>
                <a:schemeClr val="accent3"/>
              </a:buClr>
              <a:buSzPts val="1300"/>
              <a:buFont typeface="Arial"/>
              <a:buNone/>
              <a:defRPr sz="1300">
                <a:solidFill>
                  <a:schemeClr val="accent3"/>
                </a:solidFill>
              </a:defRPr>
            </a:lvl1pPr>
            <a:lvl2pPr marL="914400" lvl="1" indent="-228600" algn="ctr" rtl="0">
              <a:lnSpc>
                <a:spcPct val="103000"/>
              </a:lnSpc>
              <a:spcBef>
                <a:spcPts val="0"/>
              </a:spcBef>
              <a:spcAft>
                <a:spcPts val="0"/>
              </a:spcAft>
              <a:buClr>
                <a:schemeClr val="dk1"/>
              </a:buClr>
              <a:buSzPts val="1200"/>
              <a:buFont typeface="Arial"/>
              <a:buNone/>
              <a:defRPr sz="1200">
                <a:solidFill>
                  <a:schemeClr val="dk1"/>
                </a:solidFill>
              </a:defRPr>
            </a:lvl2pPr>
            <a:lvl3pPr marL="1371600" lvl="2" indent="-228600" algn="l" rtl="0">
              <a:lnSpc>
                <a:spcPct val="109000"/>
              </a:lnSpc>
              <a:spcBef>
                <a:spcPts val="500"/>
              </a:spcBef>
              <a:spcAft>
                <a:spcPts val="0"/>
              </a:spcAft>
              <a:buClr>
                <a:schemeClr val="dk1"/>
              </a:buClr>
              <a:buSzPts val="1300"/>
              <a:buNone/>
              <a:defRPr sz="1300"/>
            </a:lvl3pPr>
            <a:lvl4pPr marL="1828800" lvl="3" indent="-311150" algn="l" rtl="0">
              <a:lnSpc>
                <a:spcPct val="109000"/>
              </a:lnSpc>
              <a:spcBef>
                <a:spcPts val="500"/>
              </a:spcBef>
              <a:spcAft>
                <a:spcPts val="0"/>
              </a:spcAft>
              <a:buClr>
                <a:schemeClr val="dk1"/>
              </a:buClr>
              <a:buSzPts val="1300"/>
              <a:buChar char="•"/>
              <a:defRPr sz="1300"/>
            </a:lvl4pPr>
            <a:lvl5pPr marL="2286000" lvl="4" indent="-228600" algn="l" rtl="0">
              <a:lnSpc>
                <a:spcPct val="109000"/>
              </a:lnSpc>
              <a:spcBef>
                <a:spcPts val="800"/>
              </a:spcBef>
              <a:spcAft>
                <a:spcPts val="0"/>
              </a:spcAft>
              <a:buClr>
                <a:schemeClr val="accent3"/>
              </a:buClr>
              <a:buSzPts val="1300"/>
              <a:buFont typeface="Arial"/>
              <a:buNone/>
              <a:defRPr sz="1300"/>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398" name="Google Shape;398;g10d1bdb7c36_0_813"/>
          <p:cNvSpPr txBox="1">
            <a:spLocks noGrp="1"/>
          </p:cNvSpPr>
          <p:nvPr>
            <p:ph type="body" idx="4"/>
          </p:nvPr>
        </p:nvSpPr>
        <p:spPr>
          <a:xfrm>
            <a:off x="9144001" y="1935255"/>
            <a:ext cx="2509800" cy="1931100"/>
          </a:xfrm>
          <a:prstGeom prst="rect">
            <a:avLst/>
          </a:prstGeom>
          <a:solidFill>
            <a:schemeClr val="accent6"/>
          </a:solidFill>
          <a:ln>
            <a:noFill/>
          </a:ln>
        </p:spPr>
        <p:txBody>
          <a:bodyPr spcFirstLastPara="1" wrap="square" lIns="72000" tIns="680400" rIns="72000" bIns="72000" anchor="t" anchorCtr="0">
            <a:noAutofit/>
          </a:bodyPr>
          <a:lstStyle>
            <a:lvl1pPr marL="457200" lvl="0" indent="-228600" algn="ctr" rtl="0">
              <a:lnSpc>
                <a:spcPct val="103000"/>
              </a:lnSpc>
              <a:spcBef>
                <a:spcPts val="0"/>
              </a:spcBef>
              <a:spcAft>
                <a:spcPts val="0"/>
              </a:spcAft>
              <a:buClr>
                <a:schemeClr val="accent3"/>
              </a:buClr>
              <a:buSzPts val="1300"/>
              <a:buFont typeface="Arial"/>
              <a:buNone/>
              <a:defRPr sz="1300">
                <a:solidFill>
                  <a:schemeClr val="accent3"/>
                </a:solidFill>
              </a:defRPr>
            </a:lvl1pPr>
            <a:lvl2pPr marL="914400" lvl="1" indent="-228600" algn="ctr" rtl="0">
              <a:lnSpc>
                <a:spcPct val="103000"/>
              </a:lnSpc>
              <a:spcBef>
                <a:spcPts val="0"/>
              </a:spcBef>
              <a:spcAft>
                <a:spcPts val="0"/>
              </a:spcAft>
              <a:buClr>
                <a:schemeClr val="dk1"/>
              </a:buClr>
              <a:buSzPts val="1200"/>
              <a:buFont typeface="Arial"/>
              <a:buNone/>
              <a:defRPr sz="1200">
                <a:solidFill>
                  <a:schemeClr val="dk1"/>
                </a:solidFill>
              </a:defRPr>
            </a:lvl2pPr>
            <a:lvl3pPr marL="1371600" lvl="2" indent="-228600" algn="l" rtl="0">
              <a:lnSpc>
                <a:spcPct val="109000"/>
              </a:lnSpc>
              <a:spcBef>
                <a:spcPts val="500"/>
              </a:spcBef>
              <a:spcAft>
                <a:spcPts val="0"/>
              </a:spcAft>
              <a:buClr>
                <a:schemeClr val="dk1"/>
              </a:buClr>
              <a:buSzPts val="1300"/>
              <a:buNone/>
              <a:defRPr sz="1300"/>
            </a:lvl3pPr>
            <a:lvl4pPr marL="1828800" lvl="3" indent="-311150" algn="l" rtl="0">
              <a:lnSpc>
                <a:spcPct val="109000"/>
              </a:lnSpc>
              <a:spcBef>
                <a:spcPts val="500"/>
              </a:spcBef>
              <a:spcAft>
                <a:spcPts val="0"/>
              </a:spcAft>
              <a:buClr>
                <a:schemeClr val="dk1"/>
              </a:buClr>
              <a:buSzPts val="1300"/>
              <a:buChar char="•"/>
              <a:defRPr sz="1300"/>
            </a:lvl4pPr>
            <a:lvl5pPr marL="2286000" lvl="4" indent="-228600" algn="l" rtl="0">
              <a:lnSpc>
                <a:spcPct val="109000"/>
              </a:lnSpc>
              <a:spcBef>
                <a:spcPts val="800"/>
              </a:spcBef>
              <a:spcAft>
                <a:spcPts val="0"/>
              </a:spcAft>
              <a:buClr>
                <a:schemeClr val="accent3"/>
              </a:buClr>
              <a:buSzPts val="1300"/>
              <a:buFont typeface="Arial"/>
              <a:buNone/>
              <a:defRPr sz="1300"/>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399" name="Google Shape;399;g10d1bdb7c36_0_813"/>
          <p:cNvSpPr txBox="1">
            <a:spLocks noGrp="1"/>
          </p:cNvSpPr>
          <p:nvPr>
            <p:ph type="body" idx="5"/>
          </p:nvPr>
        </p:nvSpPr>
        <p:spPr>
          <a:xfrm>
            <a:off x="538163" y="4373399"/>
            <a:ext cx="2509800" cy="1931100"/>
          </a:xfrm>
          <a:prstGeom prst="rect">
            <a:avLst/>
          </a:prstGeom>
          <a:solidFill>
            <a:schemeClr val="accent6"/>
          </a:solidFill>
          <a:ln>
            <a:noFill/>
          </a:ln>
        </p:spPr>
        <p:txBody>
          <a:bodyPr spcFirstLastPara="1" wrap="square" lIns="72000" tIns="680400" rIns="72000" bIns="72000" anchor="t" anchorCtr="0">
            <a:noAutofit/>
          </a:bodyPr>
          <a:lstStyle>
            <a:lvl1pPr marL="457200" lvl="0" indent="-228600" algn="ctr" rtl="0">
              <a:lnSpc>
                <a:spcPct val="103000"/>
              </a:lnSpc>
              <a:spcBef>
                <a:spcPts val="0"/>
              </a:spcBef>
              <a:spcAft>
                <a:spcPts val="0"/>
              </a:spcAft>
              <a:buClr>
                <a:schemeClr val="accent3"/>
              </a:buClr>
              <a:buSzPts val="1300"/>
              <a:buFont typeface="Arial"/>
              <a:buNone/>
              <a:defRPr sz="1300">
                <a:solidFill>
                  <a:schemeClr val="accent3"/>
                </a:solidFill>
              </a:defRPr>
            </a:lvl1pPr>
            <a:lvl2pPr marL="914400" lvl="1" indent="-228600" algn="ctr" rtl="0">
              <a:lnSpc>
                <a:spcPct val="103000"/>
              </a:lnSpc>
              <a:spcBef>
                <a:spcPts val="0"/>
              </a:spcBef>
              <a:spcAft>
                <a:spcPts val="0"/>
              </a:spcAft>
              <a:buClr>
                <a:schemeClr val="dk1"/>
              </a:buClr>
              <a:buSzPts val="1200"/>
              <a:buFont typeface="Arial"/>
              <a:buNone/>
              <a:defRPr sz="1200">
                <a:solidFill>
                  <a:schemeClr val="dk1"/>
                </a:solidFill>
              </a:defRPr>
            </a:lvl2pPr>
            <a:lvl3pPr marL="1371600" lvl="2" indent="-228600" algn="l" rtl="0">
              <a:lnSpc>
                <a:spcPct val="109000"/>
              </a:lnSpc>
              <a:spcBef>
                <a:spcPts val="500"/>
              </a:spcBef>
              <a:spcAft>
                <a:spcPts val="0"/>
              </a:spcAft>
              <a:buClr>
                <a:schemeClr val="dk1"/>
              </a:buClr>
              <a:buSzPts val="1300"/>
              <a:buNone/>
              <a:defRPr sz="1300"/>
            </a:lvl3pPr>
            <a:lvl4pPr marL="1828800" lvl="3" indent="-311150" algn="l" rtl="0">
              <a:lnSpc>
                <a:spcPct val="109000"/>
              </a:lnSpc>
              <a:spcBef>
                <a:spcPts val="500"/>
              </a:spcBef>
              <a:spcAft>
                <a:spcPts val="0"/>
              </a:spcAft>
              <a:buClr>
                <a:schemeClr val="dk1"/>
              </a:buClr>
              <a:buSzPts val="1300"/>
              <a:buChar char="•"/>
              <a:defRPr sz="1300"/>
            </a:lvl4pPr>
            <a:lvl5pPr marL="2286000" lvl="4" indent="-228600" algn="l" rtl="0">
              <a:lnSpc>
                <a:spcPct val="109000"/>
              </a:lnSpc>
              <a:spcBef>
                <a:spcPts val="800"/>
              </a:spcBef>
              <a:spcAft>
                <a:spcPts val="0"/>
              </a:spcAft>
              <a:buClr>
                <a:schemeClr val="accent3"/>
              </a:buClr>
              <a:buSzPts val="1300"/>
              <a:buFont typeface="Arial"/>
              <a:buNone/>
              <a:defRPr sz="1300"/>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400" name="Google Shape;400;g10d1bdb7c36_0_813"/>
          <p:cNvSpPr txBox="1">
            <a:spLocks noGrp="1"/>
          </p:cNvSpPr>
          <p:nvPr>
            <p:ph type="body" idx="6"/>
          </p:nvPr>
        </p:nvSpPr>
        <p:spPr>
          <a:xfrm>
            <a:off x="3406657" y="4373399"/>
            <a:ext cx="2509800" cy="1931100"/>
          </a:xfrm>
          <a:prstGeom prst="rect">
            <a:avLst/>
          </a:prstGeom>
          <a:solidFill>
            <a:schemeClr val="accent6"/>
          </a:solidFill>
          <a:ln>
            <a:noFill/>
          </a:ln>
        </p:spPr>
        <p:txBody>
          <a:bodyPr spcFirstLastPara="1" wrap="square" lIns="72000" tIns="680400" rIns="72000" bIns="72000" anchor="t" anchorCtr="0">
            <a:noAutofit/>
          </a:bodyPr>
          <a:lstStyle>
            <a:lvl1pPr marL="457200" lvl="0" indent="-228600" algn="ctr" rtl="0">
              <a:lnSpc>
                <a:spcPct val="103000"/>
              </a:lnSpc>
              <a:spcBef>
                <a:spcPts val="0"/>
              </a:spcBef>
              <a:spcAft>
                <a:spcPts val="0"/>
              </a:spcAft>
              <a:buClr>
                <a:schemeClr val="accent3"/>
              </a:buClr>
              <a:buSzPts val="1300"/>
              <a:buFont typeface="Arial"/>
              <a:buNone/>
              <a:defRPr sz="1300">
                <a:solidFill>
                  <a:schemeClr val="accent3"/>
                </a:solidFill>
              </a:defRPr>
            </a:lvl1pPr>
            <a:lvl2pPr marL="914400" lvl="1" indent="-228600" algn="ctr" rtl="0">
              <a:lnSpc>
                <a:spcPct val="103000"/>
              </a:lnSpc>
              <a:spcBef>
                <a:spcPts val="0"/>
              </a:spcBef>
              <a:spcAft>
                <a:spcPts val="0"/>
              </a:spcAft>
              <a:buClr>
                <a:schemeClr val="dk1"/>
              </a:buClr>
              <a:buSzPts val="1200"/>
              <a:buFont typeface="Arial"/>
              <a:buNone/>
              <a:defRPr sz="1200">
                <a:solidFill>
                  <a:schemeClr val="dk1"/>
                </a:solidFill>
              </a:defRPr>
            </a:lvl2pPr>
            <a:lvl3pPr marL="1371600" lvl="2" indent="-228600" algn="l" rtl="0">
              <a:lnSpc>
                <a:spcPct val="109000"/>
              </a:lnSpc>
              <a:spcBef>
                <a:spcPts val="500"/>
              </a:spcBef>
              <a:spcAft>
                <a:spcPts val="0"/>
              </a:spcAft>
              <a:buClr>
                <a:schemeClr val="dk1"/>
              </a:buClr>
              <a:buSzPts val="1300"/>
              <a:buNone/>
              <a:defRPr sz="1300"/>
            </a:lvl3pPr>
            <a:lvl4pPr marL="1828800" lvl="3" indent="-311150" algn="l" rtl="0">
              <a:lnSpc>
                <a:spcPct val="109000"/>
              </a:lnSpc>
              <a:spcBef>
                <a:spcPts val="500"/>
              </a:spcBef>
              <a:spcAft>
                <a:spcPts val="0"/>
              </a:spcAft>
              <a:buClr>
                <a:schemeClr val="dk1"/>
              </a:buClr>
              <a:buSzPts val="1300"/>
              <a:buChar char="•"/>
              <a:defRPr sz="1300"/>
            </a:lvl4pPr>
            <a:lvl5pPr marL="2286000" lvl="4" indent="-228600" algn="l" rtl="0">
              <a:lnSpc>
                <a:spcPct val="109000"/>
              </a:lnSpc>
              <a:spcBef>
                <a:spcPts val="800"/>
              </a:spcBef>
              <a:spcAft>
                <a:spcPts val="0"/>
              </a:spcAft>
              <a:buClr>
                <a:schemeClr val="accent3"/>
              </a:buClr>
              <a:buSzPts val="1300"/>
              <a:buFont typeface="Arial"/>
              <a:buNone/>
              <a:defRPr sz="1300"/>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401" name="Google Shape;401;g10d1bdb7c36_0_813"/>
          <p:cNvSpPr txBox="1">
            <a:spLocks noGrp="1"/>
          </p:cNvSpPr>
          <p:nvPr>
            <p:ph type="body" idx="7"/>
          </p:nvPr>
        </p:nvSpPr>
        <p:spPr>
          <a:xfrm>
            <a:off x="6275507" y="4372698"/>
            <a:ext cx="2509800" cy="1931100"/>
          </a:xfrm>
          <a:prstGeom prst="rect">
            <a:avLst/>
          </a:prstGeom>
          <a:solidFill>
            <a:schemeClr val="accent6"/>
          </a:solidFill>
          <a:ln>
            <a:noFill/>
          </a:ln>
        </p:spPr>
        <p:txBody>
          <a:bodyPr spcFirstLastPara="1" wrap="square" lIns="72000" tIns="680400" rIns="72000" bIns="72000" anchor="t" anchorCtr="0">
            <a:noAutofit/>
          </a:bodyPr>
          <a:lstStyle>
            <a:lvl1pPr marL="457200" lvl="0" indent="-228600" algn="ctr" rtl="0">
              <a:lnSpc>
                <a:spcPct val="103000"/>
              </a:lnSpc>
              <a:spcBef>
                <a:spcPts val="0"/>
              </a:spcBef>
              <a:spcAft>
                <a:spcPts val="0"/>
              </a:spcAft>
              <a:buClr>
                <a:schemeClr val="accent3"/>
              </a:buClr>
              <a:buSzPts val="1300"/>
              <a:buFont typeface="Arial"/>
              <a:buNone/>
              <a:defRPr sz="1300">
                <a:solidFill>
                  <a:schemeClr val="accent3"/>
                </a:solidFill>
              </a:defRPr>
            </a:lvl1pPr>
            <a:lvl2pPr marL="914400" lvl="1" indent="-228600" algn="ctr" rtl="0">
              <a:lnSpc>
                <a:spcPct val="103000"/>
              </a:lnSpc>
              <a:spcBef>
                <a:spcPts val="0"/>
              </a:spcBef>
              <a:spcAft>
                <a:spcPts val="0"/>
              </a:spcAft>
              <a:buClr>
                <a:schemeClr val="dk1"/>
              </a:buClr>
              <a:buSzPts val="1200"/>
              <a:buFont typeface="Arial"/>
              <a:buNone/>
              <a:defRPr sz="1200">
                <a:solidFill>
                  <a:schemeClr val="dk1"/>
                </a:solidFill>
              </a:defRPr>
            </a:lvl2pPr>
            <a:lvl3pPr marL="1371600" lvl="2" indent="-228600" algn="l" rtl="0">
              <a:lnSpc>
                <a:spcPct val="109000"/>
              </a:lnSpc>
              <a:spcBef>
                <a:spcPts val="500"/>
              </a:spcBef>
              <a:spcAft>
                <a:spcPts val="0"/>
              </a:spcAft>
              <a:buClr>
                <a:schemeClr val="dk1"/>
              </a:buClr>
              <a:buSzPts val="1300"/>
              <a:buNone/>
              <a:defRPr sz="1300"/>
            </a:lvl3pPr>
            <a:lvl4pPr marL="1828800" lvl="3" indent="-311150" algn="l" rtl="0">
              <a:lnSpc>
                <a:spcPct val="109000"/>
              </a:lnSpc>
              <a:spcBef>
                <a:spcPts val="500"/>
              </a:spcBef>
              <a:spcAft>
                <a:spcPts val="0"/>
              </a:spcAft>
              <a:buClr>
                <a:schemeClr val="dk1"/>
              </a:buClr>
              <a:buSzPts val="1300"/>
              <a:buChar char="•"/>
              <a:defRPr sz="1300"/>
            </a:lvl4pPr>
            <a:lvl5pPr marL="2286000" lvl="4" indent="-228600" algn="l" rtl="0">
              <a:lnSpc>
                <a:spcPct val="109000"/>
              </a:lnSpc>
              <a:spcBef>
                <a:spcPts val="800"/>
              </a:spcBef>
              <a:spcAft>
                <a:spcPts val="0"/>
              </a:spcAft>
              <a:buClr>
                <a:schemeClr val="accent3"/>
              </a:buClr>
              <a:buSzPts val="1300"/>
              <a:buFont typeface="Arial"/>
              <a:buNone/>
              <a:defRPr sz="1300"/>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402" name="Google Shape;402;g10d1bdb7c36_0_813"/>
          <p:cNvSpPr txBox="1">
            <a:spLocks noGrp="1"/>
          </p:cNvSpPr>
          <p:nvPr>
            <p:ph type="body" idx="8"/>
          </p:nvPr>
        </p:nvSpPr>
        <p:spPr>
          <a:xfrm>
            <a:off x="9144001" y="4372698"/>
            <a:ext cx="2509800" cy="1931100"/>
          </a:xfrm>
          <a:prstGeom prst="rect">
            <a:avLst/>
          </a:prstGeom>
          <a:solidFill>
            <a:schemeClr val="accent6"/>
          </a:solidFill>
          <a:ln>
            <a:noFill/>
          </a:ln>
        </p:spPr>
        <p:txBody>
          <a:bodyPr spcFirstLastPara="1" wrap="square" lIns="72000" tIns="680400" rIns="72000" bIns="72000" anchor="t" anchorCtr="0">
            <a:noAutofit/>
          </a:bodyPr>
          <a:lstStyle>
            <a:lvl1pPr marL="457200" lvl="0" indent="-228600" algn="ctr" rtl="0">
              <a:lnSpc>
                <a:spcPct val="103000"/>
              </a:lnSpc>
              <a:spcBef>
                <a:spcPts val="0"/>
              </a:spcBef>
              <a:spcAft>
                <a:spcPts val="0"/>
              </a:spcAft>
              <a:buClr>
                <a:schemeClr val="accent3"/>
              </a:buClr>
              <a:buSzPts val="1300"/>
              <a:buFont typeface="Arial"/>
              <a:buNone/>
              <a:defRPr sz="1300">
                <a:solidFill>
                  <a:schemeClr val="accent3"/>
                </a:solidFill>
              </a:defRPr>
            </a:lvl1pPr>
            <a:lvl2pPr marL="914400" lvl="1" indent="-228600" algn="ctr" rtl="0">
              <a:lnSpc>
                <a:spcPct val="103000"/>
              </a:lnSpc>
              <a:spcBef>
                <a:spcPts val="0"/>
              </a:spcBef>
              <a:spcAft>
                <a:spcPts val="0"/>
              </a:spcAft>
              <a:buClr>
                <a:schemeClr val="dk1"/>
              </a:buClr>
              <a:buSzPts val="1200"/>
              <a:buFont typeface="Arial"/>
              <a:buNone/>
              <a:defRPr sz="1200">
                <a:solidFill>
                  <a:schemeClr val="dk1"/>
                </a:solidFill>
              </a:defRPr>
            </a:lvl2pPr>
            <a:lvl3pPr marL="1371600" lvl="2" indent="-228600" algn="l" rtl="0">
              <a:lnSpc>
                <a:spcPct val="109000"/>
              </a:lnSpc>
              <a:spcBef>
                <a:spcPts val="500"/>
              </a:spcBef>
              <a:spcAft>
                <a:spcPts val="0"/>
              </a:spcAft>
              <a:buClr>
                <a:schemeClr val="dk1"/>
              </a:buClr>
              <a:buSzPts val="1300"/>
              <a:buNone/>
              <a:defRPr sz="1300"/>
            </a:lvl3pPr>
            <a:lvl4pPr marL="1828800" lvl="3" indent="-311150" algn="l" rtl="0">
              <a:lnSpc>
                <a:spcPct val="109000"/>
              </a:lnSpc>
              <a:spcBef>
                <a:spcPts val="500"/>
              </a:spcBef>
              <a:spcAft>
                <a:spcPts val="0"/>
              </a:spcAft>
              <a:buClr>
                <a:schemeClr val="dk1"/>
              </a:buClr>
              <a:buSzPts val="1300"/>
              <a:buChar char="•"/>
              <a:defRPr sz="1300"/>
            </a:lvl4pPr>
            <a:lvl5pPr marL="2286000" lvl="4" indent="-228600" algn="l" rtl="0">
              <a:lnSpc>
                <a:spcPct val="109000"/>
              </a:lnSpc>
              <a:spcBef>
                <a:spcPts val="800"/>
              </a:spcBef>
              <a:spcAft>
                <a:spcPts val="0"/>
              </a:spcAft>
              <a:buClr>
                <a:schemeClr val="accent3"/>
              </a:buClr>
              <a:buSzPts val="1300"/>
              <a:buFont typeface="Arial"/>
              <a:buNone/>
              <a:defRPr sz="1300"/>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403" name="Google Shape;403;g10d1bdb7c36_0_813"/>
          <p:cNvSpPr txBox="1">
            <a:spLocks noGrp="1"/>
          </p:cNvSpPr>
          <p:nvPr>
            <p:ph type="title"/>
          </p:nvPr>
        </p:nvSpPr>
        <p:spPr>
          <a:xfrm>
            <a:off x="538163" y="318837"/>
            <a:ext cx="9563700" cy="788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4" name="Google Shape;404;g10d1bdb7c36_0_813"/>
          <p:cNvSpPr txBox="1">
            <a:spLocks noGrp="1"/>
          </p:cNvSpPr>
          <p:nvPr>
            <p:ph type="sldNum" idx="12"/>
          </p:nvPr>
        </p:nvSpPr>
        <p:spPr>
          <a:xfrm>
            <a:off x="11363900" y="6569028"/>
            <a:ext cx="691500" cy="225300"/>
          </a:xfrm>
          <a:prstGeom prst="rect">
            <a:avLst/>
          </a:prstGeom>
          <a:noFill/>
          <a:ln>
            <a:noFill/>
          </a:ln>
        </p:spPr>
        <p:txBody>
          <a:bodyPr spcFirstLastPara="1" wrap="square" lIns="0" tIns="0" rIns="0" bIns="0" anchor="b" anchorCtr="0">
            <a:noAutofit/>
          </a:bodyPr>
          <a:lstStyle>
            <a:lvl1pPr marL="0" lvl="0" indent="0" algn="r" rtl="0">
              <a:lnSpc>
                <a:spcPct val="109000"/>
              </a:lnSpc>
              <a:spcBef>
                <a:spcPts val="0"/>
              </a:spcBef>
              <a:spcAft>
                <a:spcPts val="0"/>
              </a:spcAft>
              <a:buClr>
                <a:schemeClr val="dk2"/>
              </a:buClr>
              <a:buSzPts val="1300"/>
              <a:buFont typeface="Arial"/>
              <a:buNone/>
              <a:defRPr/>
            </a:lvl1pPr>
            <a:lvl2pPr marL="0" lvl="1" indent="0" algn="r" rtl="0">
              <a:lnSpc>
                <a:spcPct val="109000"/>
              </a:lnSpc>
              <a:spcBef>
                <a:spcPts val="0"/>
              </a:spcBef>
              <a:spcAft>
                <a:spcPts val="0"/>
              </a:spcAft>
              <a:buClr>
                <a:schemeClr val="dk2"/>
              </a:buClr>
              <a:buSzPts val="1300"/>
              <a:buFont typeface="Arial"/>
              <a:buNone/>
              <a:defRPr/>
            </a:lvl2pPr>
            <a:lvl3pPr marL="0" lvl="2" indent="0" algn="r" rtl="0">
              <a:lnSpc>
                <a:spcPct val="109000"/>
              </a:lnSpc>
              <a:spcBef>
                <a:spcPts val="0"/>
              </a:spcBef>
              <a:spcAft>
                <a:spcPts val="0"/>
              </a:spcAft>
              <a:buClr>
                <a:schemeClr val="dk2"/>
              </a:buClr>
              <a:buSzPts val="1300"/>
              <a:buFont typeface="Arial"/>
              <a:buNone/>
              <a:defRPr/>
            </a:lvl3pPr>
            <a:lvl4pPr marL="0" lvl="3" indent="0" algn="r" rtl="0">
              <a:lnSpc>
                <a:spcPct val="109000"/>
              </a:lnSpc>
              <a:spcBef>
                <a:spcPts val="0"/>
              </a:spcBef>
              <a:spcAft>
                <a:spcPts val="0"/>
              </a:spcAft>
              <a:buClr>
                <a:schemeClr val="dk2"/>
              </a:buClr>
              <a:buSzPts val="1300"/>
              <a:buFont typeface="Arial"/>
              <a:buNone/>
              <a:defRPr/>
            </a:lvl4pPr>
            <a:lvl5pPr marL="0" lvl="4" indent="0" algn="r" rtl="0">
              <a:lnSpc>
                <a:spcPct val="109000"/>
              </a:lnSpc>
              <a:spcBef>
                <a:spcPts val="0"/>
              </a:spcBef>
              <a:spcAft>
                <a:spcPts val="0"/>
              </a:spcAft>
              <a:buClr>
                <a:schemeClr val="dk2"/>
              </a:buClr>
              <a:buSzPts val="1300"/>
              <a:buFont typeface="Arial"/>
              <a:buNone/>
              <a:defRPr/>
            </a:lvl5pPr>
            <a:lvl6pPr marL="0" lvl="5" indent="0" algn="r" rtl="0">
              <a:lnSpc>
                <a:spcPct val="109000"/>
              </a:lnSpc>
              <a:spcBef>
                <a:spcPts val="0"/>
              </a:spcBef>
              <a:spcAft>
                <a:spcPts val="0"/>
              </a:spcAft>
              <a:buClr>
                <a:schemeClr val="dk2"/>
              </a:buClr>
              <a:buSzPts val="1300"/>
              <a:buFont typeface="Arial"/>
              <a:buNone/>
              <a:defRPr/>
            </a:lvl6pPr>
            <a:lvl7pPr marL="0" lvl="6" indent="0" algn="r" rtl="0">
              <a:lnSpc>
                <a:spcPct val="109000"/>
              </a:lnSpc>
              <a:spcBef>
                <a:spcPts val="0"/>
              </a:spcBef>
              <a:spcAft>
                <a:spcPts val="0"/>
              </a:spcAft>
              <a:buClr>
                <a:schemeClr val="dk2"/>
              </a:buClr>
              <a:buSzPts val="1300"/>
              <a:buFont typeface="Arial"/>
              <a:buNone/>
              <a:defRPr/>
            </a:lvl7pPr>
            <a:lvl8pPr marL="0" lvl="7" indent="0" algn="r" rtl="0">
              <a:lnSpc>
                <a:spcPct val="109000"/>
              </a:lnSpc>
              <a:spcBef>
                <a:spcPts val="0"/>
              </a:spcBef>
              <a:spcAft>
                <a:spcPts val="0"/>
              </a:spcAft>
              <a:buClr>
                <a:schemeClr val="dk2"/>
              </a:buClr>
              <a:buSzPts val="1300"/>
              <a:buFont typeface="Arial"/>
              <a:buNone/>
              <a:defRPr/>
            </a:lvl8pPr>
            <a:lvl9pPr marL="0" lvl="8" indent="0" algn="r" rtl="0">
              <a:lnSpc>
                <a:spcPct val="109000"/>
              </a:lnSpc>
              <a:spcBef>
                <a:spcPts val="0"/>
              </a:spcBef>
              <a:spcAft>
                <a:spcPts val="0"/>
              </a:spcAft>
              <a:buClr>
                <a:schemeClr val="dk2"/>
              </a:buClr>
              <a:buSzPts val="1300"/>
              <a:buFont typeface="Arial"/>
              <a:buNone/>
              <a:defRPr/>
            </a:lvl9pPr>
          </a:lstStyle>
          <a:p>
            <a:pPr marL="0" lvl="0" indent="0" algn="r" rtl="0">
              <a:spcBef>
                <a:spcPts val="0"/>
              </a:spcBef>
              <a:spcAft>
                <a:spcPts val="0"/>
              </a:spcAft>
              <a:buNone/>
            </a:pPr>
            <a:fld id="{00000000-1234-1234-1234-123412341234}" type="slidenum">
              <a:rPr lang="fr-CH"/>
              <a:t>‹#›</a:t>
            </a:fld>
            <a:endParaRPr/>
          </a:p>
        </p:txBody>
      </p:sp>
      <p:grpSp>
        <p:nvGrpSpPr>
          <p:cNvPr id="405" name="Google Shape;405;g10d1bdb7c36_0_813"/>
          <p:cNvGrpSpPr/>
          <p:nvPr/>
        </p:nvGrpSpPr>
        <p:grpSpPr>
          <a:xfrm>
            <a:off x="1331714" y="1766268"/>
            <a:ext cx="907184" cy="777589"/>
            <a:chOff x="104250" y="82525"/>
            <a:chExt cx="2799950" cy="2817350"/>
          </a:xfrm>
        </p:grpSpPr>
        <p:sp>
          <p:nvSpPr>
            <p:cNvPr id="406" name="Google Shape;406;g10d1bdb7c36_0_813"/>
            <p:cNvSpPr/>
            <p:nvPr/>
          </p:nvSpPr>
          <p:spPr>
            <a:xfrm>
              <a:off x="104250" y="82525"/>
              <a:ext cx="2799950" cy="2817350"/>
            </a:xfrm>
            <a:custGeom>
              <a:avLst/>
              <a:gdLst/>
              <a:ahLst/>
              <a:cxnLst/>
              <a:rect l="l" t="t" r="r" b="b"/>
              <a:pathLst>
                <a:path w="111998" h="112694" extrusionOk="0">
                  <a:moveTo>
                    <a:pt x="0" y="1"/>
                  </a:moveTo>
                  <a:lnTo>
                    <a:pt x="0" y="77477"/>
                  </a:lnTo>
                  <a:lnTo>
                    <a:pt x="55635" y="112693"/>
                  </a:lnTo>
                  <a:lnTo>
                    <a:pt x="111998" y="77477"/>
                  </a:lnTo>
                  <a:lnTo>
                    <a:pt x="111998" y="1"/>
                  </a:lnTo>
                  <a:close/>
                </a:path>
              </a:pathLst>
            </a:custGeom>
            <a:solidFill>
              <a:srgbClr val="0538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g10d1bdb7c36_0_813"/>
            <p:cNvSpPr/>
            <p:nvPr/>
          </p:nvSpPr>
          <p:spPr>
            <a:xfrm>
              <a:off x="619875" y="674150"/>
              <a:ext cx="1768700" cy="1190575"/>
            </a:xfrm>
            <a:custGeom>
              <a:avLst/>
              <a:gdLst/>
              <a:ahLst/>
              <a:cxnLst/>
              <a:rect l="l" t="t" r="r" b="b"/>
              <a:pathLst>
                <a:path w="70748" h="47623" extrusionOk="0">
                  <a:moveTo>
                    <a:pt x="35430" y="39743"/>
                  </a:moveTo>
                  <a:lnTo>
                    <a:pt x="35505" y="39752"/>
                  </a:lnTo>
                  <a:lnTo>
                    <a:pt x="35580" y="39760"/>
                  </a:lnTo>
                  <a:lnTo>
                    <a:pt x="35663" y="39769"/>
                  </a:lnTo>
                  <a:lnTo>
                    <a:pt x="35805" y="39813"/>
                  </a:lnTo>
                  <a:lnTo>
                    <a:pt x="35948" y="39866"/>
                  </a:lnTo>
                  <a:lnTo>
                    <a:pt x="36090" y="39945"/>
                  </a:lnTo>
                  <a:lnTo>
                    <a:pt x="36218" y="40024"/>
                  </a:lnTo>
                  <a:lnTo>
                    <a:pt x="36338" y="40130"/>
                  </a:lnTo>
                  <a:lnTo>
                    <a:pt x="36458" y="40245"/>
                  </a:lnTo>
                  <a:lnTo>
                    <a:pt x="36563" y="40368"/>
                  </a:lnTo>
                  <a:lnTo>
                    <a:pt x="36653" y="40500"/>
                  </a:lnTo>
                  <a:lnTo>
                    <a:pt x="36735" y="40650"/>
                  </a:lnTo>
                  <a:lnTo>
                    <a:pt x="36810" y="40799"/>
                  </a:lnTo>
                  <a:lnTo>
                    <a:pt x="36863" y="40967"/>
                  </a:lnTo>
                  <a:lnTo>
                    <a:pt x="36908" y="41134"/>
                  </a:lnTo>
                  <a:lnTo>
                    <a:pt x="36923" y="41222"/>
                  </a:lnTo>
                  <a:lnTo>
                    <a:pt x="36938" y="41310"/>
                  </a:lnTo>
                  <a:lnTo>
                    <a:pt x="36945" y="41398"/>
                  </a:lnTo>
                  <a:lnTo>
                    <a:pt x="36953" y="41486"/>
                  </a:lnTo>
                  <a:lnTo>
                    <a:pt x="36953" y="41574"/>
                  </a:lnTo>
                  <a:lnTo>
                    <a:pt x="36945" y="41662"/>
                  </a:lnTo>
                  <a:lnTo>
                    <a:pt x="36938" y="41750"/>
                  </a:lnTo>
                  <a:lnTo>
                    <a:pt x="36930" y="41838"/>
                  </a:lnTo>
                  <a:lnTo>
                    <a:pt x="36915" y="41926"/>
                  </a:lnTo>
                  <a:lnTo>
                    <a:pt x="36893" y="42005"/>
                  </a:lnTo>
                  <a:lnTo>
                    <a:pt x="36870" y="42093"/>
                  </a:lnTo>
                  <a:lnTo>
                    <a:pt x="36840" y="42173"/>
                  </a:lnTo>
                  <a:lnTo>
                    <a:pt x="36780" y="42331"/>
                  </a:lnTo>
                  <a:lnTo>
                    <a:pt x="36705" y="42481"/>
                  </a:lnTo>
                  <a:lnTo>
                    <a:pt x="36615" y="42630"/>
                  </a:lnTo>
                  <a:lnTo>
                    <a:pt x="36518" y="42763"/>
                  </a:lnTo>
                  <a:lnTo>
                    <a:pt x="36405" y="42886"/>
                  </a:lnTo>
                  <a:lnTo>
                    <a:pt x="36285" y="42991"/>
                  </a:lnTo>
                  <a:lnTo>
                    <a:pt x="36158" y="43097"/>
                  </a:lnTo>
                  <a:lnTo>
                    <a:pt x="36030" y="43176"/>
                  </a:lnTo>
                  <a:lnTo>
                    <a:pt x="35888" y="43247"/>
                  </a:lnTo>
                  <a:lnTo>
                    <a:pt x="35738" y="43300"/>
                  </a:lnTo>
                  <a:lnTo>
                    <a:pt x="35670" y="43317"/>
                  </a:lnTo>
                  <a:lnTo>
                    <a:pt x="35588" y="43335"/>
                  </a:lnTo>
                  <a:lnTo>
                    <a:pt x="35513" y="43344"/>
                  </a:lnTo>
                  <a:lnTo>
                    <a:pt x="35280" y="43344"/>
                  </a:lnTo>
                  <a:lnTo>
                    <a:pt x="35205" y="43335"/>
                  </a:lnTo>
                  <a:lnTo>
                    <a:pt x="35130" y="43326"/>
                  </a:lnTo>
                  <a:lnTo>
                    <a:pt x="35055" y="43308"/>
                  </a:lnTo>
                  <a:lnTo>
                    <a:pt x="34980" y="43282"/>
                  </a:lnTo>
                  <a:lnTo>
                    <a:pt x="34905" y="43256"/>
                  </a:lnTo>
                  <a:lnTo>
                    <a:pt x="34838" y="43229"/>
                  </a:lnTo>
                  <a:lnTo>
                    <a:pt x="34703" y="43159"/>
                  </a:lnTo>
                  <a:lnTo>
                    <a:pt x="34575" y="43071"/>
                  </a:lnTo>
                  <a:lnTo>
                    <a:pt x="34455" y="42974"/>
                  </a:lnTo>
                  <a:lnTo>
                    <a:pt x="34343" y="42859"/>
                  </a:lnTo>
                  <a:lnTo>
                    <a:pt x="34238" y="42736"/>
                  </a:lnTo>
                  <a:lnTo>
                    <a:pt x="34148" y="42604"/>
                  </a:lnTo>
                  <a:lnTo>
                    <a:pt x="34065" y="42454"/>
                  </a:lnTo>
                  <a:lnTo>
                    <a:pt x="33998" y="42296"/>
                  </a:lnTo>
                  <a:lnTo>
                    <a:pt x="33945" y="42137"/>
                  </a:lnTo>
                  <a:lnTo>
                    <a:pt x="33900" y="41961"/>
                  </a:lnTo>
                  <a:lnTo>
                    <a:pt x="33885" y="41873"/>
                  </a:lnTo>
                  <a:lnTo>
                    <a:pt x="33878" y="41785"/>
                  </a:lnTo>
                  <a:lnTo>
                    <a:pt x="33870" y="41688"/>
                  </a:lnTo>
                  <a:lnTo>
                    <a:pt x="33863" y="41600"/>
                  </a:lnTo>
                  <a:lnTo>
                    <a:pt x="33863" y="41504"/>
                  </a:lnTo>
                  <a:lnTo>
                    <a:pt x="33870" y="41407"/>
                  </a:lnTo>
                  <a:lnTo>
                    <a:pt x="33878" y="41319"/>
                  </a:lnTo>
                  <a:lnTo>
                    <a:pt x="33885" y="41231"/>
                  </a:lnTo>
                  <a:lnTo>
                    <a:pt x="33923" y="41055"/>
                  </a:lnTo>
                  <a:lnTo>
                    <a:pt x="33968" y="40887"/>
                  </a:lnTo>
                  <a:lnTo>
                    <a:pt x="34028" y="40720"/>
                  </a:lnTo>
                  <a:lnTo>
                    <a:pt x="34103" y="40570"/>
                  </a:lnTo>
                  <a:lnTo>
                    <a:pt x="34185" y="40429"/>
                  </a:lnTo>
                  <a:lnTo>
                    <a:pt x="34275" y="40297"/>
                  </a:lnTo>
                  <a:lnTo>
                    <a:pt x="34380" y="40183"/>
                  </a:lnTo>
                  <a:lnTo>
                    <a:pt x="34500" y="40077"/>
                  </a:lnTo>
                  <a:lnTo>
                    <a:pt x="34620" y="39980"/>
                  </a:lnTo>
                  <a:lnTo>
                    <a:pt x="34755" y="39901"/>
                  </a:lnTo>
                  <a:lnTo>
                    <a:pt x="34890" y="39840"/>
                  </a:lnTo>
                  <a:lnTo>
                    <a:pt x="35040" y="39796"/>
                  </a:lnTo>
                  <a:lnTo>
                    <a:pt x="35115" y="39769"/>
                  </a:lnTo>
                  <a:lnTo>
                    <a:pt x="35190" y="39760"/>
                  </a:lnTo>
                  <a:lnTo>
                    <a:pt x="35273" y="39752"/>
                  </a:lnTo>
                  <a:lnTo>
                    <a:pt x="35348" y="39743"/>
                  </a:lnTo>
                  <a:close/>
                  <a:moveTo>
                    <a:pt x="36045" y="1"/>
                  </a:moveTo>
                  <a:lnTo>
                    <a:pt x="34388" y="27"/>
                  </a:lnTo>
                  <a:lnTo>
                    <a:pt x="32715" y="151"/>
                  </a:lnTo>
                  <a:lnTo>
                    <a:pt x="31035" y="371"/>
                  </a:lnTo>
                  <a:lnTo>
                    <a:pt x="29888" y="573"/>
                  </a:lnTo>
                  <a:lnTo>
                    <a:pt x="28755" y="802"/>
                  </a:lnTo>
                  <a:lnTo>
                    <a:pt x="27645" y="1075"/>
                  </a:lnTo>
                  <a:lnTo>
                    <a:pt x="26550" y="1374"/>
                  </a:lnTo>
                  <a:lnTo>
                    <a:pt x="25478" y="1709"/>
                  </a:lnTo>
                  <a:lnTo>
                    <a:pt x="24428" y="2079"/>
                  </a:lnTo>
                  <a:lnTo>
                    <a:pt x="23393" y="2475"/>
                  </a:lnTo>
                  <a:lnTo>
                    <a:pt x="22373" y="2915"/>
                  </a:lnTo>
                  <a:lnTo>
                    <a:pt x="21383" y="3382"/>
                  </a:lnTo>
                  <a:lnTo>
                    <a:pt x="20400" y="3875"/>
                  </a:lnTo>
                  <a:lnTo>
                    <a:pt x="19448" y="4403"/>
                  </a:lnTo>
                  <a:lnTo>
                    <a:pt x="18510" y="4967"/>
                  </a:lnTo>
                  <a:lnTo>
                    <a:pt x="17588" y="5565"/>
                  </a:lnTo>
                  <a:lnTo>
                    <a:pt x="16688" y="6190"/>
                  </a:lnTo>
                  <a:lnTo>
                    <a:pt x="15810" y="6851"/>
                  </a:lnTo>
                  <a:lnTo>
                    <a:pt x="14948" y="7546"/>
                  </a:lnTo>
                  <a:lnTo>
                    <a:pt x="14108" y="8268"/>
                  </a:lnTo>
                  <a:lnTo>
                    <a:pt x="13283" y="9025"/>
                  </a:lnTo>
                  <a:lnTo>
                    <a:pt x="12480" y="9818"/>
                  </a:lnTo>
                  <a:lnTo>
                    <a:pt x="11693" y="10636"/>
                  </a:lnTo>
                  <a:lnTo>
                    <a:pt x="10928" y="11490"/>
                  </a:lnTo>
                  <a:lnTo>
                    <a:pt x="10185" y="12371"/>
                  </a:lnTo>
                  <a:lnTo>
                    <a:pt x="9458" y="13286"/>
                  </a:lnTo>
                  <a:lnTo>
                    <a:pt x="8753" y="14237"/>
                  </a:lnTo>
                  <a:lnTo>
                    <a:pt x="8063" y="15214"/>
                  </a:lnTo>
                  <a:lnTo>
                    <a:pt x="7395" y="16218"/>
                  </a:lnTo>
                  <a:lnTo>
                    <a:pt x="6743" y="17266"/>
                  </a:lnTo>
                  <a:lnTo>
                    <a:pt x="6113" y="18340"/>
                  </a:lnTo>
                  <a:lnTo>
                    <a:pt x="5498" y="19440"/>
                  </a:lnTo>
                  <a:lnTo>
                    <a:pt x="4913" y="20576"/>
                  </a:lnTo>
                  <a:lnTo>
                    <a:pt x="4335" y="21738"/>
                  </a:lnTo>
                  <a:lnTo>
                    <a:pt x="3780" y="22936"/>
                  </a:lnTo>
                  <a:lnTo>
                    <a:pt x="3548" y="23473"/>
                  </a:lnTo>
                  <a:lnTo>
                    <a:pt x="3323" y="24010"/>
                  </a:lnTo>
                  <a:lnTo>
                    <a:pt x="3105" y="24547"/>
                  </a:lnTo>
                  <a:lnTo>
                    <a:pt x="2895" y="25093"/>
                  </a:lnTo>
                  <a:lnTo>
                    <a:pt x="2685" y="25630"/>
                  </a:lnTo>
                  <a:lnTo>
                    <a:pt x="2490" y="26184"/>
                  </a:lnTo>
                  <a:lnTo>
                    <a:pt x="2303" y="26730"/>
                  </a:lnTo>
                  <a:lnTo>
                    <a:pt x="2123" y="27285"/>
                  </a:lnTo>
                  <a:lnTo>
                    <a:pt x="1950" y="27840"/>
                  </a:lnTo>
                  <a:lnTo>
                    <a:pt x="1785" y="28394"/>
                  </a:lnTo>
                  <a:lnTo>
                    <a:pt x="1628" y="28949"/>
                  </a:lnTo>
                  <a:lnTo>
                    <a:pt x="1478" y="29512"/>
                  </a:lnTo>
                  <a:lnTo>
                    <a:pt x="1335" y="30076"/>
                  </a:lnTo>
                  <a:lnTo>
                    <a:pt x="1200" y="30648"/>
                  </a:lnTo>
                  <a:lnTo>
                    <a:pt x="1073" y="31212"/>
                  </a:lnTo>
                  <a:lnTo>
                    <a:pt x="953" y="31784"/>
                  </a:lnTo>
                  <a:lnTo>
                    <a:pt x="840" y="32356"/>
                  </a:lnTo>
                  <a:lnTo>
                    <a:pt x="735" y="32937"/>
                  </a:lnTo>
                  <a:lnTo>
                    <a:pt x="638" y="33509"/>
                  </a:lnTo>
                  <a:lnTo>
                    <a:pt x="548" y="34090"/>
                  </a:lnTo>
                  <a:lnTo>
                    <a:pt x="465" y="34672"/>
                  </a:lnTo>
                  <a:lnTo>
                    <a:pt x="383" y="35261"/>
                  </a:lnTo>
                  <a:lnTo>
                    <a:pt x="315" y="35843"/>
                  </a:lnTo>
                  <a:lnTo>
                    <a:pt x="255" y="36432"/>
                  </a:lnTo>
                  <a:lnTo>
                    <a:pt x="195" y="37022"/>
                  </a:lnTo>
                  <a:lnTo>
                    <a:pt x="150" y="37612"/>
                  </a:lnTo>
                  <a:lnTo>
                    <a:pt x="105" y="38202"/>
                  </a:lnTo>
                  <a:lnTo>
                    <a:pt x="68" y="38801"/>
                  </a:lnTo>
                  <a:lnTo>
                    <a:pt x="45" y="39399"/>
                  </a:lnTo>
                  <a:lnTo>
                    <a:pt x="23" y="39998"/>
                  </a:lnTo>
                  <a:lnTo>
                    <a:pt x="8" y="40597"/>
                  </a:lnTo>
                  <a:lnTo>
                    <a:pt x="0" y="41204"/>
                  </a:lnTo>
                  <a:lnTo>
                    <a:pt x="0" y="41451"/>
                  </a:lnTo>
                  <a:lnTo>
                    <a:pt x="23" y="41688"/>
                  </a:lnTo>
                  <a:lnTo>
                    <a:pt x="53" y="41917"/>
                  </a:lnTo>
                  <a:lnTo>
                    <a:pt x="98" y="42137"/>
                  </a:lnTo>
                  <a:lnTo>
                    <a:pt x="120" y="42243"/>
                  </a:lnTo>
                  <a:lnTo>
                    <a:pt x="150" y="42349"/>
                  </a:lnTo>
                  <a:lnTo>
                    <a:pt x="180" y="42446"/>
                  </a:lnTo>
                  <a:lnTo>
                    <a:pt x="218" y="42542"/>
                  </a:lnTo>
                  <a:lnTo>
                    <a:pt x="255" y="42630"/>
                  </a:lnTo>
                  <a:lnTo>
                    <a:pt x="300" y="42719"/>
                  </a:lnTo>
                  <a:lnTo>
                    <a:pt x="345" y="42807"/>
                  </a:lnTo>
                  <a:lnTo>
                    <a:pt x="390" y="42886"/>
                  </a:lnTo>
                  <a:lnTo>
                    <a:pt x="435" y="42965"/>
                  </a:lnTo>
                  <a:lnTo>
                    <a:pt x="495" y="43044"/>
                  </a:lnTo>
                  <a:lnTo>
                    <a:pt x="548" y="43106"/>
                  </a:lnTo>
                  <a:lnTo>
                    <a:pt x="608" y="43176"/>
                  </a:lnTo>
                  <a:lnTo>
                    <a:pt x="668" y="43238"/>
                  </a:lnTo>
                  <a:lnTo>
                    <a:pt x="735" y="43291"/>
                  </a:lnTo>
                  <a:lnTo>
                    <a:pt x="803" y="43344"/>
                  </a:lnTo>
                  <a:lnTo>
                    <a:pt x="870" y="43388"/>
                  </a:lnTo>
                  <a:lnTo>
                    <a:pt x="938" y="43432"/>
                  </a:lnTo>
                  <a:lnTo>
                    <a:pt x="1020" y="43467"/>
                  </a:lnTo>
                  <a:lnTo>
                    <a:pt x="1095" y="43502"/>
                  </a:lnTo>
                  <a:lnTo>
                    <a:pt x="1178" y="43529"/>
                  </a:lnTo>
                  <a:lnTo>
                    <a:pt x="1260" y="43555"/>
                  </a:lnTo>
                  <a:lnTo>
                    <a:pt x="1343" y="43573"/>
                  </a:lnTo>
                  <a:lnTo>
                    <a:pt x="1433" y="43581"/>
                  </a:lnTo>
                  <a:lnTo>
                    <a:pt x="1523" y="43590"/>
                  </a:lnTo>
                  <a:lnTo>
                    <a:pt x="1980" y="43608"/>
                  </a:lnTo>
                  <a:lnTo>
                    <a:pt x="2438" y="43617"/>
                  </a:lnTo>
                  <a:lnTo>
                    <a:pt x="2888" y="43625"/>
                  </a:lnTo>
                  <a:lnTo>
                    <a:pt x="3345" y="43643"/>
                  </a:lnTo>
                  <a:lnTo>
                    <a:pt x="3803" y="43643"/>
                  </a:lnTo>
                  <a:lnTo>
                    <a:pt x="4260" y="43652"/>
                  </a:lnTo>
                  <a:lnTo>
                    <a:pt x="6090" y="43652"/>
                  </a:lnTo>
                  <a:lnTo>
                    <a:pt x="6540" y="43643"/>
                  </a:lnTo>
                  <a:lnTo>
                    <a:pt x="6998" y="43643"/>
                  </a:lnTo>
                  <a:lnTo>
                    <a:pt x="7455" y="43625"/>
                  </a:lnTo>
                  <a:lnTo>
                    <a:pt x="7913" y="43617"/>
                  </a:lnTo>
                  <a:lnTo>
                    <a:pt x="8370" y="43608"/>
                  </a:lnTo>
                  <a:lnTo>
                    <a:pt x="8828" y="43590"/>
                  </a:lnTo>
                  <a:lnTo>
                    <a:pt x="8985" y="43573"/>
                  </a:lnTo>
                  <a:lnTo>
                    <a:pt x="9135" y="43546"/>
                  </a:lnTo>
                  <a:lnTo>
                    <a:pt x="9270" y="43502"/>
                  </a:lnTo>
                  <a:lnTo>
                    <a:pt x="9405" y="43440"/>
                  </a:lnTo>
                  <a:lnTo>
                    <a:pt x="9533" y="43361"/>
                  </a:lnTo>
                  <a:lnTo>
                    <a:pt x="9645" y="43273"/>
                  </a:lnTo>
                  <a:lnTo>
                    <a:pt x="9758" y="43168"/>
                  </a:lnTo>
                  <a:lnTo>
                    <a:pt x="9855" y="43053"/>
                  </a:lnTo>
                  <a:lnTo>
                    <a:pt x="9945" y="42930"/>
                  </a:lnTo>
                  <a:lnTo>
                    <a:pt x="10028" y="42789"/>
                  </a:lnTo>
                  <a:lnTo>
                    <a:pt x="10103" y="42648"/>
                  </a:lnTo>
                  <a:lnTo>
                    <a:pt x="10163" y="42490"/>
                  </a:lnTo>
                  <a:lnTo>
                    <a:pt x="10215" y="42322"/>
                  </a:lnTo>
                  <a:lnTo>
                    <a:pt x="10260" y="42146"/>
                  </a:lnTo>
                  <a:lnTo>
                    <a:pt x="10298" y="41961"/>
                  </a:lnTo>
                  <a:lnTo>
                    <a:pt x="10320" y="41776"/>
                  </a:lnTo>
                  <a:lnTo>
                    <a:pt x="10328" y="41583"/>
                  </a:lnTo>
                  <a:lnTo>
                    <a:pt x="10335" y="41398"/>
                  </a:lnTo>
                  <a:lnTo>
                    <a:pt x="10320" y="41222"/>
                  </a:lnTo>
                  <a:lnTo>
                    <a:pt x="10298" y="41046"/>
                  </a:lnTo>
                  <a:lnTo>
                    <a:pt x="10260" y="40887"/>
                  </a:lnTo>
                  <a:lnTo>
                    <a:pt x="10215" y="40729"/>
                  </a:lnTo>
                  <a:lnTo>
                    <a:pt x="10163" y="40579"/>
                  </a:lnTo>
                  <a:lnTo>
                    <a:pt x="10095" y="40438"/>
                  </a:lnTo>
                  <a:lnTo>
                    <a:pt x="10020" y="40306"/>
                  </a:lnTo>
                  <a:lnTo>
                    <a:pt x="9930" y="40183"/>
                  </a:lnTo>
                  <a:lnTo>
                    <a:pt x="9833" y="40060"/>
                  </a:lnTo>
                  <a:lnTo>
                    <a:pt x="9728" y="39954"/>
                  </a:lnTo>
                  <a:lnTo>
                    <a:pt x="9608" y="39848"/>
                  </a:lnTo>
                  <a:lnTo>
                    <a:pt x="9480" y="39760"/>
                  </a:lnTo>
                  <a:lnTo>
                    <a:pt x="9345" y="39672"/>
                  </a:lnTo>
                  <a:lnTo>
                    <a:pt x="9203" y="39602"/>
                  </a:lnTo>
                  <a:lnTo>
                    <a:pt x="9128" y="39567"/>
                  </a:lnTo>
                  <a:lnTo>
                    <a:pt x="9060" y="39540"/>
                  </a:lnTo>
                  <a:lnTo>
                    <a:pt x="8985" y="39514"/>
                  </a:lnTo>
                  <a:lnTo>
                    <a:pt x="8910" y="39496"/>
                  </a:lnTo>
                  <a:lnTo>
                    <a:pt x="8753" y="39470"/>
                  </a:lnTo>
                  <a:lnTo>
                    <a:pt x="8595" y="39452"/>
                  </a:lnTo>
                  <a:lnTo>
                    <a:pt x="8430" y="39443"/>
                  </a:lnTo>
                  <a:lnTo>
                    <a:pt x="8273" y="39443"/>
                  </a:lnTo>
                  <a:lnTo>
                    <a:pt x="8115" y="39435"/>
                  </a:lnTo>
                  <a:lnTo>
                    <a:pt x="7433" y="39435"/>
                  </a:lnTo>
                  <a:lnTo>
                    <a:pt x="6908" y="39426"/>
                  </a:lnTo>
                  <a:lnTo>
                    <a:pt x="3675" y="39426"/>
                  </a:lnTo>
                  <a:lnTo>
                    <a:pt x="3735" y="38616"/>
                  </a:lnTo>
                  <a:lnTo>
                    <a:pt x="3803" y="37815"/>
                  </a:lnTo>
                  <a:lnTo>
                    <a:pt x="3885" y="37013"/>
                  </a:lnTo>
                  <a:lnTo>
                    <a:pt x="3975" y="36221"/>
                  </a:lnTo>
                  <a:lnTo>
                    <a:pt x="4080" y="35438"/>
                  </a:lnTo>
                  <a:lnTo>
                    <a:pt x="4200" y="34663"/>
                  </a:lnTo>
                  <a:lnTo>
                    <a:pt x="4328" y="33888"/>
                  </a:lnTo>
                  <a:lnTo>
                    <a:pt x="4470" y="33131"/>
                  </a:lnTo>
                  <a:lnTo>
                    <a:pt x="4620" y="32374"/>
                  </a:lnTo>
                  <a:lnTo>
                    <a:pt x="4793" y="31617"/>
                  </a:lnTo>
                  <a:lnTo>
                    <a:pt x="4973" y="30877"/>
                  </a:lnTo>
                  <a:lnTo>
                    <a:pt x="5160" y="30137"/>
                  </a:lnTo>
                  <a:lnTo>
                    <a:pt x="5363" y="29416"/>
                  </a:lnTo>
                  <a:lnTo>
                    <a:pt x="5580" y="28694"/>
                  </a:lnTo>
                  <a:lnTo>
                    <a:pt x="5813" y="27972"/>
                  </a:lnTo>
                  <a:lnTo>
                    <a:pt x="6053" y="27267"/>
                  </a:lnTo>
                  <a:lnTo>
                    <a:pt x="6308" y="26563"/>
                  </a:lnTo>
                  <a:lnTo>
                    <a:pt x="6570" y="25867"/>
                  </a:lnTo>
                  <a:lnTo>
                    <a:pt x="6855" y="25181"/>
                  </a:lnTo>
                  <a:lnTo>
                    <a:pt x="7148" y="24494"/>
                  </a:lnTo>
                  <a:lnTo>
                    <a:pt x="7455" y="23816"/>
                  </a:lnTo>
                  <a:lnTo>
                    <a:pt x="7770" y="23147"/>
                  </a:lnTo>
                  <a:lnTo>
                    <a:pt x="8100" y="22487"/>
                  </a:lnTo>
                  <a:lnTo>
                    <a:pt x="8445" y="21835"/>
                  </a:lnTo>
                  <a:lnTo>
                    <a:pt x="8805" y="21184"/>
                  </a:lnTo>
                  <a:lnTo>
                    <a:pt x="9173" y="20541"/>
                  </a:lnTo>
                  <a:lnTo>
                    <a:pt x="9563" y="19907"/>
                  </a:lnTo>
                  <a:lnTo>
                    <a:pt x="9960" y="19273"/>
                  </a:lnTo>
                  <a:lnTo>
                    <a:pt x="10365" y="18648"/>
                  </a:lnTo>
                  <a:lnTo>
                    <a:pt x="10793" y="18041"/>
                  </a:lnTo>
                  <a:lnTo>
                    <a:pt x="11228" y="17424"/>
                  </a:lnTo>
                  <a:lnTo>
                    <a:pt x="11685" y="16826"/>
                  </a:lnTo>
                  <a:lnTo>
                    <a:pt x="11805" y="16896"/>
                  </a:lnTo>
                  <a:lnTo>
                    <a:pt x="11850" y="16931"/>
                  </a:lnTo>
                  <a:lnTo>
                    <a:pt x="12083" y="17204"/>
                  </a:lnTo>
                  <a:lnTo>
                    <a:pt x="12315" y="17477"/>
                  </a:lnTo>
                  <a:lnTo>
                    <a:pt x="12548" y="17750"/>
                  </a:lnTo>
                  <a:lnTo>
                    <a:pt x="12780" y="18023"/>
                  </a:lnTo>
                  <a:lnTo>
                    <a:pt x="13013" y="18296"/>
                  </a:lnTo>
                  <a:lnTo>
                    <a:pt x="13245" y="18569"/>
                  </a:lnTo>
                  <a:lnTo>
                    <a:pt x="13478" y="18842"/>
                  </a:lnTo>
                  <a:lnTo>
                    <a:pt x="13718" y="19115"/>
                  </a:lnTo>
                  <a:lnTo>
                    <a:pt x="13800" y="19212"/>
                  </a:lnTo>
                  <a:lnTo>
                    <a:pt x="13890" y="19300"/>
                  </a:lnTo>
                  <a:lnTo>
                    <a:pt x="13980" y="19388"/>
                  </a:lnTo>
                  <a:lnTo>
                    <a:pt x="14070" y="19467"/>
                  </a:lnTo>
                  <a:lnTo>
                    <a:pt x="14160" y="19546"/>
                  </a:lnTo>
                  <a:lnTo>
                    <a:pt x="14243" y="19617"/>
                  </a:lnTo>
                  <a:lnTo>
                    <a:pt x="14340" y="19678"/>
                  </a:lnTo>
                  <a:lnTo>
                    <a:pt x="14430" y="19740"/>
                  </a:lnTo>
                  <a:lnTo>
                    <a:pt x="14520" y="19793"/>
                  </a:lnTo>
                  <a:lnTo>
                    <a:pt x="14610" y="19837"/>
                  </a:lnTo>
                  <a:lnTo>
                    <a:pt x="14700" y="19881"/>
                  </a:lnTo>
                  <a:lnTo>
                    <a:pt x="14790" y="19916"/>
                  </a:lnTo>
                  <a:lnTo>
                    <a:pt x="14880" y="19942"/>
                  </a:lnTo>
                  <a:lnTo>
                    <a:pt x="14970" y="19969"/>
                  </a:lnTo>
                  <a:lnTo>
                    <a:pt x="15060" y="19986"/>
                  </a:lnTo>
                  <a:lnTo>
                    <a:pt x="15150" y="20004"/>
                  </a:lnTo>
                  <a:lnTo>
                    <a:pt x="15240" y="20004"/>
                  </a:lnTo>
                  <a:lnTo>
                    <a:pt x="15323" y="20013"/>
                  </a:lnTo>
                  <a:lnTo>
                    <a:pt x="15413" y="20004"/>
                  </a:lnTo>
                  <a:lnTo>
                    <a:pt x="15503" y="19995"/>
                  </a:lnTo>
                  <a:lnTo>
                    <a:pt x="15585" y="19986"/>
                  </a:lnTo>
                  <a:lnTo>
                    <a:pt x="15675" y="19960"/>
                  </a:lnTo>
                  <a:lnTo>
                    <a:pt x="15758" y="19933"/>
                  </a:lnTo>
                  <a:lnTo>
                    <a:pt x="15840" y="19907"/>
                  </a:lnTo>
                  <a:lnTo>
                    <a:pt x="15923" y="19863"/>
                  </a:lnTo>
                  <a:lnTo>
                    <a:pt x="16005" y="19819"/>
                  </a:lnTo>
                  <a:lnTo>
                    <a:pt x="16088" y="19775"/>
                  </a:lnTo>
                  <a:lnTo>
                    <a:pt x="16170" y="19722"/>
                  </a:lnTo>
                  <a:lnTo>
                    <a:pt x="16245" y="19661"/>
                  </a:lnTo>
                  <a:lnTo>
                    <a:pt x="16320" y="19590"/>
                  </a:lnTo>
                  <a:lnTo>
                    <a:pt x="16395" y="19520"/>
                  </a:lnTo>
                  <a:lnTo>
                    <a:pt x="16470" y="19440"/>
                  </a:lnTo>
                  <a:lnTo>
                    <a:pt x="16553" y="19352"/>
                  </a:lnTo>
                  <a:lnTo>
                    <a:pt x="16620" y="19264"/>
                  </a:lnTo>
                  <a:lnTo>
                    <a:pt x="16688" y="19168"/>
                  </a:lnTo>
                  <a:lnTo>
                    <a:pt x="16748" y="19079"/>
                  </a:lnTo>
                  <a:lnTo>
                    <a:pt x="16808" y="18983"/>
                  </a:lnTo>
                  <a:lnTo>
                    <a:pt x="16853" y="18886"/>
                  </a:lnTo>
                  <a:lnTo>
                    <a:pt x="16898" y="18789"/>
                  </a:lnTo>
                  <a:lnTo>
                    <a:pt x="16943" y="18692"/>
                  </a:lnTo>
                  <a:lnTo>
                    <a:pt x="16973" y="18586"/>
                  </a:lnTo>
                  <a:lnTo>
                    <a:pt x="17003" y="18490"/>
                  </a:lnTo>
                  <a:lnTo>
                    <a:pt x="17033" y="18384"/>
                  </a:lnTo>
                  <a:lnTo>
                    <a:pt x="17048" y="18287"/>
                  </a:lnTo>
                  <a:lnTo>
                    <a:pt x="17063" y="18181"/>
                  </a:lnTo>
                  <a:lnTo>
                    <a:pt x="17070" y="18076"/>
                  </a:lnTo>
                  <a:lnTo>
                    <a:pt x="17078" y="17970"/>
                  </a:lnTo>
                  <a:lnTo>
                    <a:pt x="17070" y="17865"/>
                  </a:lnTo>
                  <a:lnTo>
                    <a:pt x="17063" y="17759"/>
                  </a:lnTo>
                  <a:lnTo>
                    <a:pt x="17055" y="17653"/>
                  </a:lnTo>
                  <a:lnTo>
                    <a:pt x="17033" y="17548"/>
                  </a:lnTo>
                  <a:lnTo>
                    <a:pt x="17010" y="17442"/>
                  </a:lnTo>
                  <a:lnTo>
                    <a:pt x="16980" y="17327"/>
                  </a:lnTo>
                  <a:lnTo>
                    <a:pt x="16943" y="17222"/>
                  </a:lnTo>
                  <a:lnTo>
                    <a:pt x="16905" y="17116"/>
                  </a:lnTo>
                  <a:lnTo>
                    <a:pt x="16860" y="17002"/>
                  </a:lnTo>
                  <a:lnTo>
                    <a:pt x="16808" y="16896"/>
                  </a:lnTo>
                  <a:lnTo>
                    <a:pt x="16755" y="16790"/>
                  </a:lnTo>
                  <a:lnTo>
                    <a:pt x="16695" y="16676"/>
                  </a:lnTo>
                  <a:lnTo>
                    <a:pt x="16628" y="16570"/>
                  </a:lnTo>
                  <a:lnTo>
                    <a:pt x="16553" y="16465"/>
                  </a:lnTo>
                  <a:lnTo>
                    <a:pt x="16478" y="16350"/>
                  </a:lnTo>
                  <a:lnTo>
                    <a:pt x="16395" y="16245"/>
                  </a:lnTo>
                  <a:lnTo>
                    <a:pt x="16305" y="16139"/>
                  </a:lnTo>
                  <a:lnTo>
                    <a:pt x="16058" y="15848"/>
                  </a:lnTo>
                  <a:lnTo>
                    <a:pt x="15803" y="15567"/>
                  </a:lnTo>
                  <a:lnTo>
                    <a:pt x="15540" y="15294"/>
                  </a:lnTo>
                  <a:lnTo>
                    <a:pt x="15278" y="15012"/>
                  </a:lnTo>
                  <a:lnTo>
                    <a:pt x="15008" y="14730"/>
                  </a:lnTo>
                  <a:lnTo>
                    <a:pt x="14730" y="14449"/>
                  </a:lnTo>
                  <a:lnTo>
                    <a:pt x="14453" y="14149"/>
                  </a:lnTo>
                  <a:lnTo>
                    <a:pt x="14168" y="13850"/>
                  </a:lnTo>
                  <a:lnTo>
                    <a:pt x="14708" y="13322"/>
                  </a:lnTo>
                  <a:lnTo>
                    <a:pt x="15248" y="12802"/>
                  </a:lnTo>
                  <a:lnTo>
                    <a:pt x="15788" y="12300"/>
                  </a:lnTo>
                  <a:lnTo>
                    <a:pt x="16335" y="11807"/>
                  </a:lnTo>
                  <a:lnTo>
                    <a:pt x="16890" y="11332"/>
                  </a:lnTo>
                  <a:lnTo>
                    <a:pt x="17445" y="10883"/>
                  </a:lnTo>
                  <a:lnTo>
                    <a:pt x="18000" y="10434"/>
                  </a:lnTo>
                  <a:lnTo>
                    <a:pt x="18563" y="10011"/>
                  </a:lnTo>
                  <a:lnTo>
                    <a:pt x="19133" y="9597"/>
                  </a:lnTo>
                  <a:lnTo>
                    <a:pt x="19703" y="9201"/>
                  </a:lnTo>
                  <a:lnTo>
                    <a:pt x="20280" y="8823"/>
                  </a:lnTo>
                  <a:lnTo>
                    <a:pt x="20858" y="8462"/>
                  </a:lnTo>
                  <a:lnTo>
                    <a:pt x="21443" y="8110"/>
                  </a:lnTo>
                  <a:lnTo>
                    <a:pt x="22035" y="7775"/>
                  </a:lnTo>
                  <a:lnTo>
                    <a:pt x="22628" y="7458"/>
                  </a:lnTo>
                  <a:lnTo>
                    <a:pt x="23220" y="7159"/>
                  </a:lnTo>
                  <a:lnTo>
                    <a:pt x="23828" y="6868"/>
                  </a:lnTo>
                  <a:lnTo>
                    <a:pt x="24435" y="6595"/>
                  </a:lnTo>
                  <a:lnTo>
                    <a:pt x="25043" y="6340"/>
                  </a:lnTo>
                  <a:lnTo>
                    <a:pt x="25658" y="6102"/>
                  </a:lnTo>
                  <a:lnTo>
                    <a:pt x="26280" y="5873"/>
                  </a:lnTo>
                  <a:lnTo>
                    <a:pt x="26903" y="5671"/>
                  </a:lnTo>
                  <a:lnTo>
                    <a:pt x="27533" y="5468"/>
                  </a:lnTo>
                  <a:lnTo>
                    <a:pt x="28170" y="5292"/>
                  </a:lnTo>
                  <a:lnTo>
                    <a:pt x="28808" y="5134"/>
                  </a:lnTo>
                  <a:lnTo>
                    <a:pt x="29453" y="4984"/>
                  </a:lnTo>
                  <a:lnTo>
                    <a:pt x="30105" y="4852"/>
                  </a:lnTo>
                  <a:lnTo>
                    <a:pt x="30758" y="4738"/>
                  </a:lnTo>
                  <a:lnTo>
                    <a:pt x="31418" y="4632"/>
                  </a:lnTo>
                  <a:lnTo>
                    <a:pt x="32085" y="4553"/>
                  </a:lnTo>
                  <a:lnTo>
                    <a:pt x="32760" y="4482"/>
                  </a:lnTo>
                  <a:lnTo>
                    <a:pt x="33435" y="4429"/>
                  </a:lnTo>
                  <a:lnTo>
                    <a:pt x="33510" y="4606"/>
                  </a:lnTo>
                  <a:lnTo>
                    <a:pt x="33533" y="4676"/>
                  </a:lnTo>
                  <a:lnTo>
                    <a:pt x="33533" y="5055"/>
                  </a:lnTo>
                  <a:lnTo>
                    <a:pt x="33540" y="5442"/>
                  </a:lnTo>
                  <a:lnTo>
                    <a:pt x="33540" y="5829"/>
                  </a:lnTo>
                  <a:lnTo>
                    <a:pt x="33548" y="6217"/>
                  </a:lnTo>
                  <a:lnTo>
                    <a:pt x="33555" y="6604"/>
                  </a:lnTo>
                  <a:lnTo>
                    <a:pt x="33555" y="6983"/>
                  </a:lnTo>
                  <a:lnTo>
                    <a:pt x="33563" y="7370"/>
                  </a:lnTo>
                  <a:lnTo>
                    <a:pt x="33578" y="7757"/>
                  </a:lnTo>
                  <a:lnTo>
                    <a:pt x="33578" y="7889"/>
                  </a:lnTo>
                  <a:lnTo>
                    <a:pt x="33585" y="8013"/>
                  </a:lnTo>
                  <a:lnTo>
                    <a:pt x="33600" y="8145"/>
                  </a:lnTo>
                  <a:lnTo>
                    <a:pt x="33615" y="8268"/>
                  </a:lnTo>
                  <a:lnTo>
                    <a:pt x="33638" y="8382"/>
                  </a:lnTo>
                  <a:lnTo>
                    <a:pt x="33660" y="8506"/>
                  </a:lnTo>
                  <a:lnTo>
                    <a:pt x="33690" y="8611"/>
                  </a:lnTo>
                  <a:lnTo>
                    <a:pt x="33720" y="8726"/>
                  </a:lnTo>
                  <a:lnTo>
                    <a:pt x="33758" y="8832"/>
                  </a:lnTo>
                  <a:lnTo>
                    <a:pt x="33795" y="8937"/>
                  </a:lnTo>
                  <a:lnTo>
                    <a:pt x="33833" y="9034"/>
                  </a:lnTo>
                  <a:lnTo>
                    <a:pt x="33878" y="9131"/>
                  </a:lnTo>
                  <a:lnTo>
                    <a:pt x="33923" y="9219"/>
                  </a:lnTo>
                  <a:lnTo>
                    <a:pt x="33975" y="9307"/>
                  </a:lnTo>
                  <a:lnTo>
                    <a:pt x="34028" y="9395"/>
                  </a:lnTo>
                  <a:lnTo>
                    <a:pt x="34088" y="9474"/>
                  </a:lnTo>
                  <a:lnTo>
                    <a:pt x="34148" y="9545"/>
                  </a:lnTo>
                  <a:lnTo>
                    <a:pt x="34208" y="9615"/>
                  </a:lnTo>
                  <a:lnTo>
                    <a:pt x="34275" y="9686"/>
                  </a:lnTo>
                  <a:lnTo>
                    <a:pt x="34343" y="9747"/>
                  </a:lnTo>
                  <a:lnTo>
                    <a:pt x="34418" y="9809"/>
                  </a:lnTo>
                  <a:lnTo>
                    <a:pt x="34493" y="9862"/>
                  </a:lnTo>
                  <a:lnTo>
                    <a:pt x="34568" y="9906"/>
                  </a:lnTo>
                  <a:lnTo>
                    <a:pt x="34643" y="9950"/>
                  </a:lnTo>
                  <a:lnTo>
                    <a:pt x="34725" y="9994"/>
                  </a:lnTo>
                  <a:lnTo>
                    <a:pt x="34808" y="10029"/>
                  </a:lnTo>
                  <a:lnTo>
                    <a:pt x="34898" y="10055"/>
                  </a:lnTo>
                  <a:lnTo>
                    <a:pt x="34988" y="10082"/>
                  </a:lnTo>
                  <a:lnTo>
                    <a:pt x="35078" y="10099"/>
                  </a:lnTo>
                  <a:lnTo>
                    <a:pt x="35168" y="10117"/>
                  </a:lnTo>
                  <a:lnTo>
                    <a:pt x="35265" y="10126"/>
                  </a:lnTo>
                  <a:lnTo>
                    <a:pt x="35363" y="10135"/>
                  </a:lnTo>
                  <a:lnTo>
                    <a:pt x="35460" y="10126"/>
                  </a:lnTo>
                  <a:lnTo>
                    <a:pt x="35558" y="10126"/>
                  </a:lnTo>
                  <a:lnTo>
                    <a:pt x="35655" y="10108"/>
                  </a:lnTo>
                  <a:lnTo>
                    <a:pt x="35753" y="10090"/>
                  </a:lnTo>
                  <a:lnTo>
                    <a:pt x="35843" y="10073"/>
                  </a:lnTo>
                  <a:lnTo>
                    <a:pt x="35933" y="10046"/>
                  </a:lnTo>
                  <a:lnTo>
                    <a:pt x="36023" y="10011"/>
                  </a:lnTo>
                  <a:lnTo>
                    <a:pt x="36105" y="9967"/>
                  </a:lnTo>
                  <a:lnTo>
                    <a:pt x="36188" y="9923"/>
                  </a:lnTo>
                  <a:lnTo>
                    <a:pt x="36270" y="9879"/>
                  </a:lnTo>
                  <a:lnTo>
                    <a:pt x="36345" y="9826"/>
                  </a:lnTo>
                  <a:lnTo>
                    <a:pt x="36420" y="9765"/>
                  </a:lnTo>
                  <a:lnTo>
                    <a:pt x="36488" y="9703"/>
                  </a:lnTo>
                  <a:lnTo>
                    <a:pt x="36555" y="9633"/>
                  </a:lnTo>
                  <a:lnTo>
                    <a:pt x="36623" y="9562"/>
                  </a:lnTo>
                  <a:lnTo>
                    <a:pt x="36683" y="9483"/>
                  </a:lnTo>
                  <a:lnTo>
                    <a:pt x="36743" y="9404"/>
                  </a:lnTo>
                  <a:lnTo>
                    <a:pt x="36803" y="9325"/>
                  </a:lnTo>
                  <a:lnTo>
                    <a:pt x="36855" y="9228"/>
                  </a:lnTo>
                  <a:lnTo>
                    <a:pt x="36900" y="9140"/>
                  </a:lnTo>
                  <a:lnTo>
                    <a:pt x="36945" y="9043"/>
                  </a:lnTo>
                  <a:lnTo>
                    <a:pt x="36990" y="8937"/>
                  </a:lnTo>
                  <a:lnTo>
                    <a:pt x="37028" y="8832"/>
                  </a:lnTo>
                  <a:lnTo>
                    <a:pt x="37065" y="8726"/>
                  </a:lnTo>
                  <a:lnTo>
                    <a:pt x="37095" y="8611"/>
                  </a:lnTo>
                  <a:lnTo>
                    <a:pt x="37118" y="8497"/>
                  </a:lnTo>
                  <a:lnTo>
                    <a:pt x="37148" y="8374"/>
                  </a:lnTo>
                  <a:lnTo>
                    <a:pt x="37163" y="8250"/>
                  </a:lnTo>
                  <a:lnTo>
                    <a:pt x="37178" y="8127"/>
                  </a:lnTo>
                  <a:lnTo>
                    <a:pt x="37193" y="7995"/>
                  </a:lnTo>
                  <a:lnTo>
                    <a:pt x="37200" y="7863"/>
                  </a:lnTo>
                  <a:lnTo>
                    <a:pt x="37200" y="7722"/>
                  </a:lnTo>
                  <a:lnTo>
                    <a:pt x="37208" y="7317"/>
                  </a:lnTo>
                  <a:lnTo>
                    <a:pt x="37208" y="6903"/>
                  </a:lnTo>
                  <a:lnTo>
                    <a:pt x="37208" y="6498"/>
                  </a:lnTo>
                  <a:lnTo>
                    <a:pt x="37208" y="6085"/>
                  </a:lnTo>
                  <a:lnTo>
                    <a:pt x="37208" y="5671"/>
                  </a:lnTo>
                  <a:lnTo>
                    <a:pt x="37208" y="5248"/>
                  </a:lnTo>
                  <a:lnTo>
                    <a:pt x="37208" y="4826"/>
                  </a:lnTo>
                  <a:lnTo>
                    <a:pt x="37208" y="4403"/>
                  </a:lnTo>
                  <a:lnTo>
                    <a:pt x="37898" y="4456"/>
                  </a:lnTo>
                  <a:lnTo>
                    <a:pt x="38588" y="4535"/>
                  </a:lnTo>
                  <a:lnTo>
                    <a:pt x="39263" y="4623"/>
                  </a:lnTo>
                  <a:lnTo>
                    <a:pt x="39938" y="4729"/>
                  </a:lnTo>
                  <a:lnTo>
                    <a:pt x="40605" y="4843"/>
                  </a:lnTo>
                  <a:lnTo>
                    <a:pt x="41273" y="4984"/>
                  </a:lnTo>
                  <a:lnTo>
                    <a:pt x="41925" y="5134"/>
                  </a:lnTo>
                  <a:lnTo>
                    <a:pt x="42578" y="5301"/>
                  </a:lnTo>
                  <a:lnTo>
                    <a:pt x="43223" y="5477"/>
                  </a:lnTo>
                  <a:lnTo>
                    <a:pt x="43860" y="5680"/>
                  </a:lnTo>
                  <a:lnTo>
                    <a:pt x="44490" y="5891"/>
                  </a:lnTo>
                  <a:lnTo>
                    <a:pt x="45120" y="6111"/>
                  </a:lnTo>
                  <a:lnTo>
                    <a:pt x="45743" y="6358"/>
                  </a:lnTo>
                  <a:lnTo>
                    <a:pt x="46358" y="6613"/>
                  </a:lnTo>
                  <a:lnTo>
                    <a:pt x="46973" y="6886"/>
                  </a:lnTo>
                  <a:lnTo>
                    <a:pt x="47573" y="7168"/>
                  </a:lnTo>
                  <a:lnTo>
                    <a:pt x="48180" y="7476"/>
                  </a:lnTo>
                  <a:lnTo>
                    <a:pt x="48773" y="7793"/>
                  </a:lnTo>
                  <a:lnTo>
                    <a:pt x="49365" y="8127"/>
                  </a:lnTo>
                  <a:lnTo>
                    <a:pt x="49950" y="8471"/>
                  </a:lnTo>
                  <a:lnTo>
                    <a:pt x="50528" y="8832"/>
                  </a:lnTo>
                  <a:lnTo>
                    <a:pt x="51098" y="9210"/>
                  </a:lnTo>
                  <a:lnTo>
                    <a:pt x="51668" y="9606"/>
                  </a:lnTo>
                  <a:lnTo>
                    <a:pt x="52238" y="10020"/>
                  </a:lnTo>
                  <a:lnTo>
                    <a:pt x="52793" y="10443"/>
                  </a:lnTo>
                  <a:lnTo>
                    <a:pt x="53355" y="10883"/>
                  </a:lnTo>
                  <a:lnTo>
                    <a:pt x="53903" y="11332"/>
                  </a:lnTo>
                  <a:lnTo>
                    <a:pt x="54450" y="11807"/>
                  </a:lnTo>
                  <a:lnTo>
                    <a:pt x="54990" y="12292"/>
                  </a:lnTo>
                  <a:lnTo>
                    <a:pt x="55530" y="12793"/>
                  </a:lnTo>
                  <a:lnTo>
                    <a:pt x="56063" y="13304"/>
                  </a:lnTo>
                  <a:lnTo>
                    <a:pt x="56588" y="13832"/>
                  </a:lnTo>
                  <a:lnTo>
                    <a:pt x="56423" y="14008"/>
                  </a:lnTo>
                  <a:lnTo>
                    <a:pt x="56265" y="14167"/>
                  </a:lnTo>
                  <a:lnTo>
                    <a:pt x="56108" y="14316"/>
                  </a:lnTo>
                  <a:lnTo>
                    <a:pt x="55958" y="14466"/>
                  </a:lnTo>
                  <a:lnTo>
                    <a:pt x="55815" y="14616"/>
                  </a:lnTo>
                  <a:lnTo>
                    <a:pt x="55673" y="14765"/>
                  </a:lnTo>
                  <a:lnTo>
                    <a:pt x="55538" y="14906"/>
                  </a:lnTo>
                  <a:lnTo>
                    <a:pt x="55403" y="15047"/>
                  </a:lnTo>
                  <a:lnTo>
                    <a:pt x="55140" y="15347"/>
                  </a:lnTo>
                  <a:lnTo>
                    <a:pt x="54878" y="15646"/>
                  </a:lnTo>
                  <a:lnTo>
                    <a:pt x="54623" y="15954"/>
                  </a:lnTo>
                  <a:lnTo>
                    <a:pt x="54368" y="16262"/>
                  </a:lnTo>
                  <a:lnTo>
                    <a:pt x="54293" y="16359"/>
                  </a:lnTo>
                  <a:lnTo>
                    <a:pt x="54225" y="16456"/>
                  </a:lnTo>
                  <a:lnTo>
                    <a:pt x="54158" y="16562"/>
                  </a:lnTo>
                  <a:lnTo>
                    <a:pt x="54098" y="16658"/>
                  </a:lnTo>
                  <a:lnTo>
                    <a:pt x="54045" y="16764"/>
                  </a:lnTo>
                  <a:lnTo>
                    <a:pt x="53993" y="16861"/>
                  </a:lnTo>
                  <a:lnTo>
                    <a:pt x="53948" y="16967"/>
                  </a:lnTo>
                  <a:lnTo>
                    <a:pt x="53903" y="17072"/>
                  </a:lnTo>
                  <a:lnTo>
                    <a:pt x="53865" y="17169"/>
                  </a:lnTo>
                  <a:lnTo>
                    <a:pt x="53835" y="17275"/>
                  </a:lnTo>
                  <a:lnTo>
                    <a:pt x="53805" y="17380"/>
                  </a:lnTo>
                  <a:lnTo>
                    <a:pt x="53783" y="17486"/>
                  </a:lnTo>
                  <a:lnTo>
                    <a:pt x="53768" y="17592"/>
                  </a:lnTo>
                  <a:lnTo>
                    <a:pt x="53753" y="17688"/>
                  </a:lnTo>
                  <a:lnTo>
                    <a:pt x="53738" y="17794"/>
                  </a:lnTo>
                  <a:lnTo>
                    <a:pt x="53738" y="17900"/>
                  </a:lnTo>
                  <a:lnTo>
                    <a:pt x="53738" y="17997"/>
                  </a:lnTo>
                  <a:lnTo>
                    <a:pt x="53738" y="18102"/>
                  </a:lnTo>
                  <a:lnTo>
                    <a:pt x="53745" y="18208"/>
                  </a:lnTo>
                  <a:lnTo>
                    <a:pt x="53760" y="18305"/>
                  </a:lnTo>
                  <a:lnTo>
                    <a:pt x="53783" y="18402"/>
                  </a:lnTo>
                  <a:lnTo>
                    <a:pt x="53805" y="18507"/>
                  </a:lnTo>
                  <a:lnTo>
                    <a:pt x="53828" y="18604"/>
                  </a:lnTo>
                  <a:lnTo>
                    <a:pt x="53858" y="18701"/>
                  </a:lnTo>
                  <a:lnTo>
                    <a:pt x="53895" y="18789"/>
                  </a:lnTo>
                  <a:lnTo>
                    <a:pt x="53940" y="18886"/>
                  </a:lnTo>
                  <a:lnTo>
                    <a:pt x="53985" y="18983"/>
                  </a:lnTo>
                  <a:lnTo>
                    <a:pt x="54038" y="19071"/>
                  </a:lnTo>
                  <a:lnTo>
                    <a:pt x="54090" y="19159"/>
                  </a:lnTo>
                  <a:lnTo>
                    <a:pt x="54150" y="19247"/>
                  </a:lnTo>
                  <a:lnTo>
                    <a:pt x="54210" y="19326"/>
                  </a:lnTo>
                  <a:lnTo>
                    <a:pt x="54285" y="19414"/>
                  </a:lnTo>
                  <a:lnTo>
                    <a:pt x="54353" y="19493"/>
                  </a:lnTo>
                  <a:lnTo>
                    <a:pt x="54428" y="19564"/>
                  </a:lnTo>
                  <a:lnTo>
                    <a:pt x="54503" y="19625"/>
                  </a:lnTo>
                  <a:lnTo>
                    <a:pt x="54578" y="19687"/>
                  </a:lnTo>
                  <a:lnTo>
                    <a:pt x="54653" y="19749"/>
                  </a:lnTo>
                  <a:lnTo>
                    <a:pt x="54735" y="19793"/>
                  </a:lnTo>
                  <a:lnTo>
                    <a:pt x="54810" y="19845"/>
                  </a:lnTo>
                  <a:lnTo>
                    <a:pt x="54893" y="19881"/>
                  </a:lnTo>
                  <a:lnTo>
                    <a:pt x="54975" y="19916"/>
                  </a:lnTo>
                  <a:lnTo>
                    <a:pt x="55065" y="19942"/>
                  </a:lnTo>
                  <a:lnTo>
                    <a:pt x="55148" y="19969"/>
                  </a:lnTo>
                  <a:lnTo>
                    <a:pt x="55230" y="19986"/>
                  </a:lnTo>
                  <a:lnTo>
                    <a:pt x="55320" y="19995"/>
                  </a:lnTo>
                  <a:lnTo>
                    <a:pt x="55403" y="20004"/>
                  </a:lnTo>
                  <a:lnTo>
                    <a:pt x="55583" y="20004"/>
                  </a:lnTo>
                  <a:lnTo>
                    <a:pt x="55673" y="19995"/>
                  </a:lnTo>
                  <a:lnTo>
                    <a:pt x="55763" y="19978"/>
                  </a:lnTo>
                  <a:lnTo>
                    <a:pt x="55845" y="19960"/>
                  </a:lnTo>
                  <a:lnTo>
                    <a:pt x="55935" y="19933"/>
                  </a:lnTo>
                  <a:lnTo>
                    <a:pt x="56025" y="19907"/>
                  </a:lnTo>
                  <a:lnTo>
                    <a:pt x="56115" y="19872"/>
                  </a:lnTo>
                  <a:lnTo>
                    <a:pt x="56205" y="19828"/>
                  </a:lnTo>
                  <a:lnTo>
                    <a:pt x="56288" y="19784"/>
                  </a:lnTo>
                  <a:lnTo>
                    <a:pt x="56378" y="19731"/>
                  </a:lnTo>
                  <a:lnTo>
                    <a:pt x="56468" y="19669"/>
                  </a:lnTo>
                  <a:lnTo>
                    <a:pt x="56550" y="19608"/>
                  </a:lnTo>
                  <a:lnTo>
                    <a:pt x="56640" y="19537"/>
                  </a:lnTo>
                  <a:lnTo>
                    <a:pt x="56723" y="19467"/>
                  </a:lnTo>
                  <a:lnTo>
                    <a:pt x="56805" y="19388"/>
                  </a:lnTo>
                  <a:lnTo>
                    <a:pt x="56888" y="19308"/>
                  </a:lnTo>
                  <a:lnTo>
                    <a:pt x="56970" y="19212"/>
                  </a:lnTo>
                  <a:lnTo>
                    <a:pt x="57225" y="18912"/>
                  </a:lnTo>
                  <a:lnTo>
                    <a:pt x="57480" y="18613"/>
                  </a:lnTo>
                  <a:lnTo>
                    <a:pt x="57743" y="18305"/>
                  </a:lnTo>
                  <a:lnTo>
                    <a:pt x="57998" y="18005"/>
                  </a:lnTo>
                  <a:lnTo>
                    <a:pt x="58253" y="17688"/>
                  </a:lnTo>
                  <a:lnTo>
                    <a:pt x="58515" y="17380"/>
                  </a:lnTo>
                  <a:lnTo>
                    <a:pt x="58778" y="17055"/>
                  </a:lnTo>
                  <a:lnTo>
                    <a:pt x="59048" y="16738"/>
                  </a:lnTo>
                  <a:lnTo>
                    <a:pt x="59498" y="17345"/>
                  </a:lnTo>
                  <a:lnTo>
                    <a:pt x="59940" y="17970"/>
                  </a:lnTo>
                  <a:lnTo>
                    <a:pt x="60368" y="18595"/>
                  </a:lnTo>
                  <a:lnTo>
                    <a:pt x="60788" y="19220"/>
                  </a:lnTo>
                  <a:lnTo>
                    <a:pt x="61185" y="19863"/>
                  </a:lnTo>
                  <a:lnTo>
                    <a:pt x="61575" y="20506"/>
                  </a:lnTo>
                  <a:lnTo>
                    <a:pt x="61950" y="21148"/>
                  </a:lnTo>
                  <a:lnTo>
                    <a:pt x="62310" y="21800"/>
                  </a:lnTo>
                  <a:lnTo>
                    <a:pt x="62655" y="22460"/>
                  </a:lnTo>
                  <a:lnTo>
                    <a:pt x="62993" y="23129"/>
                  </a:lnTo>
                  <a:lnTo>
                    <a:pt x="63315" y="23798"/>
                  </a:lnTo>
                  <a:lnTo>
                    <a:pt x="63623" y="24485"/>
                  </a:lnTo>
                  <a:lnTo>
                    <a:pt x="63923" y="25163"/>
                  </a:lnTo>
                  <a:lnTo>
                    <a:pt x="64200" y="25859"/>
                  </a:lnTo>
                  <a:lnTo>
                    <a:pt x="64470" y="26554"/>
                  </a:lnTo>
                  <a:lnTo>
                    <a:pt x="64733" y="27259"/>
                  </a:lnTo>
                  <a:lnTo>
                    <a:pt x="64973" y="27972"/>
                  </a:lnTo>
                  <a:lnTo>
                    <a:pt x="65205" y="28685"/>
                  </a:lnTo>
                  <a:lnTo>
                    <a:pt x="65423" y="29407"/>
                  </a:lnTo>
                  <a:lnTo>
                    <a:pt x="65633" y="30137"/>
                  </a:lnTo>
                  <a:lnTo>
                    <a:pt x="65828" y="30877"/>
                  </a:lnTo>
                  <a:lnTo>
                    <a:pt x="66008" y="31617"/>
                  </a:lnTo>
                  <a:lnTo>
                    <a:pt x="66173" y="32365"/>
                  </a:lnTo>
                  <a:lnTo>
                    <a:pt x="66330" y="33122"/>
                  </a:lnTo>
                  <a:lnTo>
                    <a:pt x="66473" y="33888"/>
                  </a:lnTo>
                  <a:lnTo>
                    <a:pt x="66608" y="34663"/>
                  </a:lnTo>
                  <a:lnTo>
                    <a:pt x="66720" y="35438"/>
                  </a:lnTo>
                  <a:lnTo>
                    <a:pt x="66833" y="36221"/>
                  </a:lnTo>
                  <a:lnTo>
                    <a:pt x="66923" y="37013"/>
                  </a:lnTo>
                  <a:lnTo>
                    <a:pt x="67005" y="37815"/>
                  </a:lnTo>
                  <a:lnTo>
                    <a:pt x="67073" y="38625"/>
                  </a:lnTo>
                  <a:lnTo>
                    <a:pt x="67133" y="39435"/>
                  </a:lnTo>
                  <a:lnTo>
                    <a:pt x="65873" y="39435"/>
                  </a:lnTo>
                  <a:lnTo>
                    <a:pt x="65273" y="39426"/>
                  </a:lnTo>
                  <a:lnTo>
                    <a:pt x="63510" y="39426"/>
                  </a:lnTo>
                  <a:lnTo>
                    <a:pt x="62940" y="39435"/>
                  </a:lnTo>
                  <a:lnTo>
                    <a:pt x="62370" y="39443"/>
                  </a:lnTo>
                  <a:lnTo>
                    <a:pt x="62265" y="39452"/>
                  </a:lnTo>
                  <a:lnTo>
                    <a:pt x="62160" y="39461"/>
                  </a:lnTo>
                  <a:lnTo>
                    <a:pt x="62055" y="39479"/>
                  </a:lnTo>
                  <a:lnTo>
                    <a:pt x="61958" y="39496"/>
                  </a:lnTo>
                  <a:lnTo>
                    <a:pt x="61860" y="39523"/>
                  </a:lnTo>
                  <a:lnTo>
                    <a:pt x="61763" y="39549"/>
                  </a:lnTo>
                  <a:lnTo>
                    <a:pt x="61673" y="39584"/>
                  </a:lnTo>
                  <a:lnTo>
                    <a:pt x="61583" y="39619"/>
                  </a:lnTo>
                  <a:lnTo>
                    <a:pt x="61493" y="39655"/>
                  </a:lnTo>
                  <a:lnTo>
                    <a:pt x="61410" y="39699"/>
                  </a:lnTo>
                  <a:lnTo>
                    <a:pt x="61335" y="39752"/>
                  </a:lnTo>
                  <a:lnTo>
                    <a:pt x="61253" y="39804"/>
                  </a:lnTo>
                  <a:lnTo>
                    <a:pt x="61178" y="39857"/>
                  </a:lnTo>
                  <a:lnTo>
                    <a:pt x="61110" y="39919"/>
                  </a:lnTo>
                  <a:lnTo>
                    <a:pt x="61043" y="39980"/>
                  </a:lnTo>
                  <a:lnTo>
                    <a:pt x="60975" y="40051"/>
                  </a:lnTo>
                  <a:lnTo>
                    <a:pt x="60915" y="40121"/>
                  </a:lnTo>
                  <a:lnTo>
                    <a:pt x="60855" y="40192"/>
                  </a:lnTo>
                  <a:lnTo>
                    <a:pt x="60795" y="40271"/>
                  </a:lnTo>
                  <a:lnTo>
                    <a:pt x="60750" y="40350"/>
                  </a:lnTo>
                  <a:lnTo>
                    <a:pt x="60698" y="40438"/>
                  </a:lnTo>
                  <a:lnTo>
                    <a:pt x="60653" y="40517"/>
                  </a:lnTo>
                  <a:lnTo>
                    <a:pt x="60615" y="40606"/>
                  </a:lnTo>
                  <a:lnTo>
                    <a:pt x="60578" y="40702"/>
                  </a:lnTo>
                  <a:lnTo>
                    <a:pt x="60548" y="40790"/>
                  </a:lnTo>
                  <a:lnTo>
                    <a:pt x="60518" y="40887"/>
                  </a:lnTo>
                  <a:lnTo>
                    <a:pt x="60488" y="40993"/>
                  </a:lnTo>
                  <a:lnTo>
                    <a:pt x="60473" y="41090"/>
                  </a:lnTo>
                  <a:lnTo>
                    <a:pt x="60450" y="41195"/>
                  </a:lnTo>
                  <a:lnTo>
                    <a:pt x="60443" y="41301"/>
                  </a:lnTo>
                  <a:lnTo>
                    <a:pt x="60435" y="41407"/>
                  </a:lnTo>
                  <a:lnTo>
                    <a:pt x="60428" y="41512"/>
                  </a:lnTo>
                  <a:lnTo>
                    <a:pt x="60428" y="41627"/>
                  </a:lnTo>
                  <a:lnTo>
                    <a:pt x="60435" y="41741"/>
                  </a:lnTo>
                  <a:lnTo>
                    <a:pt x="60443" y="41847"/>
                  </a:lnTo>
                  <a:lnTo>
                    <a:pt x="60458" y="41953"/>
                  </a:lnTo>
                  <a:lnTo>
                    <a:pt x="60480" y="42058"/>
                  </a:lnTo>
                  <a:lnTo>
                    <a:pt x="60503" y="42164"/>
                  </a:lnTo>
                  <a:lnTo>
                    <a:pt x="60533" y="42261"/>
                  </a:lnTo>
                  <a:lnTo>
                    <a:pt x="60563" y="42358"/>
                  </a:lnTo>
                  <a:lnTo>
                    <a:pt x="60600" y="42454"/>
                  </a:lnTo>
                  <a:lnTo>
                    <a:pt x="60638" y="42542"/>
                  </a:lnTo>
                  <a:lnTo>
                    <a:pt x="60683" y="42630"/>
                  </a:lnTo>
                  <a:lnTo>
                    <a:pt x="60735" y="42719"/>
                  </a:lnTo>
                  <a:lnTo>
                    <a:pt x="60788" y="42798"/>
                  </a:lnTo>
                  <a:lnTo>
                    <a:pt x="60840" y="42877"/>
                  </a:lnTo>
                  <a:lnTo>
                    <a:pt x="60900" y="42956"/>
                  </a:lnTo>
                  <a:lnTo>
                    <a:pt x="60968" y="43027"/>
                  </a:lnTo>
                  <a:lnTo>
                    <a:pt x="61035" y="43097"/>
                  </a:lnTo>
                  <a:lnTo>
                    <a:pt x="61103" y="43168"/>
                  </a:lnTo>
                  <a:lnTo>
                    <a:pt x="61178" y="43229"/>
                  </a:lnTo>
                  <a:lnTo>
                    <a:pt x="61253" y="43291"/>
                  </a:lnTo>
                  <a:lnTo>
                    <a:pt x="61335" y="43344"/>
                  </a:lnTo>
                  <a:lnTo>
                    <a:pt x="61418" y="43388"/>
                  </a:lnTo>
                  <a:lnTo>
                    <a:pt x="61508" y="43440"/>
                  </a:lnTo>
                  <a:lnTo>
                    <a:pt x="61598" y="43476"/>
                  </a:lnTo>
                  <a:lnTo>
                    <a:pt x="61688" y="43520"/>
                  </a:lnTo>
                  <a:lnTo>
                    <a:pt x="61785" y="43546"/>
                  </a:lnTo>
                  <a:lnTo>
                    <a:pt x="61883" y="43581"/>
                  </a:lnTo>
                  <a:lnTo>
                    <a:pt x="61980" y="43599"/>
                  </a:lnTo>
                  <a:lnTo>
                    <a:pt x="62085" y="43625"/>
                  </a:lnTo>
                  <a:lnTo>
                    <a:pt x="62190" y="43634"/>
                  </a:lnTo>
                  <a:lnTo>
                    <a:pt x="62303" y="43643"/>
                  </a:lnTo>
                  <a:lnTo>
                    <a:pt x="62415" y="43652"/>
                  </a:lnTo>
                  <a:lnTo>
                    <a:pt x="62805" y="43652"/>
                  </a:lnTo>
                  <a:lnTo>
                    <a:pt x="63203" y="43661"/>
                  </a:lnTo>
                  <a:lnTo>
                    <a:pt x="63998" y="43661"/>
                  </a:lnTo>
                  <a:lnTo>
                    <a:pt x="64388" y="43669"/>
                  </a:lnTo>
                  <a:lnTo>
                    <a:pt x="66765" y="43669"/>
                  </a:lnTo>
                  <a:lnTo>
                    <a:pt x="67163" y="43661"/>
                  </a:lnTo>
                  <a:lnTo>
                    <a:pt x="67950" y="43661"/>
                  </a:lnTo>
                  <a:lnTo>
                    <a:pt x="68348" y="43652"/>
                  </a:lnTo>
                  <a:lnTo>
                    <a:pt x="68745" y="43652"/>
                  </a:lnTo>
                  <a:lnTo>
                    <a:pt x="68873" y="43643"/>
                  </a:lnTo>
                  <a:lnTo>
                    <a:pt x="68993" y="43634"/>
                  </a:lnTo>
                  <a:lnTo>
                    <a:pt x="69113" y="43625"/>
                  </a:lnTo>
                  <a:lnTo>
                    <a:pt x="69225" y="43608"/>
                  </a:lnTo>
                  <a:lnTo>
                    <a:pt x="69338" y="43581"/>
                  </a:lnTo>
                  <a:lnTo>
                    <a:pt x="69443" y="43555"/>
                  </a:lnTo>
                  <a:lnTo>
                    <a:pt x="69548" y="43529"/>
                  </a:lnTo>
                  <a:lnTo>
                    <a:pt x="69645" y="43493"/>
                  </a:lnTo>
                  <a:lnTo>
                    <a:pt x="69743" y="43449"/>
                  </a:lnTo>
                  <a:lnTo>
                    <a:pt x="69833" y="43405"/>
                  </a:lnTo>
                  <a:lnTo>
                    <a:pt x="69923" y="43352"/>
                  </a:lnTo>
                  <a:lnTo>
                    <a:pt x="70005" y="43300"/>
                  </a:lnTo>
                  <a:lnTo>
                    <a:pt x="70080" y="43238"/>
                  </a:lnTo>
                  <a:lnTo>
                    <a:pt x="70155" y="43176"/>
                  </a:lnTo>
                  <a:lnTo>
                    <a:pt x="70230" y="43106"/>
                  </a:lnTo>
                  <a:lnTo>
                    <a:pt x="70298" y="43035"/>
                  </a:lnTo>
                  <a:lnTo>
                    <a:pt x="70358" y="42956"/>
                  </a:lnTo>
                  <a:lnTo>
                    <a:pt x="70418" y="42877"/>
                  </a:lnTo>
                  <a:lnTo>
                    <a:pt x="70470" y="42789"/>
                  </a:lnTo>
                  <a:lnTo>
                    <a:pt x="70515" y="42701"/>
                  </a:lnTo>
                  <a:lnTo>
                    <a:pt x="70560" y="42604"/>
                  </a:lnTo>
                  <a:lnTo>
                    <a:pt x="70598" y="42498"/>
                  </a:lnTo>
                  <a:lnTo>
                    <a:pt x="70635" y="42393"/>
                  </a:lnTo>
                  <a:lnTo>
                    <a:pt x="70665" y="42287"/>
                  </a:lnTo>
                  <a:lnTo>
                    <a:pt x="70688" y="42173"/>
                  </a:lnTo>
                  <a:lnTo>
                    <a:pt x="70710" y="42049"/>
                  </a:lnTo>
                  <a:lnTo>
                    <a:pt x="70725" y="41926"/>
                  </a:lnTo>
                  <a:lnTo>
                    <a:pt x="70740" y="41794"/>
                  </a:lnTo>
                  <a:lnTo>
                    <a:pt x="70748" y="41662"/>
                  </a:lnTo>
                  <a:lnTo>
                    <a:pt x="70748" y="41521"/>
                  </a:lnTo>
                  <a:lnTo>
                    <a:pt x="70748" y="41380"/>
                  </a:lnTo>
                  <a:lnTo>
                    <a:pt x="70740" y="41231"/>
                  </a:lnTo>
                  <a:lnTo>
                    <a:pt x="70703" y="40694"/>
                  </a:lnTo>
                  <a:lnTo>
                    <a:pt x="70673" y="40148"/>
                  </a:lnTo>
                  <a:lnTo>
                    <a:pt x="70635" y="39611"/>
                  </a:lnTo>
                  <a:lnTo>
                    <a:pt x="70605" y="39065"/>
                  </a:lnTo>
                  <a:lnTo>
                    <a:pt x="70568" y="38528"/>
                  </a:lnTo>
                  <a:lnTo>
                    <a:pt x="70530" y="37982"/>
                  </a:lnTo>
                  <a:lnTo>
                    <a:pt x="70493" y="37445"/>
                  </a:lnTo>
                  <a:lnTo>
                    <a:pt x="70448" y="36899"/>
                  </a:lnTo>
                  <a:lnTo>
                    <a:pt x="70403" y="36362"/>
                  </a:lnTo>
                  <a:lnTo>
                    <a:pt x="70350" y="35825"/>
                  </a:lnTo>
                  <a:lnTo>
                    <a:pt x="70290" y="35288"/>
                  </a:lnTo>
                  <a:lnTo>
                    <a:pt x="70230" y="34751"/>
                  </a:lnTo>
                  <a:lnTo>
                    <a:pt x="70163" y="34214"/>
                  </a:lnTo>
                  <a:lnTo>
                    <a:pt x="70088" y="33686"/>
                  </a:lnTo>
                  <a:lnTo>
                    <a:pt x="70005" y="33148"/>
                  </a:lnTo>
                  <a:lnTo>
                    <a:pt x="69915" y="32620"/>
                  </a:lnTo>
                  <a:lnTo>
                    <a:pt x="69525" y="30692"/>
                  </a:lnTo>
                  <a:lnTo>
                    <a:pt x="69060" y="28799"/>
                  </a:lnTo>
                  <a:lnTo>
                    <a:pt x="68520" y="26950"/>
                  </a:lnTo>
                  <a:lnTo>
                    <a:pt x="67905" y="25146"/>
                  </a:lnTo>
                  <a:lnTo>
                    <a:pt x="67223" y="23385"/>
                  </a:lnTo>
                  <a:lnTo>
                    <a:pt x="66473" y="21668"/>
                  </a:lnTo>
                  <a:lnTo>
                    <a:pt x="65655" y="20004"/>
                  </a:lnTo>
                  <a:lnTo>
                    <a:pt x="64778" y="18393"/>
                  </a:lnTo>
                  <a:lnTo>
                    <a:pt x="63840" y="16843"/>
                  </a:lnTo>
                  <a:lnTo>
                    <a:pt x="62843" y="15338"/>
                  </a:lnTo>
                  <a:lnTo>
                    <a:pt x="61793" y="13894"/>
                  </a:lnTo>
                  <a:lnTo>
                    <a:pt x="60690" y="12512"/>
                  </a:lnTo>
                  <a:lnTo>
                    <a:pt x="59535" y="11191"/>
                  </a:lnTo>
                  <a:lnTo>
                    <a:pt x="58328" y="9932"/>
                  </a:lnTo>
                  <a:lnTo>
                    <a:pt x="57083" y="8735"/>
                  </a:lnTo>
                  <a:lnTo>
                    <a:pt x="55785" y="7608"/>
                  </a:lnTo>
                  <a:lnTo>
                    <a:pt x="54450" y="6551"/>
                  </a:lnTo>
                  <a:lnTo>
                    <a:pt x="53078" y="5574"/>
                  </a:lnTo>
                  <a:lnTo>
                    <a:pt x="51668" y="4658"/>
                  </a:lnTo>
                  <a:lnTo>
                    <a:pt x="50220" y="3822"/>
                  </a:lnTo>
                  <a:lnTo>
                    <a:pt x="48743" y="3065"/>
                  </a:lnTo>
                  <a:lnTo>
                    <a:pt x="47235" y="2387"/>
                  </a:lnTo>
                  <a:lnTo>
                    <a:pt x="45698" y="1779"/>
                  </a:lnTo>
                  <a:lnTo>
                    <a:pt x="44138" y="1269"/>
                  </a:lnTo>
                  <a:lnTo>
                    <a:pt x="42555" y="837"/>
                  </a:lnTo>
                  <a:lnTo>
                    <a:pt x="40950" y="494"/>
                  </a:lnTo>
                  <a:lnTo>
                    <a:pt x="39330" y="239"/>
                  </a:lnTo>
                  <a:lnTo>
                    <a:pt x="37695" y="71"/>
                  </a:lnTo>
                  <a:lnTo>
                    <a:pt x="36045" y="1"/>
                  </a:lnTo>
                  <a:close/>
                  <a:moveTo>
                    <a:pt x="43703" y="15796"/>
                  </a:moveTo>
                  <a:lnTo>
                    <a:pt x="43620" y="15804"/>
                  </a:lnTo>
                  <a:lnTo>
                    <a:pt x="43538" y="15813"/>
                  </a:lnTo>
                  <a:lnTo>
                    <a:pt x="43455" y="15831"/>
                  </a:lnTo>
                  <a:lnTo>
                    <a:pt x="43373" y="15848"/>
                  </a:lnTo>
                  <a:lnTo>
                    <a:pt x="43290" y="15875"/>
                  </a:lnTo>
                  <a:lnTo>
                    <a:pt x="43208" y="15910"/>
                  </a:lnTo>
                  <a:lnTo>
                    <a:pt x="43133" y="15945"/>
                  </a:lnTo>
                  <a:lnTo>
                    <a:pt x="43050" y="15989"/>
                  </a:lnTo>
                  <a:lnTo>
                    <a:pt x="42975" y="16033"/>
                  </a:lnTo>
                  <a:lnTo>
                    <a:pt x="42900" y="16077"/>
                  </a:lnTo>
                  <a:lnTo>
                    <a:pt x="42833" y="16130"/>
                  </a:lnTo>
                  <a:lnTo>
                    <a:pt x="42758" y="16192"/>
                  </a:lnTo>
                  <a:lnTo>
                    <a:pt x="42690" y="16253"/>
                  </a:lnTo>
                  <a:lnTo>
                    <a:pt x="42623" y="16315"/>
                  </a:lnTo>
                  <a:lnTo>
                    <a:pt x="42555" y="16385"/>
                  </a:lnTo>
                  <a:lnTo>
                    <a:pt x="42495" y="16465"/>
                  </a:lnTo>
                  <a:lnTo>
                    <a:pt x="42435" y="16544"/>
                  </a:lnTo>
                  <a:lnTo>
                    <a:pt x="42375" y="16623"/>
                  </a:lnTo>
                  <a:lnTo>
                    <a:pt x="42315" y="16711"/>
                  </a:lnTo>
                  <a:lnTo>
                    <a:pt x="42263" y="16799"/>
                  </a:lnTo>
                  <a:lnTo>
                    <a:pt x="42210" y="16896"/>
                  </a:lnTo>
                  <a:lnTo>
                    <a:pt x="42165" y="16993"/>
                  </a:lnTo>
                  <a:lnTo>
                    <a:pt x="42120" y="17099"/>
                  </a:lnTo>
                  <a:lnTo>
                    <a:pt x="42045" y="17275"/>
                  </a:lnTo>
                  <a:lnTo>
                    <a:pt x="41985" y="17460"/>
                  </a:lnTo>
                  <a:lnTo>
                    <a:pt x="41925" y="17653"/>
                  </a:lnTo>
                  <a:lnTo>
                    <a:pt x="41865" y="17838"/>
                  </a:lnTo>
                  <a:lnTo>
                    <a:pt x="41513" y="18859"/>
                  </a:lnTo>
                  <a:lnTo>
                    <a:pt x="41168" y="19889"/>
                  </a:lnTo>
                  <a:lnTo>
                    <a:pt x="40815" y="20911"/>
                  </a:lnTo>
                  <a:lnTo>
                    <a:pt x="40463" y="21941"/>
                  </a:lnTo>
                  <a:lnTo>
                    <a:pt x="40110" y="22962"/>
                  </a:lnTo>
                  <a:lnTo>
                    <a:pt x="39758" y="23992"/>
                  </a:lnTo>
                  <a:lnTo>
                    <a:pt x="39405" y="25013"/>
                  </a:lnTo>
                  <a:lnTo>
                    <a:pt x="39053" y="26044"/>
                  </a:lnTo>
                  <a:lnTo>
                    <a:pt x="38700" y="27074"/>
                  </a:lnTo>
                  <a:lnTo>
                    <a:pt x="38355" y="28095"/>
                  </a:lnTo>
                  <a:lnTo>
                    <a:pt x="38003" y="29125"/>
                  </a:lnTo>
                  <a:lnTo>
                    <a:pt x="37658" y="30146"/>
                  </a:lnTo>
                  <a:lnTo>
                    <a:pt x="37305" y="31176"/>
                  </a:lnTo>
                  <a:lnTo>
                    <a:pt x="36960" y="32206"/>
                  </a:lnTo>
                  <a:lnTo>
                    <a:pt x="36615" y="33236"/>
                  </a:lnTo>
                  <a:lnTo>
                    <a:pt x="36270" y="34267"/>
                  </a:lnTo>
                  <a:lnTo>
                    <a:pt x="36210" y="34425"/>
                  </a:lnTo>
                  <a:lnTo>
                    <a:pt x="36150" y="34575"/>
                  </a:lnTo>
                  <a:lnTo>
                    <a:pt x="36090" y="34716"/>
                  </a:lnTo>
                  <a:lnTo>
                    <a:pt x="36030" y="34839"/>
                  </a:lnTo>
                  <a:lnTo>
                    <a:pt x="35955" y="34962"/>
                  </a:lnTo>
                  <a:lnTo>
                    <a:pt x="35888" y="35068"/>
                  </a:lnTo>
                  <a:lnTo>
                    <a:pt x="35805" y="35165"/>
                  </a:lnTo>
                  <a:lnTo>
                    <a:pt x="35723" y="35253"/>
                  </a:lnTo>
                  <a:lnTo>
                    <a:pt x="35633" y="35332"/>
                  </a:lnTo>
                  <a:lnTo>
                    <a:pt x="35535" y="35402"/>
                  </a:lnTo>
                  <a:lnTo>
                    <a:pt x="35430" y="35455"/>
                  </a:lnTo>
                  <a:lnTo>
                    <a:pt x="35318" y="35508"/>
                  </a:lnTo>
                  <a:lnTo>
                    <a:pt x="35190" y="35552"/>
                  </a:lnTo>
                  <a:lnTo>
                    <a:pt x="35063" y="35587"/>
                  </a:lnTo>
                  <a:lnTo>
                    <a:pt x="34920" y="35614"/>
                  </a:lnTo>
                  <a:lnTo>
                    <a:pt x="34763" y="35631"/>
                  </a:lnTo>
                  <a:lnTo>
                    <a:pt x="34515" y="35666"/>
                  </a:lnTo>
                  <a:lnTo>
                    <a:pt x="34268" y="35710"/>
                  </a:lnTo>
                  <a:lnTo>
                    <a:pt x="34020" y="35772"/>
                  </a:lnTo>
                  <a:lnTo>
                    <a:pt x="33788" y="35851"/>
                  </a:lnTo>
                  <a:lnTo>
                    <a:pt x="33548" y="35939"/>
                  </a:lnTo>
                  <a:lnTo>
                    <a:pt x="33323" y="36036"/>
                  </a:lnTo>
                  <a:lnTo>
                    <a:pt x="33105" y="36159"/>
                  </a:lnTo>
                  <a:lnTo>
                    <a:pt x="32888" y="36283"/>
                  </a:lnTo>
                  <a:lnTo>
                    <a:pt x="32678" y="36424"/>
                  </a:lnTo>
                  <a:lnTo>
                    <a:pt x="32475" y="36582"/>
                  </a:lnTo>
                  <a:lnTo>
                    <a:pt x="32273" y="36741"/>
                  </a:lnTo>
                  <a:lnTo>
                    <a:pt x="32085" y="36917"/>
                  </a:lnTo>
                  <a:lnTo>
                    <a:pt x="31905" y="37102"/>
                  </a:lnTo>
                  <a:lnTo>
                    <a:pt x="31733" y="37304"/>
                  </a:lnTo>
                  <a:lnTo>
                    <a:pt x="31560" y="37506"/>
                  </a:lnTo>
                  <a:lnTo>
                    <a:pt x="31403" y="37718"/>
                  </a:lnTo>
                  <a:lnTo>
                    <a:pt x="31253" y="37947"/>
                  </a:lnTo>
                  <a:lnTo>
                    <a:pt x="31118" y="38176"/>
                  </a:lnTo>
                  <a:lnTo>
                    <a:pt x="30983" y="38413"/>
                  </a:lnTo>
                  <a:lnTo>
                    <a:pt x="30863" y="38660"/>
                  </a:lnTo>
                  <a:lnTo>
                    <a:pt x="30743" y="38915"/>
                  </a:lnTo>
                  <a:lnTo>
                    <a:pt x="30645" y="39179"/>
                  </a:lnTo>
                  <a:lnTo>
                    <a:pt x="30548" y="39443"/>
                  </a:lnTo>
                  <a:lnTo>
                    <a:pt x="30465" y="39716"/>
                  </a:lnTo>
                  <a:lnTo>
                    <a:pt x="30398" y="39998"/>
                  </a:lnTo>
                  <a:lnTo>
                    <a:pt x="30330" y="40280"/>
                  </a:lnTo>
                  <a:lnTo>
                    <a:pt x="30285" y="40562"/>
                  </a:lnTo>
                  <a:lnTo>
                    <a:pt x="30248" y="40852"/>
                  </a:lnTo>
                  <a:lnTo>
                    <a:pt x="30218" y="41151"/>
                  </a:lnTo>
                  <a:lnTo>
                    <a:pt x="30203" y="41451"/>
                  </a:lnTo>
                  <a:lnTo>
                    <a:pt x="30203" y="41750"/>
                  </a:lnTo>
                  <a:lnTo>
                    <a:pt x="30210" y="42049"/>
                  </a:lnTo>
                  <a:lnTo>
                    <a:pt x="30233" y="42349"/>
                  </a:lnTo>
                  <a:lnTo>
                    <a:pt x="30270" y="42639"/>
                  </a:lnTo>
                  <a:lnTo>
                    <a:pt x="30315" y="42921"/>
                  </a:lnTo>
                  <a:lnTo>
                    <a:pt x="30375" y="43203"/>
                  </a:lnTo>
                  <a:lnTo>
                    <a:pt x="30450" y="43484"/>
                  </a:lnTo>
                  <a:lnTo>
                    <a:pt x="30533" y="43757"/>
                  </a:lnTo>
                  <a:lnTo>
                    <a:pt x="30630" y="44022"/>
                  </a:lnTo>
                  <a:lnTo>
                    <a:pt x="30735" y="44277"/>
                  </a:lnTo>
                  <a:lnTo>
                    <a:pt x="30848" y="44532"/>
                  </a:lnTo>
                  <a:lnTo>
                    <a:pt x="30975" y="44779"/>
                  </a:lnTo>
                  <a:lnTo>
                    <a:pt x="31110" y="45016"/>
                  </a:lnTo>
                  <a:lnTo>
                    <a:pt x="31260" y="45245"/>
                  </a:lnTo>
                  <a:lnTo>
                    <a:pt x="31410" y="45465"/>
                  </a:lnTo>
                  <a:lnTo>
                    <a:pt x="31575" y="45677"/>
                  </a:lnTo>
                  <a:lnTo>
                    <a:pt x="31748" y="45879"/>
                  </a:lnTo>
                  <a:lnTo>
                    <a:pt x="31928" y="46073"/>
                  </a:lnTo>
                  <a:lnTo>
                    <a:pt x="32108" y="46258"/>
                  </a:lnTo>
                  <a:lnTo>
                    <a:pt x="32303" y="46434"/>
                  </a:lnTo>
                  <a:lnTo>
                    <a:pt x="32505" y="46601"/>
                  </a:lnTo>
                  <a:lnTo>
                    <a:pt x="32708" y="46760"/>
                  </a:lnTo>
                  <a:lnTo>
                    <a:pt x="32925" y="46900"/>
                  </a:lnTo>
                  <a:lnTo>
                    <a:pt x="33143" y="47033"/>
                  </a:lnTo>
                  <a:lnTo>
                    <a:pt x="33368" y="47147"/>
                  </a:lnTo>
                  <a:lnTo>
                    <a:pt x="33593" y="47253"/>
                  </a:lnTo>
                  <a:lnTo>
                    <a:pt x="33825" y="47349"/>
                  </a:lnTo>
                  <a:lnTo>
                    <a:pt x="34065" y="47429"/>
                  </a:lnTo>
                  <a:lnTo>
                    <a:pt x="34305" y="47499"/>
                  </a:lnTo>
                  <a:lnTo>
                    <a:pt x="34553" y="47552"/>
                  </a:lnTo>
                  <a:lnTo>
                    <a:pt x="34800" y="47596"/>
                  </a:lnTo>
                  <a:lnTo>
                    <a:pt x="35048" y="47614"/>
                  </a:lnTo>
                  <a:lnTo>
                    <a:pt x="35303" y="47622"/>
                  </a:lnTo>
                  <a:lnTo>
                    <a:pt x="35558" y="47622"/>
                  </a:lnTo>
                  <a:lnTo>
                    <a:pt x="35820" y="47605"/>
                  </a:lnTo>
                  <a:lnTo>
                    <a:pt x="36083" y="47570"/>
                  </a:lnTo>
                  <a:lnTo>
                    <a:pt x="36330" y="47517"/>
                  </a:lnTo>
                  <a:lnTo>
                    <a:pt x="36585" y="47455"/>
                  </a:lnTo>
                  <a:lnTo>
                    <a:pt x="36833" y="47385"/>
                  </a:lnTo>
                  <a:lnTo>
                    <a:pt x="37065" y="47297"/>
                  </a:lnTo>
                  <a:lnTo>
                    <a:pt x="37305" y="47200"/>
                  </a:lnTo>
                  <a:lnTo>
                    <a:pt x="37530" y="47085"/>
                  </a:lnTo>
                  <a:lnTo>
                    <a:pt x="37755" y="46971"/>
                  </a:lnTo>
                  <a:lnTo>
                    <a:pt x="37965" y="46830"/>
                  </a:lnTo>
                  <a:lnTo>
                    <a:pt x="38175" y="46689"/>
                  </a:lnTo>
                  <a:lnTo>
                    <a:pt x="38378" y="46531"/>
                  </a:lnTo>
                  <a:lnTo>
                    <a:pt x="38573" y="46363"/>
                  </a:lnTo>
                  <a:lnTo>
                    <a:pt x="38760" y="46187"/>
                  </a:lnTo>
                  <a:lnTo>
                    <a:pt x="38940" y="46002"/>
                  </a:lnTo>
                  <a:lnTo>
                    <a:pt x="39113" y="45809"/>
                  </a:lnTo>
                  <a:lnTo>
                    <a:pt x="39278" y="45606"/>
                  </a:lnTo>
                  <a:lnTo>
                    <a:pt x="39428" y="45395"/>
                  </a:lnTo>
                  <a:lnTo>
                    <a:pt x="39578" y="45175"/>
                  </a:lnTo>
                  <a:lnTo>
                    <a:pt x="39713" y="44946"/>
                  </a:lnTo>
                  <a:lnTo>
                    <a:pt x="39840" y="44708"/>
                  </a:lnTo>
                  <a:lnTo>
                    <a:pt x="39960" y="44462"/>
                  </a:lnTo>
                  <a:lnTo>
                    <a:pt x="40065" y="44206"/>
                  </a:lnTo>
                  <a:lnTo>
                    <a:pt x="40163" y="43951"/>
                  </a:lnTo>
                  <a:lnTo>
                    <a:pt x="40253" y="43687"/>
                  </a:lnTo>
                  <a:lnTo>
                    <a:pt x="40328" y="43414"/>
                  </a:lnTo>
                  <a:lnTo>
                    <a:pt x="40395" y="43132"/>
                  </a:lnTo>
                  <a:lnTo>
                    <a:pt x="40448" y="42851"/>
                  </a:lnTo>
                  <a:lnTo>
                    <a:pt x="40493" y="42560"/>
                  </a:lnTo>
                  <a:lnTo>
                    <a:pt x="40523" y="42270"/>
                  </a:lnTo>
                  <a:lnTo>
                    <a:pt x="40545" y="41970"/>
                  </a:lnTo>
                  <a:lnTo>
                    <a:pt x="40553" y="41671"/>
                  </a:lnTo>
                  <a:lnTo>
                    <a:pt x="40545" y="41433"/>
                  </a:lnTo>
                  <a:lnTo>
                    <a:pt x="40538" y="41195"/>
                  </a:lnTo>
                  <a:lnTo>
                    <a:pt x="40515" y="40958"/>
                  </a:lnTo>
                  <a:lnTo>
                    <a:pt x="40478" y="40729"/>
                  </a:lnTo>
                  <a:lnTo>
                    <a:pt x="40440" y="40500"/>
                  </a:lnTo>
                  <a:lnTo>
                    <a:pt x="40395" y="40271"/>
                  </a:lnTo>
                  <a:lnTo>
                    <a:pt x="40335" y="40042"/>
                  </a:lnTo>
                  <a:lnTo>
                    <a:pt x="40275" y="39822"/>
                  </a:lnTo>
                  <a:lnTo>
                    <a:pt x="40200" y="39602"/>
                  </a:lnTo>
                  <a:lnTo>
                    <a:pt x="40125" y="39391"/>
                  </a:lnTo>
                  <a:lnTo>
                    <a:pt x="40050" y="39179"/>
                  </a:lnTo>
                  <a:lnTo>
                    <a:pt x="39960" y="38968"/>
                  </a:lnTo>
                  <a:lnTo>
                    <a:pt x="39780" y="38554"/>
                  </a:lnTo>
                  <a:lnTo>
                    <a:pt x="39593" y="38158"/>
                  </a:lnTo>
                  <a:lnTo>
                    <a:pt x="39533" y="38035"/>
                  </a:lnTo>
                  <a:lnTo>
                    <a:pt x="39480" y="37911"/>
                  </a:lnTo>
                  <a:lnTo>
                    <a:pt x="39435" y="37788"/>
                  </a:lnTo>
                  <a:lnTo>
                    <a:pt x="39398" y="37674"/>
                  </a:lnTo>
                  <a:lnTo>
                    <a:pt x="39360" y="37559"/>
                  </a:lnTo>
                  <a:lnTo>
                    <a:pt x="39338" y="37454"/>
                  </a:lnTo>
                  <a:lnTo>
                    <a:pt x="39323" y="37339"/>
                  </a:lnTo>
                  <a:lnTo>
                    <a:pt x="39308" y="37234"/>
                  </a:lnTo>
                  <a:lnTo>
                    <a:pt x="39308" y="37119"/>
                  </a:lnTo>
                  <a:lnTo>
                    <a:pt x="39308" y="37013"/>
                  </a:lnTo>
                  <a:lnTo>
                    <a:pt x="39315" y="36899"/>
                  </a:lnTo>
                  <a:lnTo>
                    <a:pt x="39330" y="36785"/>
                  </a:lnTo>
                  <a:lnTo>
                    <a:pt x="39353" y="36670"/>
                  </a:lnTo>
                  <a:lnTo>
                    <a:pt x="39390" y="36547"/>
                  </a:lnTo>
                  <a:lnTo>
                    <a:pt x="39420" y="36424"/>
                  </a:lnTo>
                  <a:lnTo>
                    <a:pt x="39465" y="36292"/>
                  </a:lnTo>
                  <a:lnTo>
                    <a:pt x="39638" y="35798"/>
                  </a:lnTo>
                  <a:lnTo>
                    <a:pt x="39818" y="35305"/>
                  </a:lnTo>
                  <a:lnTo>
                    <a:pt x="39990" y="34812"/>
                  </a:lnTo>
                  <a:lnTo>
                    <a:pt x="40155" y="34311"/>
                  </a:lnTo>
                  <a:lnTo>
                    <a:pt x="40328" y="33818"/>
                  </a:lnTo>
                  <a:lnTo>
                    <a:pt x="40500" y="33325"/>
                  </a:lnTo>
                  <a:lnTo>
                    <a:pt x="40665" y="32823"/>
                  </a:lnTo>
                  <a:lnTo>
                    <a:pt x="40838" y="32330"/>
                  </a:lnTo>
                  <a:lnTo>
                    <a:pt x="41003" y="31837"/>
                  </a:lnTo>
                  <a:lnTo>
                    <a:pt x="41175" y="31335"/>
                  </a:lnTo>
                  <a:lnTo>
                    <a:pt x="41340" y="30842"/>
                  </a:lnTo>
                  <a:lnTo>
                    <a:pt x="41513" y="30340"/>
                  </a:lnTo>
                  <a:lnTo>
                    <a:pt x="41678" y="29847"/>
                  </a:lnTo>
                  <a:lnTo>
                    <a:pt x="41850" y="29345"/>
                  </a:lnTo>
                  <a:lnTo>
                    <a:pt x="42015" y="28852"/>
                  </a:lnTo>
                  <a:lnTo>
                    <a:pt x="42180" y="28350"/>
                  </a:lnTo>
                  <a:lnTo>
                    <a:pt x="42390" y="27752"/>
                  </a:lnTo>
                  <a:lnTo>
                    <a:pt x="42593" y="27144"/>
                  </a:lnTo>
                  <a:lnTo>
                    <a:pt x="42803" y="26545"/>
                  </a:lnTo>
                  <a:lnTo>
                    <a:pt x="43005" y="25938"/>
                  </a:lnTo>
                  <a:lnTo>
                    <a:pt x="43215" y="25339"/>
                  </a:lnTo>
                  <a:lnTo>
                    <a:pt x="43418" y="24732"/>
                  </a:lnTo>
                  <a:lnTo>
                    <a:pt x="43620" y="24133"/>
                  </a:lnTo>
                  <a:lnTo>
                    <a:pt x="43830" y="23526"/>
                  </a:lnTo>
                  <a:lnTo>
                    <a:pt x="44033" y="22927"/>
                  </a:lnTo>
                  <a:lnTo>
                    <a:pt x="44235" y="22319"/>
                  </a:lnTo>
                  <a:lnTo>
                    <a:pt x="44438" y="21721"/>
                  </a:lnTo>
                  <a:lnTo>
                    <a:pt x="44648" y="21113"/>
                  </a:lnTo>
                  <a:lnTo>
                    <a:pt x="44850" y="20515"/>
                  </a:lnTo>
                  <a:lnTo>
                    <a:pt x="45045" y="19907"/>
                  </a:lnTo>
                  <a:lnTo>
                    <a:pt x="45248" y="19300"/>
                  </a:lnTo>
                  <a:lnTo>
                    <a:pt x="45450" y="18701"/>
                  </a:lnTo>
                  <a:lnTo>
                    <a:pt x="45488" y="18586"/>
                  </a:lnTo>
                  <a:lnTo>
                    <a:pt x="45510" y="18481"/>
                  </a:lnTo>
                  <a:lnTo>
                    <a:pt x="45540" y="18366"/>
                  </a:lnTo>
                  <a:lnTo>
                    <a:pt x="45555" y="18261"/>
                  </a:lnTo>
                  <a:lnTo>
                    <a:pt x="45570" y="18155"/>
                  </a:lnTo>
                  <a:lnTo>
                    <a:pt x="45585" y="18041"/>
                  </a:lnTo>
                  <a:lnTo>
                    <a:pt x="45593" y="17935"/>
                  </a:lnTo>
                  <a:lnTo>
                    <a:pt x="45593" y="17829"/>
                  </a:lnTo>
                  <a:lnTo>
                    <a:pt x="45593" y="17732"/>
                  </a:lnTo>
                  <a:lnTo>
                    <a:pt x="45585" y="17627"/>
                  </a:lnTo>
                  <a:lnTo>
                    <a:pt x="45570" y="17530"/>
                  </a:lnTo>
                  <a:lnTo>
                    <a:pt x="45555" y="17424"/>
                  </a:lnTo>
                  <a:lnTo>
                    <a:pt x="45540" y="17327"/>
                  </a:lnTo>
                  <a:lnTo>
                    <a:pt x="45510" y="17231"/>
                  </a:lnTo>
                  <a:lnTo>
                    <a:pt x="45488" y="17143"/>
                  </a:lnTo>
                  <a:lnTo>
                    <a:pt x="45458" y="17046"/>
                  </a:lnTo>
                  <a:lnTo>
                    <a:pt x="45420" y="16958"/>
                  </a:lnTo>
                  <a:lnTo>
                    <a:pt x="45383" y="16870"/>
                  </a:lnTo>
                  <a:lnTo>
                    <a:pt x="45338" y="16782"/>
                  </a:lnTo>
                  <a:lnTo>
                    <a:pt x="45293" y="16702"/>
                  </a:lnTo>
                  <a:lnTo>
                    <a:pt x="45240" y="16623"/>
                  </a:lnTo>
                  <a:lnTo>
                    <a:pt x="45188" y="16544"/>
                  </a:lnTo>
                  <a:lnTo>
                    <a:pt x="45135" y="16473"/>
                  </a:lnTo>
                  <a:lnTo>
                    <a:pt x="45075" y="16403"/>
                  </a:lnTo>
                  <a:lnTo>
                    <a:pt x="45008" y="16333"/>
                  </a:lnTo>
                  <a:lnTo>
                    <a:pt x="44940" y="16271"/>
                  </a:lnTo>
                  <a:lnTo>
                    <a:pt x="44873" y="16209"/>
                  </a:lnTo>
                  <a:lnTo>
                    <a:pt x="44798" y="16148"/>
                  </a:lnTo>
                  <a:lnTo>
                    <a:pt x="44723" y="16095"/>
                  </a:lnTo>
                  <a:lnTo>
                    <a:pt x="44648" y="16042"/>
                  </a:lnTo>
                  <a:lnTo>
                    <a:pt x="44565" y="15998"/>
                  </a:lnTo>
                  <a:lnTo>
                    <a:pt x="44483" y="15954"/>
                  </a:lnTo>
                  <a:lnTo>
                    <a:pt x="44393" y="15919"/>
                  </a:lnTo>
                  <a:lnTo>
                    <a:pt x="44310" y="15884"/>
                  </a:lnTo>
                  <a:lnTo>
                    <a:pt x="44220" y="15857"/>
                  </a:lnTo>
                  <a:lnTo>
                    <a:pt x="44130" y="15831"/>
                  </a:lnTo>
                  <a:lnTo>
                    <a:pt x="44048" y="15813"/>
                  </a:lnTo>
                  <a:lnTo>
                    <a:pt x="43958" y="15804"/>
                  </a:lnTo>
                  <a:lnTo>
                    <a:pt x="43875" y="1579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g10d1bdb7c36_0_813"/>
          <p:cNvGrpSpPr/>
          <p:nvPr/>
        </p:nvGrpSpPr>
        <p:grpSpPr>
          <a:xfrm>
            <a:off x="4200208" y="1766268"/>
            <a:ext cx="907184" cy="777589"/>
            <a:chOff x="104250" y="82525"/>
            <a:chExt cx="2799950" cy="2817350"/>
          </a:xfrm>
        </p:grpSpPr>
        <p:sp>
          <p:nvSpPr>
            <p:cNvPr id="409" name="Google Shape;409;g10d1bdb7c36_0_813"/>
            <p:cNvSpPr/>
            <p:nvPr/>
          </p:nvSpPr>
          <p:spPr>
            <a:xfrm>
              <a:off x="104250" y="82525"/>
              <a:ext cx="2799950" cy="2817350"/>
            </a:xfrm>
            <a:custGeom>
              <a:avLst/>
              <a:gdLst/>
              <a:ahLst/>
              <a:cxnLst/>
              <a:rect l="l" t="t" r="r" b="b"/>
              <a:pathLst>
                <a:path w="111998" h="112694" extrusionOk="0">
                  <a:moveTo>
                    <a:pt x="0" y="1"/>
                  </a:moveTo>
                  <a:lnTo>
                    <a:pt x="0" y="77477"/>
                  </a:lnTo>
                  <a:lnTo>
                    <a:pt x="55635" y="112693"/>
                  </a:lnTo>
                  <a:lnTo>
                    <a:pt x="111998" y="77477"/>
                  </a:lnTo>
                  <a:lnTo>
                    <a:pt x="111998" y="1"/>
                  </a:lnTo>
                  <a:close/>
                </a:path>
              </a:pathLst>
            </a:custGeom>
            <a:solidFill>
              <a:srgbClr val="0538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g10d1bdb7c36_0_813"/>
            <p:cNvSpPr/>
            <p:nvPr/>
          </p:nvSpPr>
          <p:spPr>
            <a:xfrm>
              <a:off x="690750" y="423900"/>
              <a:ext cx="1652625" cy="1654325"/>
            </a:xfrm>
            <a:custGeom>
              <a:avLst/>
              <a:gdLst/>
              <a:ahLst/>
              <a:cxnLst/>
              <a:rect l="l" t="t" r="r" b="b"/>
              <a:pathLst>
                <a:path w="66105" h="66173" extrusionOk="0">
                  <a:moveTo>
                    <a:pt x="66090" y="47640"/>
                  </a:moveTo>
                  <a:lnTo>
                    <a:pt x="66090" y="47103"/>
                  </a:lnTo>
                  <a:lnTo>
                    <a:pt x="66075" y="46574"/>
                  </a:lnTo>
                  <a:lnTo>
                    <a:pt x="66060" y="46310"/>
                  </a:lnTo>
                  <a:lnTo>
                    <a:pt x="66045" y="46055"/>
                  </a:lnTo>
                  <a:lnTo>
                    <a:pt x="66023" y="45791"/>
                  </a:lnTo>
                  <a:lnTo>
                    <a:pt x="66000" y="45536"/>
                  </a:lnTo>
                  <a:lnTo>
                    <a:pt x="65970" y="45280"/>
                  </a:lnTo>
                  <a:lnTo>
                    <a:pt x="65933" y="45025"/>
                  </a:lnTo>
                  <a:lnTo>
                    <a:pt x="65895" y="44770"/>
                  </a:lnTo>
                  <a:lnTo>
                    <a:pt x="65858" y="44523"/>
                  </a:lnTo>
                  <a:lnTo>
                    <a:pt x="65805" y="44277"/>
                  </a:lnTo>
                  <a:lnTo>
                    <a:pt x="65753" y="44030"/>
                  </a:lnTo>
                  <a:lnTo>
                    <a:pt x="65693" y="43784"/>
                  </a:lnTo>
                  <a:lnTo>
                    <a:pt x="65633" y="43546"/>
                  </a:lnTo>
                  <a:lnTo>
                    <a:pt x="65565" y="43308"/>
                  </a:lnTo>
                  <a:lnTo>
                    <a:pt x="65490" y="43070"/>
                  </a:lnTo>
                  <a:lnTo>
                    <a:pt x="65408" y="42833"/>
                  </a:lnTo>
                  <a:lnTo>
                    <a:pt x="65318" y="42604"/>
                  </a:lnTo>
                  <a:lnTo>
                    <a:pt x="65220" y="42375"/>
                  </a:lnTo>
                  <a:lnTo>
                    <a:pt x="65123" y="42155"/>
                  </a:lnTo>
                  <a:lnTo>
                    <a:pt x="65018" y="41935"/>
                  </a:lnTo>
                  <a:lnTo>
                    <a:pt x="64898" y="41715"/>
                  </a:lnTo>
                  <a:lnTo>
                    <a:pt x="64778" y="41503"/>
                  </a:lnTo>
                  <a:lnTo>
                    <a:pt x="64650" y="41283"/>
                  </a:lnTo>
                  <a:lnTo>
                    <a:pt x="64508" y="41081"/>
                  </a:lnTo>
                  <a:lnTo>
                    <a:pt x="64365" y="40878"/>
                  </a:lnTo>
                  <a:lnTo>
                    <a:pt x="64215" y="40676"/>
                  </a:lnTo>
                  <a:lnTo>
                    <a:pt x="64050" y="40473"/>
                  </a:lnTo>
                  <a:lnTo>
                    <a:pt x="63885" y="40280"/>
                  </a:lnTo>
                  <a:lnTo>
                    <a:pt x="63705" y="40086"/>
                  </a:lnTo>
                  <a:lnTo>
                    <a:pt x="63600" y="39971"/>
                  </a:lnTo>
                  <a:lnTo>
                    <a:pt x="63503" y="39857"/>
                  </a:lnTo>
                  <a:lnTo>
                    <a:pt x="63413" y="39734"/>
                  </a:lnTo>
                  <a:lnTo>
                    <a:pt x="63338" y="39610"/>
                  </a:lnTo>
                  <a:lnTo>
                    <a:pt x="63263" y="39478"/>
                  </a:lnTo>
                  <a:lnTo>
                    <a:pt x="63203" y="39346"/>
                  </a:lnTo>
                  <a:lnTo>
                    <a:pt x="63143" y="39214"/>
                  </a:lnTo>
                  <a:lnTo>
                    <a:pt x="63098" y="39073"/>
                  </a:lnTo>
                  <a:lnTo>
                    <a:pt x="63060" y="38932"/>
                  </a:lnTo>
                  <a:lnTo>
                    <a:pt x="63023" y="38792"/>
                  </a:lnTo>
                  <a:lnTo>
                    <a:pt x="62993" y="38642"/>
                  </a:lnTo>
                  <a:lnTo>
                    <a:pt x="62970" y="38492"/>
                  </a:lnTo>
                  <a:lnTo>
                    <a:pt x="62955" y="38334"/>
                  </a:lnTo>
                  <a:lnTo>
                    <a:pt x="62948" y="38184"/>
                  </a:lnTo>
                  <a:lnTo>
                    <a:pt x="62948" y="38017"/>
                  </a:lnTo>
                  <a:lnTo>
                    <a:pt x="62948" y="37858"/>
                  </a:lnTo>
                  <a:lnTo>
                    <a:pt x="62955" y="37401"/>
                  </a:lnTo>
                  <a:lnTo>
                    <a:pt x="62948" y="36952"/>
                  </a:lnTo>
                  <a:lnTo>
                    <a:pt x="62925" y="36520"/>
                  </a:lnTo>
                  <a:lnTo>
                    <a:pt x="62888" y="36098"/>
                  </a:lnTo>
                  <a:lnTo>
                    <a:pt x="62835" y="35693"/>
                  </a:lnTo>
                  <a:lnTo>
                    <a:pt x="62768" y="35296"/>
                  </a:lnTo>
                  <a:lnTo>
                    <a:pt x="62693" y="34909"/>
                  </a:lnTo>
                  <a:lnTo>
                    <a:pt x="62595" y="34539"/>
                  </a:lnTo>
                  <a:lnTo>
                    <a:pt x="62490" y="34178"/>
                  </a:lnTo>
                  <a:lnTo>
                    <a:pt x="62370" y="33826"/>
                  </a:lnTo>
                  <a:lnTo>
                    <a:pt x="62235" y="33492"/>
                  </a:lnTo>
                  <a:lnTo>
                    <a:pt x="62093" y="33166"/>
                  </a:lnTo>
                  <a:lnTo>
                    <a:pt x="61935" y="32840"/>
                  </a:lnTo>
                  <a:lnTo>
                    <a:pt x="61763" y="32532"/>
                  </a:lnTo>
                  <a:lnTo>
                    <a:pt x="61583" y="32241"/>
                  </a:lnTo>
                  <a:lnTo>
                    <a:pt x="61395" y="31951"/>
                  </a:lnTo>
                  <a:lnTo>
                    <a:pt x="61193" y="31669"/>
                  </a:lnTo>
                  <a:lnTo>
                    <a:pt x="60975" y="31405"/>
                  </a:lnTo>
                  <a:lnTo>
                    <a:pt x="60758" y="31150"/>
                  </a:lnTo>
                  <a:lnTo>
                    <a:pt x="60525" y="30894"/>
                  </a:lnTo>
                  <a:lnTo>
                    <a:pt x="60278" y="30657"/>
                  </a:lnTo>
                  <a:lnTo>
                    <a:pt x="60030" y="30419"/>
                  </a:lnTo>
                  <a:lnTo>
                    <a:pt x="59768" y="30199"/>
                  </a:lnTo>
                  <a:lnTo>
                    <a:pt x="59498" y="29979"/>
                  </a:lnTo>
                  <a:lnTo>
                    <a:pt x="59220" y="29776"/>
                  </a:lnTo>
                  <a:lnTo>
                    <a:pt x="58935" y="29574"/>
                  </a:lnTo>
                  <a:lnTo>
                    <a:pt x="58635" y="29380"/>
                  </a:lnTo>
                  <a:lnTo>
                    <a:pt x="58335" y="29195"/>
                  </a:lnTo>
                  <a:lnTo>
                    <a:pt x="58028" y="29019"/>
                  </a:lnTo>
                  <a:lnTo>
                    <a:pt x="57713" y="28852"/>
                  </a:lnTo>
                  <a:lnTo>
                    <a:pt x="57390" y="28685"/>
                  </a:lnTo>
                  <a:lnTo>
                    <a:pt x="57060" y="28535"/>
                  </a:lnTo>
                  <a:lnTo>
                    <a:pt x="56678" y="28359"/>
                  </a:lnTo>
                  <a:lnTo>
                    <a:pt x="56288" y="28183"/>
                  </a:lnTo>
                  <a:lnTo>
                    <a:pt x="55905" y="28015"/>
                  </a:lnTo>
                  <a:lnTo>
                    <a:pt x="55508" y="27848"/>
                  </a:lnTo>
                  <a:lnTo>
                    <a:pt x="55118" y="27698"/>
                  </a:lnTo>
                  <a:lnTo>
                    <a:pt x="54720" y="27540"/>
                  </a:lnTo>
                  <a:lnTo>
                    <a:pt x="54323" y="27399"/>
                  </a:lnTo>
                  <a:lnTo>
                    <a:pt x="53925" y="27258"/>
                  </a:lnTo>
                  <a:lnTo>
                    <a:pt x="53520" y="27135"/>
                  </a:lnTo>
                  <a:lnTo>
                    <a:pt x="53123" y="27012"/>
                  </a:lnTo>
                  <a:lnTo>
                    <a:pt x="52718" y="26906"/>
                  </a:lnTo>
                  <a:lnTo>
                    <a:pt x="52313" y="26800"/>
                  </a:lnTo>
                  <a:lnTo>
                    <a:pt x="51908" y="26712"/>
                  </a:lnTo>
                  <a:lnTo>
                    <a:pt x="51503" y="26633"/>
                  </a:lnTo>
                  <a:lnTo>
                    <a:pt x="51098" y="26572"/>
                  </a:lnTo>
                  <a:lnTo>
                    <a:pt x="50693" y="26519"/>
                  </a:lnTo>
                  <a:lnTo>
                    <a:pt x="50483" y="26492"/>
                  </a:lnTo>
                  <a:lnTo>
                    <a:pt x="50273" y="26466"/>
                  </a:lnTo>
                  <a:lnTo>
                    <a:pt x="50070" y="26431"/>
                  </a:lnTo>
                  <a:lnTo>
                    <a:pt x="49875" y="26395"/>
                  </a:lnTo>
                  <a:lnTo>
                    <a:pt x="49688" y="26351"/>
                  </a:lnTo>
                  <a:lnTo>
                    <a:pt x="49500" y="26307"/>
                  </a:lnTo>
                  <a:lnTo>
                    <a:pt x="49320" y="26255"/>
                  </a:lnTo>
                  <a:lnTo>
                    <a:pt x="49148" y="26202"/>
                  </a:lnTo>
                  <a:lnTo>
                    <a:pt x="48983" y="26140"/>
                  </a:lnTo>
                  <a:lnTo>
                    <a:pt x="48825" y="26078"/>
                  </a:lnTo>
                  <a:lnTo>
                    <a:pt x="48668" y="25999"/>
                  </a:lnTo>
                  <a:lnTo>
                    <a:pt x="48518" y="25920"/>
                  </a:lnTo>
                  <a:lnTo>
                    <a:pt x="48375" y="25832"/>
                  </a:lnTo>
                  <a:lnTo>
                    <a:pt x="48240" y="25744"/>
                  </a:lnTo>
                  <a:lnTo>
                    <a:pt x="48113" y="25647"/>
                  </a:lnTo>
                  <a:lnTo>
                    <a:pt x="47985" y="25533"/>
                  </a:lnTo>
                  <a:lnTo>
                    <a:pt x="47873" y="25418"/>
                  </a:lnTo>
                  <a:lnTo>
                    <a:pt x="47760" y="25295"/>
                  </a:lnTo>
                  <a:lnTo>
                    <a:pt x="47655" y="25163"/>
                  </a:lnTo>
                  <a:lnTo>
                    <a:pt x="47558" y="25022"/>
                  </a:lnTo>
                  <a:lnTo>
                    <a:pt x="47468" y="24881"/>
                  </a:lnTo>
                  <a:lnTo>
                    <a:pt x="47378" y="24723"/>
                  </a:lnTo>
                  <a:lnTo>
                    <a:pt x="47303" y="24547"/>
                  </a:lnTo>
                  <a:lnTo>
                    <a:pt x="47228" y="24370"/>
                  </a:lnTo>
                  <a:lnTo>
                    <a:pt x="47160" y="24186"/>
                  </a:lnTo>
                  <a:lnTo>
                    <a:pt x="47100" y="23983"/>
                  </a:lnTo>
                  <a:lnTo>
                    <a:pt x="47048" y="23781"/>
                  </a:lnTo>
                  <a:lnTo>
                    <a:pt x="47003" y="23561"/>
                  </a:lnTo>
                  <a:lnTo>
                    <a:pt x="46958" y="23332"/>
                  </a:lnTo>
                  <a:lnTo>
                    <a:pt x="46928" y="23085"/>
                  </a:lnTo>
                  <a:lnTo>
                    <a:pt x="46905" y="22830"/>
                  </a:lnTo>
                  <a:lnTo>
                    <a:pt x="46883" y="22566"/>
                  </a:lnTo>
                  <a:lnTo>
                    <a:pt x="46860" y="22346"/>
                  </a:lnTo>
                  <a:lnTo>
                    <a:pt x="46830" y="22125"/>
                  </a:lnTo>
                  <a:lnTo>
                    <a:pt x="46778" y="21905"/>
                  </a:lnTo>
                  <a:lnTo>
                    <a:pt x="46725" y="21694"/>
                  </a:lnTo>
                  <a:lnTo>
                    <a:pt x="46650" y="21483"/>
                  </a:lnTo>
                  <a:lnTo>
                    <a:pt x="46568" y="21280"/>
                  </a:lnTo>
                  <a:lnTo>
                    <a:pt x="46478" y="21078"/>
                  </a:lnTo>
                  <a:lnTo>
                    <a:pt x="46373" y="20884"/>
                  </a:lnTo>
                  <a:lnTo>
                    <a:pt x="46268" y="20690"/>
                  </a:lnTo>
                  <a:lnTo>
                    <a:pt x="46148" y="20505"/>
                  </a:lnTo>
                  <a:lnTo>
                    <a:pt x="46020" y="20329"/>
                  </a:lnTo>
                  <a:lnTo>
                    <a:pt x="45893" y="20153"/>
                  </a:lnTo>
                  <a:lnTo>
                    <a:pt x="45758" y="19986"/>
                  </a:lnTo>
                  <a:lnTo>
                    <a:pt x="45615" y="19828"/>
                  </a:lnTo>
                  <a:lnTo>
                    <a:pt x="45465" y="19678"/>
                  </a:lnTo>
                  <a:lnTo>
                    <a:pt x="45315" y="19528"/>
                  </a:lnTo>
                  <a:lnTo>
                    <a:pt x="45210" y="19431"/>
                  </a:lnTo>
                  <a:lnTo>
                    <a:pt x="45113" y="19335"/>
                  </a:lnTo>
                  <a:lnTo>
                    <a:pt x="45023" y="19229"/>
                  </a:lnTo>
                  <a:lnTo>
                    <a:pt x="44933" y="19132"/>
                  </a:lnTo>
                  <a:lnTo>
                    <a:pt x="44850" y="19026"/>
                  </a:lnTo>
                  <a:lnTo>
                    <a:pt x="44768" y="18921"/>
                  </a:lnTo>
                  <a:lnTo>
                    <a:pt x="44693" y="18806"/>
                  </a:lnTo>
                  <a:lnTo>
                    <a:pt x="44625" y="18701"/>
                  </a:lnTo>
                  <a:lnTo>
                    <a:pt x="44558" y="18586"/>
                  </a:lnTo>
                  <a:lnTo>
                    <a:pt x="44498" y="18481"/>
                  </a:lnTo>
                  <a:lnTo>
                    <a:pt x="44438" y="18366"/>
                  </a:lnTo>
                  <a:lnTo>
                    <a:pt x="44385" y="18243"/>
                  </a:lnTo>
                  <a:lnTo>
                    <a:pt x="44333" y="18128"/>
                  </a:lnTo>
                  <a:lnTo>
                    <a:pt x="44288" y="18014"/>
                  </a:lnTo>
                  <a:lnTo>
                    <a:pt x="44243" y="17891"/>
                  </a:lnTo>
                  <a:lnTo>
                    <a:pt x="44205" y="17767"/>
                  </a:lnTo>
                  <a:lnTo>
                    <a:pt x="44138" y="17521"/>
                  </a:lnTo>
                  <a:lnTo>
                    <a:pt x="44085" y="17266"/>
                  </a:lnTo>
                  <a:lnTo>
                    <a:pt x="44040" y="17010"/>
                  </a:lnTo>
                  <a:lnTo>
                    <a:pt x="44010" y="16737"/>
                  </a:lnTo>
                  <a:lnTo>
                    <a:pt x="43995" y="16464"/>
                  </a:lnTo>
                  <a:lnTo>
                    <a:pt x="43988" y="16191"/>
                  </a:lnTo>
                  <a:lnTo>
                    <a:pt x="43988" y="15901"/>
                  </a:lnTo>
                  <a:lnTo>
                    <a:pt x="43995" y="15610"/>
                  </a:lnTo>
                  <a:lnTo>
                    <a:pt x="44018" y="15091"/>
                  </a:lnTo>
                  <a:lnTo>
                    <a:pt x="44025" y="14572"/>
                  </a:lnTo>
                  <a:lnTo>
                    <a:pt x="44018" y="14052"/>
                  </a:lnTo>
                  <a:lnTo>
                    <a:pt x="44018" y="13524"/>
                  </a:lnTo>
                  <a:lnTo>
                    <a:pt x="44010" y="13004"/>
                  </a:lnTo>
                  <a:lnTo>
                    <a:pt x="44003" y="12485"/>
                  </a:lnTo>
                  <a:lnTo>
                    <a:pt x="44003" y="11965"/>
                  </a:lnTo>
                  <a:lnTo>
                    <a:pt x="44010" y="11437"/>
                  </a:lnTo>
                  <a:lnTo>
                    <a:pt x="44018" y="11147"/>
                  </a:lnTo>
                  <a:lnTo>
                    <a:pt x="44018" y="10856"/>
                  </a:lnTo>
                  <a:lnTo>
                    <a:pt x="44003" y="10566"/>
                  </a:lnTo>
                  <a:lnTo>
                    <a:pt x="43988" y="10284"/>
                  </a:lnTo>
                  <a:lnTo>
                    <a:pt x="43958" y="10011"/>
                  </a:lnTo>
                  <a:lnTo>
                    <a:pt x="43920" y="9738"/>
                  </a:lnTo>
                  <a:lnTo>
                    <a:pt x="43883" y="9474"/>
                  </a:lnTo>
                  <a:lnTo>
                    <a:pt x="43830" y="9210"/>
                  </a:lnTo>
                  <a:lnTo>
                    <a:pt x="43778" y="8954"/>
                  </a:lnTo>
                  <a:lnTo>
                    <a:pt x="43710" y="8699"/>
                  </a:lnTo>
                  <a:lnTo>
                    <a:pt x="43643" y="8453"/>
                  </a:lnTo>
                  <a:lnTo>
                    <a:pt x="43560" y="8215"/>
                  </a:lnTo>
                  <a:lnTo>
                    <a:pt x="43478" y="7977"/>
                  </a:lnTo>
                  <a:lnTo>
                    <a:pt x="43380" y="7748"/>
                  </a:lnTo>
                  <a:lnTo>
                    <a:pt x="43283" y="7519"/>
                  </a:lnTo>
                  <a:lnTo>
                    <a:pt x="43178" y="7291"/>
                  </a:lnTo>
                  <a:lnTo>
                    <a:pt x="43065" y="7079"/>
                  </a:lnTo>
                  <a:lnTo>
                    <a:pt x="42945" y="6859"/>
                  </a:lnTo>
                  <a:lnTo>
                    <a:pt x="42818" y="6648"/>
                  </a:lnTo>
                  <a:lnTo>
                    <a:pt x="42683" y="6445"/>
                  </a:lnTo>
                  <a:lnTo>
                    <a:pt x="42548" y="6243"/>
                  </a:lnTo>
                  <a:lnTo>
                    <a:pt x="42398" y="6049"/>
                  </a:lnTo>
                  <a:lnTo>
                    <a:pt x="42248" y="5855"/>
                  </a:lnTo>
                  <a:lnTo>
                    <a:pt x="42090" y="5671"/>
                  </a:lnTo>
                  <a:lnTo>
                    <a:pt x="41925" y="5486"/>
                  </a:lnTo>
                  <a:lnTo>
                    <a:pt x="41753" y="5301"/>
                  </a:lnTo>
                  <a:lnTo>
                    <a:pt x="41580" y="5125"/>
                  </a:lnTo>
                  <a:lnTo>
                    <a:pt x="41393" y="4949"/>
                  </a:lnTo>
                  <a:lnTo>
                    <a:pt x="41205" y="4781"/>
                  </a:lnTo>
                  <a:lnTo>
                    <a:pt x="41018" y="4614"/>
                  </a:lnTo>
                  <a:lnTo>
                    <a:pt x="40815" y="4456"/>
                  </a:lnTo>
                  <a:lnTo>
                    <a:pt x="40613" y="4297"/>
                  </a:lnTo>
                  <a:lnTo>
                    <a:pt x="40320" y="4086"/>
                  </a:lnTo>
                  <a:lnTo>
                    <a:pt x="40028" y="3883"/>
                  </a:lnTo>
                  <a:lnTo>
                    <a:pt x="39728" y="3690"/>
                  </a:lnTo>
                  <a:lnTo>
                    <a:pt x="39428" y="3505"/>
                  </a:lnTo>
                  <a:lnTo>
                    <a:pt x="39128" y="3320"/>
                  </a:lnTo>
                  <a:lnTo>
                    <a:pt x="38820" y="3153"/>
                  </a:lnTo>
                  <a:lnTo>
                    <a:pt x="38505" y="2994"/>
                  </a:lnTo>
                  <a:lnTo>
                    <a:pt x="38198" y="2836"/>
                  </a:lnTo>
                  <a:lnTo>
                    <a:pt x="37883" y="2686"/>
                  </a:lnTo>
                  <a:lnTo>
                    <a:pt x="37568" y="2545"/>
                  </a:lnTo>
                  <a:lnTo>
                    <a:pt x="37245" y="2404"/>
                  </a:lnTo>
                  <a:lnTo>
                    <a:pt x="36930" y="2281"/>
                  </a:lnTo>
                  <a:lnTo>
                    <a:pt x="36608" y="2149"/>
                  </a:lnTo>
                  <a:lnTo>
                    <a:pt x="36278" y="2026"/>
                  </a:lnTo>
                  <a:lnTo>
                    <a:pt x="35955" y="1911"/>
                  </a:lnTo>
                  <a:lnTo>
                    <a:pt x="35625" y="1797"/>
                  </a:lnTo>
                  <a:lnTo>
                    <a:pt x="34988" y="1585"/>
                  </a:lnTo>
                  <a:lnTo>
                    <a:pt x="34350" y="1392"/>
                  </a:lnTo>
                  <a:lnTo>
                    <a:pt x="33705" y="1216"/>
                  </a:lnTo>
                  <a:lnTo>
                    <a:pt x="33068" y="1057"/>
                  </a:lnTo>
                  <a:lnTo>
                    <a:pt x="32430" y="908"/>
                  </a:lnTo>
                  <a:lnTo>
                    <a:pt x="31785" y="767"/>
                  </a:lnTo>
                  <a:lnTo>
                    <a:pt x="31140" y="643"/>
                  </a:lnTo>
                  <a:lnTo>
                    <a:pt x="30495" y="538"/>
                  </a:lnTo>
                  <a:lnTo>
                    <a:pt x="29858" y="432"/>
                  </a:lnTo>
                  <a:lnTo>
                    <a:pt x="29213" y="344"/>
                  </a:lnTo>
                  <a:lnTo>
                    <a:pt x="28568" y="274"/>
                  </a:lnTo>
                  <a:lnTo>
                    <a:pt x="27915" y="203"/>
                  </a:lnTo>
                  <a:lnTo>
                    <a:pt x="27270" y="150"/>
                  </a:lnTo>
                  <a:lnTo>
                    <a:pt x="26625" y="106"/>
                  </a:lnTo>
                  <a:lnTo>
                    <a:pt x="25980" y="62"/>
                  </a:lnTo>
                  <a:lnTo>
                    <a:pt x="25328" y="36"/>
                  </a:lnTo>
                  <a:lnTo>
                    <a:pt x="24683" y="18"/>
                  </a:lnTo>
                  <a:lnTo>
                    <a:pt x="24038" y="10"/>
                  </a:lnTo>
                  <a:lnTo>
                    <a:pt x="23385" y="1"/>
                  </a:lnTo>
                  <a:lnTo>
                    <a:pt x="22740" y="1"/>
                  </a:lnTo>
                  <a:lnTo>
                    <a:pt x="22088" y="10"/>
                  </a:lnTo>
                  <a:lnTo>
                    <a:pt x="21435" y="18"/>
                  </a:lnTo>
                  <a:lnTo>
                    <a:pt x="20790" y="36"/>
                  </a:lnTo>
                  <a:lnTo>
                    <a:pt x="20138" y="62"/>
                  </a:lnTo>
                  <a:lnTo>
                    <a:pt x="18840" y="115"/>
                  </a:lnTo>
                  <a:lnTo>
                    <a:pt x="17543" y="186"/>
                  </a:lnTo>
                  <a:lnTo>
                    <a:pt x="16238" y="265"/>
                  </a:lnTo>
                  <a:lnTo>
                    <a:pt x="14940" y="344"/>
                  </a:lnTo>
                  <a:lnTo>
                    <a:pt x="14325" y="397"/>
                  </a:lnTo>
                  <a:lnTo>
                    <a:pt x="13710" y="459"/>
                  </a:lnTo>
                  <a:lnTo>
                    <a:pt x="13095" y="538"/>
                  </a:lnTo>
                  <a:lnTo>
                    <a:pt x="12480" y="635"/>
                  </a:lnTo>
                  <a:lnTo>
                    <a:pt x="11865" y="749"/>
                  </a:lnTo>
                  <a:lnTo>
                    <a:pt x="11258" y="881"/>
                  </a:lnTo>
                  <a:lnTo>
                    <a:pt x="10650" y="1022"/>
                  </a:lnTo>
                  <a:lnTo>
                    <a:pt x="10043" y="1189"/>
                  </a:lnTo>
                  <a:lnTo>
                    <a:pt x="9443" y="1365"/>
                  </a:lnTo>
                  <a:lnTo>
                    <a:pt x="8843" y="1559"/>
                  </a:lnTo>
                  <a:lnTo>
                    <a:pt x="8543" y="1665"/>
                  </a:lnTo>
                  <a:lnTo>
                    <a:pt x="8250" y="1770"/>
                  </a:lnTo>
                  <a:lnTo>
                    <a:pt x="7950" y="1885"/>
                  </a:lnTo>
                  <a:lnTo>
                    <a:pt x="7658" y="2008"/>
                  </a:lnTo>
                  <a:lnTo>
                    <a:pt x="7365" y="2131"/>
                  </a:lnTo>
                  <a:lnTo>
                    <a:pt x="7073" y="2255"/>
                  </a:lnTo>
                  <a:lnTo>
                    <a:pt x="6780" y="2387"/>
                  </a:lnTo>
                  <a:lnTo>
                    <a:pt x="6488" y="2519"/>
                  </a:lnTo>
                  <a:lnTo>
                    <a:pt x="6195" y="2660"/>
                  </a:lnTo>
                  <a:lnTo>
                    <a:pt x="5910" y="2800"/>
                  </a:lnTo>
                  <a:lnTo>
                    <a:pt x="5625" y="2950"/>
                  </a:lnTo>
                  <a:lnTo>
                    <a:pt x="5333" y="3100"/>
                  </a:lnTo>
                  <a:lnTo>
                    <a:pt x="5018" y="3285"/>
                  </a:lnTo>
                  <a:lnTo>
                    <a:pt x="4710" y="3461"/>
                  </a:lnTo>
                  <a:lnTo>
                    <a:pt x="4410" y="3654"/>
                  </a:lnTo>
                  <a:lnTo>
                    <a:pt x="4110" y="3848"/>
                  </a:lnTo>
                  <a:lnTo>
                    <a:pt x="3825" y="4051"/>
                  </a:lnTo>
                  <a:lnTo>
                    <a:pt x="3548" y="4262"/>
                  </a:lnTo>
                  <a:lnTo>
                    <a:pt x="3278" y="4473"/>
                  </a:lnTo>
                  <a:lnTo>
                    <a:pt x="3023" y="4693"/>
                  </a:lnTo>
                  <a:lnTo>
                    <a:pt x="2768" y="4931"/>
                  </a:lnTo>
                  <a:lnTo>
                    <a:pt x="2528" y="5160"/>
                  </a:lnTo>
                  <a:lnTo>
                    <a:pt x="2295" y="5406"/>
                  </a:lnTo>
                  <a:lnTo>
                    <a:pt x="2078" y="5662"/>
                  </a:lnTo>
                  <a:lnTo>
                    <a:pt x="1860" y="5917"/>
                  </a:lnTo>
                  <a:lnTo>
                    <a:pt x="1658" y="6190"/>
                  </a:lnTo>
                  <a:lnTo>
                    <a:pt x="1470" y="6463"/>
                  </a:lnTo>
                  <a:lnTo>
                    <a:pt x="1290" y="6753"/>
                  </a:lnTo>
                  <a:lnTo>
                    <a:pt x="1118" y="7044"/>
                  </a:lnTo>
                  <a:lnTo>
                    <a:pt x="960" y="7343"/>
                  </a:lnTo>
                  <a:lnTo>
                    <a:pt x="818" y="7660"/>
                  </a:lnTo>
                  <a:lnTo>
                    <a:pt x="675" y="7977"/>
                  </a:lnTo>
                  <a:lnTo>
                    <a:pt x="555" y="8303"/>
                  </a:lnTo>
                  <a:lnTo>
                    <a:pt x="443" y="8646"/>
                  </a:lnTo>
                  <a:lnTo>
                    <a:pt x="345" y="8999"/>
                  </a:lnTo>
                  <a:lnTo>
                    <a:pt x="255" y="9351"/>
                  </a:lnTo>
                  <a:lnTo>
                    <a:pt x="180" y="9720"/>
                  </a:lnTo>
                  <a:lnTo>
                    <a:pt x="120" y="10108"/>
                  </a:lnTo>
                  <a:lnTo>
                    <a:pt x="75" y="10495"/>
                  </a:lnTo>
                  <a:lnTo>
                    <a:pt x="38" y="10891"/>
                  </a:lnTo>
                  <a:lnTo>
                    <a:pt x="23" y="11305"/>
                  </a:lnTo>
                  <a:lnTo>
                    <a:pt x="15" y="11728"/>
                  </a:lnTo>
                  <a:lnTo>
                    <a:pt x="23" y="12159"/>
                  </a:lnTo>
                  <a:lnTo>
                    <a:pt x="45" y="12608"/>
                  </a:lnTo>
                  <a:lnTo>
                    <a:pt x="68" y="13022"/>
                  </a:lnTo>
                  <a:lnTo>
                    <a:pt x="83" y="13436"/>
                  </a:lnTo>
                  <a:lnTo>
                    <a:pt x="105" y="13858"/>
                  </a:lnTo>
                  <a:lnTo>
                    <a:pt x="113" y="14272"/>
                  </a:lnTo>
                  <a:lnTo>
                    <a:pt x="120" y="14686"/>
                  </a:lnTo>
                  <a:lnTo>
                    <a:pt x="128" y="15109"/>
                  </a:lnTo>
                  <a:lnTo>
                    <a:pt x="128" y="15522"/>
                  </a:lnTo>
                  <a:lnTo>
                    <a:pt x="128" y="15936"/>
                  </a:lnTo>
                  <a:lnTo>
                    <a:pt x="128" y="16359"/>
                  </a:lnTo>
                  <a:lnTo>
                    <a:pt x="120" y="16773"/>
                  </a:lnTo>
                  <a:lnTo>
                    <a:pt x="113" y="17195"/>
                  </a:lnTo>
                  <a:lnTo>
                    <a:pt x="105" y="17609"/>
                  </a:lnTo>
                  <a:lnTo>
                    <a:pt x="90" y="18023"/>
                  </a:lnTo>
                  <a:lnTo>
                    <a:pt x="75" y="18445"/>
                  </a:lnTo>
                  <a:lnTo>
                    <a:pt x="68" y="18859"/>
                  </a:lnTo>
                  <a:lnTo>
                    <a:pt x="53" y="19282"/>
                  </a:lnTo>
                  <a:lnTo>
                    <a:pt x="38" y="19748"/>
                  </a:lnTo>
                  <a:lnTo>
                    <a:pt x="45" y="20215"/>
                  </a:lnTo>
                  <a:lnTo>
                    <a:pt x="45" y="20444"/>
                  </a:lnTo>
                  <a:lnTo>
                    <a:pt x="60" y="20673"/>
                  </a:lnTo>
                  <a:lnTo>
                    <a:pt x="75" y="20902"/>
                  </a:lnTo>
                  <a:lnTo>
                    <a:pt x="98" y="21122"/>
                  </a:lnTo>
                  <a:lnTo>
                    <a:pt x="120" y="21351"/>
                  </a:lnTo>
                  <a:lnTo>
                    <a:pt x="150" y="21571"/>
                  </a:lnTo>
                  <a:lnTo>
                    <a:pt x="180" y="21782"/>
                  </a:lnTo>
                  <a:lnTo>
                    <a:pt x="218" y="22002"/>
                  </a:lnTo>
                  <a:lnTo>
                    <a:pt x="255" y="22213"/>
                  </a:lnTo>
                  <a:lnTo>
                    <a:pt x="308" y="22425"/>
                  </a:lnTo>
                  <a:lnTo>
                    <a:pt x="360" y="22636"/>
                  </a:lnTo>
                  <a:lnTo>
                    <a:pt x="413" y="22847"/>
                  </a:lnTo>
                  <a:lnTo>
                    <a:pt x="473" y="23050"/>
                  </a:lnTo>
                  <a:lnTo>
                    <a:pt x="540" y="23252"/>
                  </a:lnTo>
                  <a:lnTo>
                    <a:pt x="615" y="23446"/>
                  </a:lnTo>
                  <a:lnTo>
                    <a:pt x="690" y="23649"/>
                  </a:lnTo>
                  <a:lnTo>
                    <a:pt x="773" y="23842"/>
                  </a:lnTo>
                  <a:lnTo>
                    <a:pt x="863" y="24036"/>
                  </a:lnTo>
                  <a:lnTo>
                    <a:pt x="960" y="24230"/>
                  </a:lnTo>
                  <a:lnTo>
                    <a:pt x="1058" y="24415"/>
                  </a:lnTo>
                  <a:lnTo>
                    <a:pt x="1163" y="24599"/>
                  </a:lnTo>
                  <a:lnTo>
                    <a:pt x="1275" y="24784"/>
                  </a:lnTo>
                  <a:lnTo>
                    <a:pt x="1395" y="24960"/>
                  </a:lnTo>
                  <a:lnTo>
                    <a:pt x="1515" y="25145"/>
                  </a:lnTo>
                  <a:lnTo>
                    <a:pt x="1650" y="25313"/>
                  </a:lnTo>
                  <a:lnTo>
                    <a:pt x="1785" y="25489"/>
                  </a:lnTo>
                  <a:lnTo>
                    <a:pt x="1928" y="25656"/>
                  </a:lnTo>
                  <a:lnTo>
                    <a:pt x="2078" y="25823"/>
                  </a:lnTo>
                  <a:lnTo>
                    <a:pt x="2183" y="25938"/>
                  </a:lnTo>
                  <a:lnTo>
                    <a:pt x="2273" y="26043"/>
                  </a:lnTo>
                  <a:lnTo>
                    <a:pt x="2363" y="26158"/>
                  </a:lnTo>
                  <a:lnTo>
                    <a:pt x="2438" y="26263"/>
                  </a:lnTo>
                  <a:lnTo>
                    <a:pt x="2513" y="26378"/>
                  </a:lnTo>
                  <a:lnTo>
                    <a:pt x="2580" y="26483"/>
                  </a:lnTo>
                  <a:lnTo>
                    <a:pt x="2640" y="26598"/>
                  </a:lnTo>
                  <a:lnTo>
                    <a:pt x="2700" y="26704"/>
                  </a:lnTo>
                  <a:lnTo>
                    <a:pt x="2745" y="26818"/>
                  </a:lnTo>
                  <a:lnTo>
                    <a:pt x="2790" y="26924"/>
                  </a:lnTo>
                  <a:lnTo>
                    <a:pt x="2820" y="27029"/>
                  </a:lnTo>
                  <a:lnTo>
                    <a:pt x="2850" y="27144"/>
                  </a:lnTo>
                  <a:lnTo>
                    <a:pt x="2873" y="27249"/>
                  </a:lnTo>
                  <a:lnTo>
                    <a:pt x="2888" y="27355"/>
                  </a:lnTo>
                  <a:lnTo>
                    <a:pt x="2903" y="27470"/>
                  </a:lnTo>
                  <a:lnTo>
                    <a:pt x="2903" y="27575"/>
                  </a:lnTo>
                  <a:lnTo>
                    <a:pt x="2903" y="27681"/>
                  </a:lnTo>
                  <a:lnTo>
                    <a:pt x="2888" y="27795"/>
                  </a:lnTo>
                  <a:lnTo>
                    <a:pt x="2873" y="27901"/>
                  </a:lnTo>
                  <a:lnTo>
                    <a:pt x="2850" y="28015"/>
                  </a:lnTo>
                  <a:lnTo>
                    <a:pt x="2820" y="28121"/>
                  </a:lnTo>
                  <a:lnTo>
                    <a:pt x="2790" y="28235"/>
                  </a:lnTo>
                  <a:lnTo>
                    <a:pt x="2745" y="28341"/>
                  </a:lnTo>
                  <a:lnTo>
                    <a:pt x="2700" y="28456"/>
                  </a:lnTo>
                  <a:lnTo>
                    <a:pt x="2648" y="28570"/>
                  </a:lnTo>
                  <a:lnTo>
                    <a:pt x="2588" y="28676"/>
                  </a:lnTo>
                  <a:lnTo>
                    <a:pt x="2520" y="28790"/>
                  </a:lnTo>
                  <a:lnTo>
                    <a:pt x="2445" y="28905"/>
                  </a:lnTo>
                  <a:lnTo>
                    <a:pt x="2370" y="29019"/>
                  </a:lnTo>
                  <a:lnTo>
                    <a:pt x="2280" y="29134"/>
                  </a:lnTo>
                  <a:lnTo>
                    <a:pt x="2190" y="29248"/>
                  </a:lnTo>
                  <a:lnTo>
                    <a:pt x="2093" y="29362"/>
                  </a:lnTo>
                  <a:lnTo>
                    <a:pt x="1950" y="29538"/>
                  </a:lnTo>
                  <a:lnTo>
                    <a:pt x="1815" y="29706"/>
                  </a:lnTo>
                  <a:lnTo>
                    <a:pt x="1688" y="29882"/>
                  </a:lnTo>
                  <a:lnTo>
                    <a:pt x="1560" y="30058"/>
                  </a:lnTo>
                  <a:lnTo>
                    <a:pt x="1440" y="30234"/>
                  </a:lnTo>
                  <a:lnTo>
                    <a:pt x="1320" y="30419"/>
                  </a:lnTo>
                  <a:lnTo>
                    <a:pt x="1215" y="30604"/>
                  </a:lnTo>
                  <a:lnTo>
                    <a:pt x="1110" y="30789"/>
                  </a:lnTo>
                  <a:lnTo>
                    <a:pt x="1005" y="30974"/>
                  </a:lnTo>
                  <a:lnTo>
                    <a:pt x="915" y="31167"/>
                  </a:lnTo>
                  <a:lnTo>
                    <a:pt x="825" y="31361"/>
                  </a:lnTo>
                  <a:lnTo>
                    <a:pt x="743" y="31555"/>
                  </a:lnTo>
                  <a:lnTo>
                    <a:pt x="660" y="31757"/>
                  </a:lnTo>
                  <a:lnTo>
                    <a:pt x="585" y="31960"/>
                  </a:lnTo>
                  <a:lnTo>
                    <a:pt x="518" y="32162"/>
                  </a:lnTo>
                  <a:lnTo>
                    <a:pt x="450" y="32365"/>
                  </a:lnTo>
                  <a:lnTo>
                    <a:pt x="390" y="32567"/>
                  </a:lnTo>
                  <a:lnTo>
                    <a:pt x="338" y="32778"/>
                  </a:lnTo>
                  <a:lnTo>
                    <a:pt x="285" y="32990"/>
                  </a:lnTo>
                  <a:lnTo>
                    <a:pt x="240" y="33201"/>
                  </a:lnTo>
                  <a:lnTo>
                    <a:pt x="203" y="33421"/>
                  </a:lnTo>
                  <a:lnTo>
                    <a:pt x="165" y="33641"/>
                  </a:lnTo>
                  <a:lnTo>
                    <a:pt x="128" y="33861"/>
                  </a:lnTo>
                  <a:lnTo>
                    <a:pt x="105" y="34081"/>
                  </a:lnTo>
                  <a:lnTo>
                    <a:pt x="83" y="34302"/>
                  </a:lnTo>
                  <a:lnTo>
                    <a:pt x="68" y="34530"/>
                  </a:lnTo>
                  <a:lnTo>
                    <a:pt x="53" y="34759"/>
                  </a:lnTo>
                  <a:lnTo>
                    <a:pt x="45" y="34988"/>
                  </a:lnTo>
                  <a:lnTo>
                    <a:pt x="38" y="35226"/>
                  </a:lnTo>
                  <a:lnTo>
                    <a:pt x="38" y="35455"/>
                  </a:lnTo>
                  <a:lnTo>
                    <a:pt x="45" y="35693"/>
                  </a:lnTo>
                  <a:lnTo>
                    <a:pt x="53" y="35930"/>
                  </a:lnTo>
                  <a:lnTo>
                    <a:pt x="75" y="36626"/>
                  </a:lnTo>
                  <a:lnTo>
                    <a:pt x="98" y="37321"/>
                  </a:lnTo>
                  <a:lnTo>
                    <a:pt x="113" y="38017"/>
                  </a:lnTo>
                  <a:lnTo>
                    <a:pt x="120" y="38712"/>
                  </a:lnTo>
                  <a:lnTo>
                    <a:pt x="120" y="39408"/>
                  </a:lnTo>
                  <a:lnTo>
                    <a:pt x="113" y="40103"/>
                  </a:lnTo>
                  <a:lnTo>
                    <a:pt x="83" y="40799"/>
                  </a:lnTo>
                  <a:lnTo>
                    <a:pt x="53" y="41494"/>
                  </a:lnTo>
                  <a:lnTo>
                    <a:pt x="23" y="42049"/>
                  </a:lnTo>
                  <a:lnTo>
                    <a:pt x="0" y="42586"/>
                  </a:lnTo>
                  <a:lnTo>
                    <a:pt x="0" y="43106"/>
                  </a:lnTo>
                  <a:lnTo>
                    <a:pt x="8" y="43616"/>
                  </a:lnTo>
                  <a:lnTo>
                    <a:pt x="30" y="44100"/>
                  </a:lnTo>
                  <a:lnTo>
                    <a:pt x="68" y="44576"/>
                  </a:lnTo>
                  <a:lnTo>
                    <a:pt x="120" y="45034"/>
                  </a:lnTo>
                  <a:lnTo>
                    <a:pt x="188" y="45474"/>
                  </a:lnTo>
                  <a:lnTo>
                    <a:pt x="263" y="45905"/>
                  </a:lnTo>
                  <a:lnTo>
                    <a:pt x="360" y="46319"/>
                  </a:lnTo>
                  <a:lnTo>
                    <a:pt x="473" y="46724"/>
                  </a:lnTo>
                  <a:lnTo>
                    <a:pt x="600" y="47112"/>
                  </a:lnTo>
                  <a:lnTo>
                    <a:pt x="743" y="47490"/>
                  </a:lnTo>
                  <a:lnTo>
                    <a:pt x="908" y="47851"/>
                  </a:lnTo>
                  <a:lnTo>
                    <a:pt x="1080" y="48203"/>
                  </a:lnTo>
                  <a:lnTo>
                    <a:pt x="1283" y="48547"/>
                  </a:lnTo>
                  <a:lnTo>
                    <a:pt x="1493" y="48881"/>
                  </a:lnTo>
                  <a:lnTo>
                    <a:pt x="1725" y="49198"/>
                  </a:lnTo>
                  <a:lnTo>
                    <a:pt x="1973" y="49515"/>
                  </a:lnTo>
                  <a:lnTo>
                    <a:pt x="2243" y="49814"/>
                  </a:lnTo>
                  <a:lnTo>
                    <a:pt x="2535" y="50114"/>
                  </a:lnTo>
                  <a:lnTo>
                    <a:pt x="2843" y="50395"/>
                  </a:lnTo>
                  <a:lnTo>
                    <a:pt x="3165" y="50677"/>
                  </a:lnTo>
                  <a:lnTo>
                    <a:pt x="3518" y="50950"/>
                  </a:lnTo>
                  <a:lnTo>
                    <a:pt x="3885" y="51214"/>
                  </a:lnTo>
                  <a:lnTo>
                    <a:pt x="4275" y="51470"/>
                  </a:lnTo>
                  <a:lnTo>
                    <a:pt x="4688" y="51716"/>
                  </a:lnTo>
                  <a:lnTo>
                    <a:pt x="5123" y="51963"/>
                  </a:lnTo>
                  <a:lnTo>
                    <a:pt x="5573" y="52209"/>
                  </a:lnTo>
                  <a:lnTo>
                    <a:pt x="6053" y="52447"/>
                  </a:lnTo>
                  <a:lnTo>
                    <a:pt x="6555" y="52676"/>
                  </a:lnTo>
                  <a:lnTo>
                    <a:pt x="7080" y="52905"/>
                  </a:lnTo>
                  <a:lnTo>
                    <a:pt x="7463" y="53072"/>
                  </a:lnTo>
                  <a:lnTo>
                    <a:pt x="7853" y="53222"/>
                  </a:lnTo>
                  <a:lnTo>
                    <a:pt x="8243" y="53362"/>
                  </a:lnTo>
                  <a:lnTo>
                    <a:pt x="8633" y="53503"/>
                  </a:lnTo>
                  <a:lnTo>
                    <a:pt x="9030" y="53627"/>
                  </a:lnTo>
                  <a:lnTo>
                    <a:pt x="9420" y="53750"/>
                  </a:lnTo>
                  <a:lnTo>
                    <a:pt x="9818" y="53864"/>
                  </a:lnTo>
                  <a:lnTo>
                    <a:pt x="10208" y="53970"/>
                  </a:lnTo>
                  <a:lnTo>
                    <a:pt x="10605" y="54076"/>
                  </a:lnTo>
                  <a:lnTo>
                    <a:pt x="11003" y="54172"/>
                  </a:lnTo>
                  <a:lnTo>
                    <a:pt x="11400" y="54260"/>
                  </a:lnTo>
                  <a:lnTo>
                    <a:pt x="11798" y="54348"/>
                  </a:lnTo>
                  <a:lnTo>
                    <a:pt x="12600" y="54507"/>
                  </a:lnTo>
                  <a:lnTo>
                    <a:pt x="13403" y="54639"/>
                  </a:lnTo>
                  <a:lnTo>
                    <a:pt x="14205" y="54762"/>
                  </a:lnTo>
                  <a:lnTo>
                    <a:pt x="15008" y="54877"/>
                  </a:lnTo>
                  <a:lnTo>
                    <a:pt x="15818" y="54982"/>
                  </a:lnTo>
                  <a:lnTo>
                    <a:pt x="16620" y="55070"/>
                  </a:lnTo>
                  <a:lnTo>
                    <a:pt x="17430" y="55167"/>
                  </a:lnTo>
                  <a:lnTo>
                    <a:pt x="18240" y="55246"/>
                  </a:lnTo>
                  <a:lnTo>
                    <a:pt x="19050" y="55335"/>
                  </a:lnTo>
                  <a:lnTo>
                    <a:pt x="19860" y="55423"/>
                  </a:lnTo>
                  <a:lnTo>
                    <a:pt x="20183" y="55458"/>
                  </a:lnTo>
                  <a:lnTo>
                    <a:pt x="20505" y="55484"/>
                  </a:lnTo>
                  <a:lnTo>
                    <a:pt x="20663" y="55502"/>
                  </a:lnTo>
                  <a:lnTo>
                    <a:pt x="20813" y="55528"/>
                  </a:lnTo>
                  <a:lnTo>
                    <a:pt x="20963" y="55563"/>
                  </a:lnTo>
                  <a:lnTo>
                    <a:pt x="21105" y="55616"/>
                  </a:lnTo>
                  <a:lnTo>
                    <a:pt x="21180" y="55643"/>
                  </a:lnTo>
                  <a:lnTo>
                    <a:pt x="21248" y="55678"/>
                  </a:lnTo>
                  <a:lnTo>
                    <a:pt x="21315" y="55713"/>
                  </a:lnTo>
                  <a:lnTo>
                    <a:pt x="21375" y="55757"/>
                  </a:lnTo>
                  <a:lnTo>
                    <a:pt x="21443" y="55801"/>
                  </a:lnTo>
                  <a:lnTo>
                    <a:pt x="21503" y="55854"/>
                  </a:lnTo>
                  <a:lnTo>
                    <a:pt x="21563" y="55907"/>
                  </a:lnTo>
                  <a:lnTo>
                    <a:pt x="21615" y="55968"/>
                  </a:lnTo>
                  <a:lnTo>
                    <a:pt x="21675" y="56039"/>
                  </a:lnTo>
                  <a:lnTo>
                    <a:pt x="21720" y="56109"/>
                  </a:lnTo>
                  <a:lnTo>
                    <a:pt x="21773" y="56189"/>
                  </a:lnTo>
                  <a:lnTo>
                    <a:pt x="21818" y="56277"/>
                  </a:lnTo>
                  <a:lnTo>
                    <a:pt x="21863" y="56373"/>
                  </a:lnTo>
                  <a:lnTo>
                    <a:pt x="21900" y="56470"/>
                  </a:lnTo>
                  <a:lnTo>
                    <a:pt x="21938" y="56585"/>
                  </a:lnTo>
                  <a:lnTo>
                    <a:pt x="21975" y="56699"/>
                  </a:lnTo>
                  <a:lnTo>
                    <a:pt x="22103" y="57148"/>
                  </a:lnTo>
                  <a:lnTo>
                    <a:pt x="22245" y="57580"/>
                  </a:lnTo>
                  <a:lnTo>
                    <a:pt x="22403" y="57993"/>
                  </a:lnTo>
                  <a:lnTo>
                    <a:pt x="22568" y="58390"/>
                  </a:lnTo>
                  <a:lnTo>
                    <a:pt x="22740" y="58768"/>
                  </a:lnTo>
                  <a:lnTo>
                    <a:pt x="22935" y="59138"/>
                  </a:lnTo>
                  <a:lnTo>
                    <a:pt x="23130" y="59481"/>
                  </a:lnTo>
                  <a:lnTo>
                    <a:pt x="23340" y="59816"/>
                  </a:lnTo>
                  <a:lnTo>
                    <a:pt x="23558" y="60124"/>
                  </a:lnTo>
                  <a:lnTo>
                    <a:pt x="23790" y="60432"/>
                  </a:lnTo>
                  <a:lnTo>
                    <a:pt x="24023" y="60714"/>
                  </a:lnTo>
                  <a:lnTo>
                    <a:pt x="24270" y="60996"/>
                  </a:lnTo>
                  <a:lnTo>
                    <a:pt x="24525" y="61251"/>
                  </a:lnTo>
                  <a:lnTo>
                    <a:pt x="24788" y="61506"/>
                  </a:lnTo>
                  <a:lnTo>
                    <a:pt x="25065" y="61744"/>
                  </a:lnTo>
                  <a:lnTo>
                    <a:pt x="25343" y="61964"/>
                  </a:lnTo>
                  <a:lnTo>
                    <a:pt x="25628" y="62184"/>
                  </a:lnTo>
                  <a:lnTo>
                    <a:pt x="25920" y="62387"/>
                  </a:lnTo>
                  <a:lnTo>
                    <a:pt x="26220" y="62589"/>
                  </a:lnTo>
                  <a:lnTo>
                    <a:pt x="26520" y="62774"/>
                  </a:lnTo>
                  <a:lnTo>
                    <a:pt x="26835" y="62950"/>
                  </a:lnTo>
                  <a:lnTo>
                    <a:pt x="27150" y="63117"/>
                  </a:lnTo>
                  <a:lnTo>
                    <a:pt x="27473" y="63285"/>
                  </a:lnTo>
                  <a:lnTo>
                    <a:pt x="27795" y="63434"/>
                  </a:lnTo>
                  <a:lnTo>
                    <a:pt x="28125" y="63584"/>
                  </a:lnTo>
                  <a:lnTo>
                    <a:pt x="28463" y="63725"/>
                  </a:lnTo>
                  <a:lnTo>
                    <a:pt x="28793" y="63866"/>
                  </a:lnTo>
                  <a:lnTo>
                    <a:pt x="29138" y="63998"/>
                  </a:lnTo>
                  <a:lnTo>
                    <a:pt x="29828" y="64244"/>
                  </a:lnTo>
                  <a:lnTo>
                    <a:pt x="30525" y="64482"/>
                  </a:lnTo>
                  <a:lnTo>
                    <a:pt x="30930" y="64614"/>
                  </a:lnTo>
                  <a:lnTo>
                    <a:pt x="31343" y="64746"/>
                  </a:lnTo>
                  <a:lnTo>
                    <a:pt x="31755" y="64861"/>
                  </a:lnTo>
                  <a:lnTo>
                    <a:pt x="32168" y="64975"/>
                  </a:lnTo>
                  <a:lnTo>
                    <a:pt x="32580" y="65089"/>
                  </a:lnTo>
                  <a:lnTo>
                    <a:pt x="32985" y="65195"/>
                  </a:lnTo>
                  <a:lnTo>
                    <a:pt x="33405" y="65292"/>
                  </a:lnTo>
                  <a:lnTo>
                    <a:pt x="33818" y="65389"/>
                  </a:lnTo>
                  <a:lnTo>
                    <a:pt x="34230" y="65477"/>
                  </a:lnTo>
                  <a:lnTo>
                    <a:pt x="34643" y="65556"/>
                  </a:lnTo>
                  <a:lnTo>
                    <a:pt x="35055" y="65635"/>
                  </a:lnTo>
                  <a:lnTo>
                    <a:pt x="35475" y="65706"/>
                  </a:lnTo>
                  <a:lnTo>
                    <a:pt x="35888" y="65776"/>
                  </a:lnTo>
                  <a:lnTo>
                    <a:pt x="36300" y="65838"/>
                  </a:lnTo>
                  <a:lnTo>
                    <a:pt x="36720" y="65891"/>
                  </a:lnTo>
                  <a:lnTo>
                    <a:pt x="37133" y="65943"/>
                  </a:lnTo>
                  <a:lnTo>
                    <a:pt x="37553" y="65988"/>
                  </a:lnTo>
                  <a:lnTo>
                    <a:pt x="37965" y="66032"/>
                  </a:lnTo>
                  <a:lnTo>
                    <a:pt x="38385" y="66067"/>
                  </a:lnTo>
                  <a:lnTo>
                    <a:pt x="38798" y="66102"/>
                  </a:lnTo>
                  <a:lnTo>
                    <a:pt x="39218" y="66120"/>
                  </a:lnTo>
                  <a:lnTo>
                    <a:pt x="39638" y="66146"/>
                  </a:lnTo>
                  <a:lnTo>
                    <a:pt x="40050" y="66164"/>
                  </a:lnTo>
                  <a:lnTo>
                    <a:pt x="40470" y="66172"/>
                  </a:lnTo>
                  <a:lnTo>
                    <a:pt x="40890" y="66172"/>
                  </a:lnTo>
                  <a:lnTo>
                    <a:pt x="41310" y="66172"/>
                  </a:lnTo>
                  <a:lnTo>
                    <a:pt x="41723" y="66172"/>
                  </a:lnTo>
                  <a:lnTo>
                    <a:pt x="42143" y="66164"/>
                  </a:lnTo>
                  <a:lnTo>
                    <a:pt x="42563" y="66146"/>
                  </a:lnTo>
                  <a:lnTo>
                    <a:pt x="42983" y="66128"/>
                  </a:lnTo>
                  <a:lnTo>
                    <a:pt x="43403" y="66102"/>
                  </a:lnTo>
                  <a:lnTo>
                    <a:pt x="43823" y="66076"/>
                  </a:lnTo>
                  <a:lnTo>
                    <a:pt x="44348" y="66102"/>
                  </a:lnTo>
                  <a:lnTo>
                    <a:pt x="44873" y="66120"/>
                  </a:lnTo>
                  <a:lnTo>
                    <a:pt x="45398" y="66137"/>
                  </a:lnTo>
                  <a:lnTo>
                    <a:pt x="45923" y="66146"/>
                  </a:lnTo>
                  <a:lnTo>
                    <a:pt x="46440" y="66155"/>
                  </a:lnTo>
                  <a:lnTo>
                    <a:pt x="46965" y="66155"/>
                  </a:lnTo>
                  <a:lnTo>
                    <a:pt x="47483" y="66146"/>
                  </a:lnTo>
                  <a:lnTo>
                    <a:pt x="48000" y="66128"/>
                  </a:lnTo>
                  <a:lnTo>
                    <a:pt x="48525" y="66111"/>
                  </a:lnTo>
                  <a:lnTo>
                    <a:pt x="49043" y="66084"/>
                  </a:lnTo>
                  <a:lnTo>
                    <a:pt x="49553" y="66049"/>
                  </a:lnTo>
                  <a:lnTo>
                    <a:pt x="50070" y="66005"/>
                  </a:lnTo>
                  <a:lnTo>
                    <a:pt x="50588" y="65952"/>
                  </a:lnTo>
                  <a:lnTo>
                    <a:pt x="51098" y="65899"/>
                  </a:lnTo>
                  <a:lnTo>
                    <a:pt x="51608" y="65838"/>
                  </a:lnTo>
                  <a:lnTo>
                    <a:pt x="52118" y="65767"/>
                  </a:lnTo>
                  <a:lnTo>
                    <a:pt x="52628" y="65679"/>
                  </a:lnTo>
                  <a:lnTo>
                    <a:pt x="53138" y="65591"/>
                  </a:lnTo>
                  <a:lnTo>
                    <a:pt x="53648" y="65494"/>
                  </a:lnTo>
                  <a:lnTo>
                    <a:pt x="54150" y="65389"/>
                  </a:lnTo>
                  <a:lnTo>
                    <a:pt x="54660" y="65274"/>
                  </a:lnTo>
                  <a:lnTo>
                    <a:pt x="55163" y="65151"/>
                  </a:lnTo>
                  <a:lnTo>
                    <a:pt x="55665" y="65019"/>
                  </a:lnTo>
                  <a:lnTo>
                    <a:pt x="56168" y="64878"/>
                  </a:lnTo>
                  <a:lnTo>
                    <a:pt x="56670" y="64729"/>
                  </a:lnTo>
                  <a:lnTo>
                    <a:pt x="57165" y="64561"/>
                  </a:lnTo>
                  <a:lnTo>
                    <a:pt x="57668" y="64394"/>
                  </a:lnTo>
                  <a:lnTo>
                    <a:pt x="58163" y="64209"/>
                  </a:lnTo>
                  <a:lnTo>
                    <a:pt x="58658" y="64015"/>
                  </a:lnTo>
                  <a:lnTo>
                    <a:pt x="59153" y="63813"/>
                  </a:lnTo>
                  <a:lnTo>
                    <a:pt x="59648" y="63602"/>
                  </a:lnTo>
                  <a:lnTo>
                    <a:pt x="60143" y="63373"/>
                  </a:lnTo>
                  <a:lnTo>
                    <a:pt x="60510" y="63197"/>
                  </a:lnTo>
                  <a:lnTo>
                    <a:pt x="60863" y="63012"/>
                  </a:lnTo>
                  <a:lnTo>
                    <a:pt x="61208" y="62818"/>
                  </a:lnTo>
                  <a:lnTo>
                    <a:pt x="61545" y="62616"/>
                  </a:lnTo>
                  <a:lnTo>
                    <a:pt x="61868" y="62404"/>
                  </a:lnTo>
                  <a:lnTo>
                    <a:pt x="62175" y="62184"/>
                  </a:lnTo>
                  <a:lnTo>
                    <a:pt x="62475" y="61964"/>
                  </a:lnTo>
                  <a:lnTo>
                    <a:pt x="62768" y="61726"/>
                  </a:lnTo>
                  <a:lnTo>
                    <a:pt x="63045" y="61480"/>
                  </a:lnTo>
                  <a:lnTo>
                    <a:pt x="63315" y="61224"/>
                  </a:lnTo>
                  <a:lnTo>
                    <a:pt x="63570" y="60969"/>
                  </a:lnTo>
                  <a:lnTo>
                    <a:pt x="63810" y="60696"/>
                  </a:lnTo>
                  <a:lnTo>
                    <a:pt x="64043" y="60415"/>
                  </a:lnTo>
                  <a:lnTo>
                    <a:pt x="64260" y="60124"/>
                  </a:lnTo>
                  <a:lnTo>
                    <a:pt x="64470" y="59825"/>
                  </a:lnTo>
                  <a:lnTo>
                    <a:pt x="64665" y="59516"/>
                  </a:lnTo>
                  <a:lnTo>
                    <a:pt x="64853" y="59200"/>
                  </a:lnTo>
                  <a:lnTo>
                    <a:pt x="65025" y="58874"/>
                  </a:lnTo>
                  <a:lnTo>
                    <a:pt x="65183" y="58539"/>
                  </a:lnTo>
                  <a:lnTo>
                    <a:pt x="65325" y="58187"/>
                  </a:lnTo>
                  <a:lnTo>
                    <a:pt x="65460" y="57835"/>
                  </a:lnTo>
                  <a:lnTo>
                    <a:pt x="65588" y="57465"/>
                  </a:lnTo>
                  <a:lnTo>
                    <a:pt x="65693" y="57087"/>
                  </a:lnTo>
                  <a:lnTo>
                    <a:pt x="65790" y="56699"/>
                  </a:lnTo>
                  <a:lnTo>
                    <a:pt x="65873" y="56303"/>
                  </a:lnTo>
                  <a:lnTo>
                    <a:pt x="65948" y="55889"/>
                  </a:lnTo>
                  <a:lnTo>
                    <a:pt x="66008" y="55467"/>
                  </a:lnTo>
                  <a:lnTo>
                    <a:pt x="66053" y="55044"/>
                  </a:lnTo>
                  <a:lnTo>
                    <a:pt x="66083" y="54595"/>
                  </a:lnTo>
                  <a:lnTo>
                    <a:pt x="66098" y="54146"/>
                  </a:lnTo>
                  <a:lnTo>
                    <a:pt x="66105" y="53679"/>
                  </a:lnTo>
                  <a:lnTo>
                    <a:pt x="66098" y="53204"/>
                  </a:lnTo>
                  <a:lnTo>
                    <a:pt x="66075" y="52508"/>
                  </a:lnTo>
                  <a:lnTo>
                    <a:pt x="66068" y="51813"/>
                  </a:lnTo>
                  <a:lnTo>
                    <a:pt x="66068" y="51117"/>
                  </a:lnTo>
                  <a:lnTo>
                    <a:pt x="66068" y="50422"/>
                  </a:lnTo>
                  <a:lnTo>
                    <a:pt x="66068" y="49726"/>
                  </a:lnTo>
                  <a:lnTo>
                    <a:pt x="66075" y="49031"/>
                  </a:lnTo>
                  <a:lnTo>
                    <a:pt x="66083" y="48335"/>
                  </a:lnTo>
                  <a:lnTo>
                    <a:pt x="66090" y="47640"/>
                  </a:lnTo>
                  <a:close/>
                  <a:moveTo>
                    <a:pt x="53738" y="33201"/>
                  </a:moveTo>
                  <a:lnTo>
                    <a:pt x="54398" y="33430"/>
                  </a:lnTo>
                  <a:lnTo>
                    <a:pt x="55088" y="33668"/>
                  </a:lnTo>
                  <a:lnTo>
                    <a:pt x="55425" y="33808"/>
                  </a:lnTo>
                  <a:lnTo>
                    <a:pt x="55770" y="33949"/>
                  </a:lnTo>
                  <a:lnTo>
                    <a:pt x="55935" y="34029"/>
                  </a:lnTo>
                  <a:lnTo>
                    <a:pt x="56093" y="34117"/>
                  </a:lnTo>
                  <a:lnTo>
                    <a:pt x="56258" y="34196"/>
                  </a:lnTo>
                  <a:lnTo>
                    <a:pt x="56408" y="34293"/>
                  </a:lnTo>
                  <a:lnTo>
                    <a:pt x="56558" y="34390"/>
                  </a:lnTo>
                  <a:lnTo>
                    <a:pt x="56700" y="34486"/>
                  </a:lnTo>
                  <a:lnTo>
                    <a:pt x="56843" y="34601"/>
                  </a:lnTo>
                  <a:lnTo>
                    <a:pt x="56978" y="34715"/>
                  </a:lnTo>
                  <a:lnTo>
                    <a:pt x="57098" y="34830"/>
                  </a:lnTo>
                  <a:lnTo>
                    <a:pt x="57218" y="34962"/>
                  </a:lnTo>
                  <a:lnTo>
                    <a:pt x="57330" y="35094"/>
                  </a:lnTo>
                  <a:lnTo>
                    <a:pt x="57428" y="35235"/>
                  </a:lnTo>
                  <a:lnTo>
                    <a:pt x="57525" y="35384"/>
                  </a:lnTo>
                  <a:lnTo>
                    <a:pt x="57608" y="35543"/>
                  </a:lnTo>
                  <a:lnTo>
                    <a:pt x="57675" y="35710"/>
                  </a:lnTo>
                  <a:lnTo>
                    <a:pt x="57743" y="35886"/>
                  </a:lnTo>
                  <a:lnTo>
                    <a:pt x="57788" y="36071"/>
                  </a:lnTo>
                  <a:lnTo>
                    <a:pt x="57825" y="36265"/>
                  </a:lnTo>
                  <a:lnTo>
                    <a:pt x="57855" y="36467"/>
                  </a:lnTo>
                  <a:lnTo>
                    <a:pt x="57870" y="36679"/>
                  </a:lnTo>
                  <a:lnTo>
                    <a:pt x="57870" y="36916"/>
                  </a:lnTo>
                  <a:lnTo>
                    <a:pt x="57855" y="37145"/>
                  </a:lnTo>
                  <a:lnTo>
                    <a:pt x="57825" y="37365"/>
                  </a:lnTo>
                  <a:lnTo>
                    <a:pt x="57788" y="37568"/>
                  </a:lnTo>
                  <a:lnTo>
                    <a:pt x="57735" y="37753"/>
                  </a:lnTo>
                  <a:lnTo>
                    <a:pt x="57668" y="37938"/>
                  </a:lnTo>
                  <a:lnTo>
                    <a:pt x="57593" y="38105"/>
                  </a:lnTo>
                  <a:lnTo>
                    <a:pt x="57503" y="38272"/>
                  </a:lnTo>
                  <a:lnTo>
                    <a:pt x="57405" y="38422"/>
                  </a:lnTo>
                  <a:lnTo>
                    <a:pt x="57300" y="38563"/>
                  </a:lnTo>
                  <a:lnTo>
                    <a:pt x="57188" y="38695"/>
                  </a:lnTo>
                  <a:lnTo>
                    <a:pt x="57060" y="38827"/>
                  </a:lnTo>
                  <a:lnTo>
                    <a:pt x="56933" y="38941"/>
                  </a:lnTo>
                  <a:lnTo>
                    <a:pt x="56790" y="39056"/>
                  </a:lnTo>
                  <a:lnTo>
                    <a:pt x="56648" y="39161"/>
                  </a:lnTo>
                  <a:lnTo>
                    <a:pt x="56498" y="39258"/>
                  </a:lnTo>
                  <a:lnTo>
                    <a:pt x="56340" y="39355"/>
                  </a:lnTo>
                  <a:lnTo>
                    <a:pt x="56175" y="39443"/>
                  </a:lnTo>
                  <a:lnTo>
                    <a:pt x="56010" y="39531"/>
                  </a:lnTo>
                  <a:lnTo>
                    <a:pt x="55838" y="39610"/>
                  </a:lnTo>
                  <a:lnTo>
                    <a:pt x="55493" y="39760"/>
                  </a:lnTo>
                  <a:lnTo>
                    <a:pt x="55140" y="39892"/>
                  </a:lnTo>
                  <a:lnTo>
                    <a:pt x="54428" y="40147"/>
                  </a:lnTo>
                  <a:lnTo>
                    <a:pt x="53753" y="40394"/>
                  </a:lnTo>
                  <a:lnTo>
                    <a:pt x="53355" y="40544"/>
                  </a:lnTo>
                  <a:lnTo>
                    <a:pt x="52958" y="40685"/>
                  </a:lnTo>
                  <a:lnTo>
                    <a:pt x="52553" y="40817"/>
                  </a:lnTo>
                  <a:lnTo>
                    <a:pt x="52155" y="40949"/>
                  </a:lnTo>
                  <a:lnTo>
                    <a:pt x="51758" y="41063"/>
                  </a:lnTo>
                  <a:lnTo>
                    <a:pt x="51353" y="41178"/>
                  </a:lnTo>
                  <a:lnTo>
                    <a:pt x="50948" y="41274"/>
                  </a:lnTo>
                  <a:lnTo>
                    <a:pt x="50550" y="41371"/>
                  </a:lnTo>
                  <a:lnTo>
                    <a:pt x="50145" y="41468"/>
                  </a:lnTo>
                  <a:lnTo>
                    <a:pt x="49740" y="41547"/>
                  </a:lnTo>
                  <a:lnTo>
                    <a:pt x="49335" y="41627"/>
                  </a:lnTo>
                  <a:lnTo>
                    <a:pt x="48923" y="41697"/>
                  </a:lnTo>
                  <a:lnTo>
                    <a:pt x="48518" y="41759"/>
                  </a:lnTo>
                  <a:lnTo>
                    <a:pt x="48113" y="41820"/>
                  </a:lnTo>
                  <a:lnTo>
                    <a:pt x="47700" y="41873"/>
                  </a:lnTo>
                  <a:lnTo>
                    <a:pt x="47295" y="41917"/>
                  </a:lnTo>
                  <a:lnTo>
                    <a:pt x="46478" y="42005"/>
                  </a:lnTo>
                  <a:lnTo>
                    <a:pt x="45653" y="42067"/>
                  </a:lnTo>
                  <a:lnTo>
                    <a:pt x="44835" y="42120"/>
                  </a:lnTo>
                  <a:lnTo>
                    <a:pt x="44010" y="42155"/>
                  </a:lnTo>
                  <a:lnTo>
                    <a:pt x="43185" y="42181"/>
                  </a:lnTo>
                  <a:lnTo>
                    <a:pt x="42360" y="42199"/>
                  </a:lnTo>
                  <a:lnTo>
                    <a:pt x="41535" y="42208"/>
                  </a:lnTo>
                  <a:lnTo>
                    <a:pt x="40710" y="42208"/>
                  </a:lnTo>
                  <a:lnTo>
                    <a:pt x="39810" y="42208"/>
                  </a:lnTo>
                  <a:lnTo>
                    <a:pt x="38910" y="42190"/>
                  </a:lnTo>
                  <a:lnTo>
                    <a:pt x="38010" y="42172"/>
                  </a:lnTo>
                  <a:lnTo>
                    <a:pt x="37118" y="42137"/>
                  </a:lnTo>
                  <a:lnTo>
                    <a:pt x="36668" y="42111"/>
                  </a:lnTo>
                  <a:lnTo>
                    <a:pt x="36225" y="42084"/>
                  </a:lnTo>
                  <a:lnTo>
                    <a:pt x="35775" y="42049"/>
                  </a:lnTo>
                  <a:lnTo>
                    <a:pt x="35333" y="42014"/>
                  </a:lnTo>
                  <a:lnTo>
                    <a:pt x="34883" y="41970"/>
                  </a:lnTo>
                  <a:lnTo>
                    <a:pt x="34440" y="41926"/>
                  </a:lnTo>
                  <a:lnTo>
                    <a:pt x="33998" y="41873"/>
                  </a:lnTo>
                  <a:lnTo>
                    <a:pt x="33555" y="41811"/>
                  </a:lnTo>
                  <a:lnTo>
                    <a:pt x="33113" y="41750"/>
                  </a:lnTo>
                  <a:lnTo>
                    <a:pt x="32670" y="41679"/>
                  </a:lnTo>
                  <a:lnTo>
                    <a:pt x="32228" y="41600"/>
                  </a:lnTo>
                  <a:lnTo>
                    <a:pt x="31793" y="41512"/>
                  </a:lnTo>
                  <a:lnTo>
                    <a:pt x="31350" y="41415"/>
                  </a:lnTo>
                  <a:lnTo>
                    <a:pt x="30915" y="41318"/>
                  </a:lnTo>
                  <a:lnTo>
                    <a:pt x="30480" y="41204"/>
                  </a:lnTo>
                  <a:lnTo>
                    <a:pt x="30045" y="41089"/>
                  </a:lnTo>
                  <a:lnTo>
                    <a:pt x="29610" y="40966"/>
                  </a:lnTo>
                  <a:lnTo>
                    <a:pt x="29175" y="40825"/>
                  </a:lnTo>
                  <a:lnTo>
                    <a:pt x="28740" y="40685"/>
                  </a:lnTo>
                  <a:lnTo>
                    <a:pt x="28313" y="40535"/>
                  </a:lnTo>
                  <a:lnTo>
                    <a:pt x="27885" y="40368"/>
                  </a:lnTo>
                  <a:lnTo>
                    <a:pt x="27458" y="40191"/>
                  </a:lnTo>
                  <a:lnTo>
                    <a:pt x="27030" y="40007"/>
                  </a:lnTo>
                  <a:lnTo>
                    <a:pt x="26603" y="39813"/>
                  </a:lnTo>
                  <a:lnTo>
                    <a:pt x="26145" y="39610"/>
                  </a:lnTo>
                  <a:lnTo>
                    <a:pt x="25673" y="39390"/>
                  </a:lnTo>
                  <a:lnTo>
                    <a:pt x="25440" y="39276"/>
                  </a:lnTo>
                  <a:lnTo>
                    <a:pt x="25215" y="39144"/>
                  </a:lnTo>
                  <a:lnTo>
                    <a:pt x="25103" y="39082"/>
                  </a:lnTo>
                  <a:lnTo>
                    <a:pt x="24998" y="39012"/>
                  </a:lnTo>
                  <a:lnTo>
                    <a:pt x="24893" y="38932"/>
                  </a:lnTo>
                  <a:lnTo>
                    <a:pt x="24788" y="38853"/>
                  </a:lnTo>
                  <a:lnTo>
                    <a:pt x="24690" y="38774"/>
                  </a:lnTo>
                  <a:lnTo>
                    <a:pt x="24593" y="38686"/>
                  </a:lnTo>
                  <a:lnTo>
                    <a:pt x="24503" y="38598"/>
                  </a:lnTo>
                  <a:lnTo>
                    <a:pt x="24420" y="38501"/>
                  </a:lnTo>
                  <a:lnTo>
                    <a:pt x="24338" y="38404"/>
                  </a:lnTo>
                  <a:lnTo>
                    <a:pt x="24263" y="38290"/>
                  </a:lnTo>
                  <a:lnTo>
                    <a:pt x="24188" y="38184"/>
                  </a:lnTo>
                  <a:lnTo>
                    <a:pt x="24120" y="38061"/>
                  </a:lnTo>
                  <a:lnTo>
                    <a:pt x="24068" y="37938"/>
                  </a:lnTo>
                  <a:lnTo>
                    <a:pt x="24008" y="37806"/>
                  </a:lnTo>
                  <a:lnTo>
                    <a:pt x="23963" y="37665"/>
                  </a:lnTo>
                  <a:lnTo>
                    <a:pt x="23925" y="37515"/>
                  </a:lnTo>
                  <a:lnTo>
                    <a:pt x="23895" y="37365"/>
                  </a:lnTo>
                  <a:lnTo>
                    <a:pt x="23873" y="37198"/>
                  </a:lnTo>
                  <a:lnTo>
                    <a:pt x="23850" y="37031"/>
                  </a:lnTo>
                  <a:lnTo>
                    <a:pt x="23843" y="36855"/>
                  </a:lnTo>
                  <a:lnTo>
                    <a:pt x="23850" y="36670"/>
                  </a:lnTo>
                  <a:lnTo>
                    <a:pt x="23858" y="36494"/>
                  </a:lnTo>
                  <a:lnTo>
                    <a:pt x="23873" y="36326"/>
                  </a:lnTo>
                  <a:lnTo>
                    <a:pt x="23903" y="36168"/>
                  </a:lnTo>
                  <a:lnTo>
                    <a:pt x="23940" y="36027"/>
                  </a:lnTo>
                  <a:lnTo>
                    <a:pt x="23978" y="35877"/>
                  </a:lnTo>
                  <a:lnTo>
                    <a:pt x="24030" y="35745"/>
                  </a:lnTo>
                  <a:lnTo>
                    <a:pt x="24090" y="35622"/>
                  </a:lnTo>
                  <a:lnTo>
                    <a:pt x="24150" y="35499"/>
                  </a:lnTo>
                  <a:lnTo>
                    <a:pt x="24218" y="35384"/>
                  </a:lnTo>
                  <a:lnTo>
                    <a:pt x="24293" y="35270"/>
                  </a:lnTo>
                  <a:lnTo>
                    <a:pt x="24375" y="35173"/>
                  </a:lnTo>
                  <a:lnTo>
                    <a:pt x="24458" y="35067"/>
                  </a:lnTo>
                  <a:lnTo>
                    <a:pt x="24548" y="34979"/>
                  </a:lnTo>
                  <a:lnTo>
                    <a:pt x="24645" y="34891"/>
                  </a:lnTo>
                  <a:lnTo>
                    <a:pt x="24743" y="34803"/>
                  </a:lnTo>
                  <a:lnTo>
                    <a:pt x="24848" y="34724"/>
                  </a:lnTo>
                  <a:lnTo>
                    <a:pt x="24953" y="34654"/>
                  </a:lnTo>
                  <a:lnTo>
                    <a:pt x="25058" y="34574"/>
                  </a:lnTo>
                  <a:lnTo>
                    <a:pt x="25170" y="34513"/>
                  </a:lnTo>
                  <a:lnTo>
                    <a:pt x="25395" y="34381"/>
                  </a:lnTo>
                  <a:lnTo>
                    <a:pt x="25620" y="34258"/>
                  </a:lnTo>
                  <a:lnTo>
                    <a:pt x="26085" y="34037"/>
                  </a:lnTo>
                  <a:lnTo>
                    <a:pt x="26543" y="33817"/>
                  </a:lnTo>
                  <a:lnTo>
                    <a:pt x="27030" y="33580"/>
                  </a:lnTo>
                  <a:lnTo>
                    <a:pt x="27525" y="33351"/>
                  </a:lnTo>
                  <a:lnTo>
                    <a:pt x="28028" y="33139"/>
                  </a:lnTo>
                  <a:lnTo>
                    <a:pt x="28530" y="32954"/>
                  </a:lnTo>
                  <a:lnTo>
                    <a:pt x="29040" y="32770"/>
                  </a:lnTo>
                  <a:lnTo>
                    <a:pt x="29550" y="32611"/>
                  </a:lnTo>
                  <a:lnTo>
                    <a:pt x="30060" y="32461"/>
                  </a:lnTo>
                  <a:lnTo>
                    <a:pt x="30578" y="32321"/>
                  </a:lnTo>
                  <a:lnTo>
                    <a:pt x="31095" y="32197"/>
                  </a:lnTo>
                  <a:lnTo>
                    <a:pt x="31613" y="32092"/>
                  </a:lnTo>
                  <a:lnTo>
                    <a:pt x="32138" y="31995"/>
                  </a:lnTo>
                  <a:lnTo>
                    <a:pt x="32663" y="31907"/>
                  </a:lnTo>
                  <a:lnTo>
                    <a:pt x="33188" y="31836"/>
                  </a:lnTo>
                  <a:lnTo>
                    <a:pt x="33713" y="31775"/>
                  </a:lnTo>
                  <a:lnTo>
                    <a:pt x="34238" y="31722"/>
                  </a:lnTo>
                  <a:lnTo>
                    <a:pt x="34763" y="31678"/>
                  </a:lnTo>
                  <a:lnTo>
                    <a:pt x="35955" y="31607"/>
                  </a:lnTo>
                  <a:lnTo>
                    <a:pt x="37148" y="31537"/>
                  </a:lnTo>
                  <a:lnTo>
                    <a:pt x="38340" y="31475"/>
                  </a:lnTo>
                  <a:lnTo>
                    <a:pt x="39540" y="31423"/>
                  </a:lnTo>
                  <a:lnTo>
                    <a:pt x="40133" y="31405"/>
                  </a:lnTo>
                  <a:lnTo>
                    <a:pt x="40733" y="31396"/>
                  </a:lnTo>
                  <a:lnTo>
                    <a:pt x="41325" y="31387"/>
                  </a:lnTo>
                  <a:lnTo>
                    <a:pt x="41925" y="31387"/>
                  </a:lnTo>
                  <a:lnTo>
                    <a:pt x="42518" y="31387"/>
                  </a:lnTo>
                  <a:lnTo>
                    <a:pt x="43118" y="31405"/>
                  </a:lnTo>
                  <a:lnTo>
                    <a:pt x="43710" y="31423"/>
                  </a:lnTo>
                  <a:lnTo>
                    <a:pt x="44303" y="31440"/>
                  </a:lnTo>
                  <a:lnTo>
                    <a:pt x="44903" y="31475"/>
                  </a:lnTo>
                  <a:lnTo>
                    <a:pt x="45495" y="31519"/>
                  </a:lnTo>
                  <a:lnTo>
                    <a:pt x="46088" y="31563"/>
                  </a:lnTo>
                  <a:lnTo>
                    <a:pt x="46680" y="31625"/>
                  </a:lnTo>
                  <a:lnTo>
                    <a:pt x="47273" y="31696"/>
                  </a:lnTo>
                  <a:lnTo>
                    <a:pt x="47865" y="31775"/>
                  </a:lnTo>
                  <a:lnTo>
                    <a:pt x="48450" y="31863"/>
                  </a:lnTo>
                  <a:lnTo>
                    <a:pt x="49043" y="31960"/>
                  </a:lnTo>
                  <a:lnTo>
                    <a:pt x="49635" y="32074"/>
                  </a:lnTo>
                  <a:lnTo>
                    <a:pt x="50220" y="32197"/>
                  </a:lnTo>
                  <a:lnTo>
                    <a:pt x="50813" y="32329"/>
                  </a:lnTo>
                  <a:lnTo>
                    <a:pt x="51398" y="32479"/>
                  </a:lnTo>
                  <a:lnTo>
                    <a:pt x="51983" y="32638"/>
                  </a:lnTo>
                  <a:lnTo>
                    <a:pt x="52568" y="32814"/>
                  </a:lnTo>
                  <a:lnTo>
                    <a:pt x="53153" y="32999"/>
                  </a:lnTo>
                  <a:lnTo>
                    <a:pt x="53738" y="33201"/>
                  </a:lnTo>
                  <a:close/>
                  <a:moveTo>
                    <a:pt x="31245" y="24925"/>
                  </a:moveTo>
                  <a:lnTo>
                    <a:pt x="31020" y="24943"/>
                  </a:lnTo>
                  <a:lnTo>
                    <a:pt x="30810" y="24969"/>
                  </a:lnTo>
                  <a:lnTo>
                    <a:pt x="30720" y="24978"/>
                  </a:lnTo>
                  <a:lnTo>
                    <a:pt x="30630" y="24987"/>
                  </a:lnTo>
                  <a:lnTo>
                    <a:pt x="30548" y="24987"/>
                  </a:lnTo>
                  <a:lnTo>
                    <a:pt x="30465" y="24978"/>
                  </a:lnTo>
                  <a:lnTo>
                    <a:pt x="30428" y="24969"/>
                  </a:lnTo>
                  <a:lnTo>
                    <a:pt x="30390" y="24952"/>
                  </a:lnTo>
                  <a:lnTo>
                    <a:pt x="30360" y="24934"/>
                  </a:lnTo>
                  <a:lnTo>
                    <a:pt x="30323" y="24908"/>
                  </a:lnTo>
                  <a:lnTo>
                    <a:pt x="30293" y="24881"/>
                  </a:lnTo>
                  <a:lnTo>
                    <a:pt x="30263" y="24846"/>
                  </a:lnTo>
                  <a:lnTo>
                    <a:pt x="30233" y="24802"/>
                  </a:lnTo>
                  <a:lnTo>
                    <a:pt x="30203" y="24758"/>
                  </a:lnTo>
                  <a:lnTo>
                    <a:pt x="30180" y="24705"/>
                  </a:lnTo>
                  <a:lnTo>
                    <a:pt x="30158" y="24652"/>
                  </a:lnTo>
                  <a:lnTo>
                    <a:pt x="30135" y="24582"/>
                  </a:lnTo>
                  <a:lnTo>
                    <a:pt x="30113" y="24503"/>
                  </a:lnTo>
                  <a:lnTo>
                    <a:pt x="30068" y="24335"/>
                  </a:lnTo>
                  <a:lnTo>
                    <a:pt x="30038" y="24124"/>
                  </a:lnTo>
                  <a:lnTo>
                    <a:pt x="30008" y="23869"/>
                  </a:lnTo>
                  <a:lnTo>
                    <a:pt x="29985" y="23631"/>
                  </a:lnTo>
                  <a:lnTo>
                    <a:pt x="29970" y="23411"/>
                  </a:lnTo>
                  <a:lnTo>
                    <a:pt x="29970" y="23200"/>
                  </a:lnTo>
                  <a:lnTo>
                    <a:pt x="29978" y="23006"/>
                  </a:lnTo>
                  <a:lnTo>
                    <a:pt x="30000" y="22821"/>
                  </a:lnTo>
                  <a:lnTo>
                    <a:pt x="30023" y="22654"/>
                  </a:lnTo>
                  <a:lnTo>
                    <a:pt x="30060" y="22495"/>
                  </a:lnTo>
                  <a:lnTo>
                    <a:pt x="30105" y="22354"/>
                  </a:lnTo>
                  <a:lnTo>
                    <a:pt x="30158" y="22222"/>
                  </a:lnTo>
                  <a:lnTo>
                    <a:pt x="30218" y="22099"/>
                  </a:lnTo>
                  <a:lnTo>
                    <a:pt x="30285" y="21985"/>
                  </a:lnTo>
                  <a:lnTo>
                    <a:pt x="30360" y="21879"/>
                  </a:lnTo>
                  <a:lnTo>
                    <a:pt x="30443" y="21791"/>
                  </a:lnTo>
                  <a:lnTo>
                    <a:pt x="30533" y="21712"/>
                  </a:lnTo>
                  <a:lnTo>
                    <a:pt x="30623" y="21632"/>
                  </a:lnTo>
                  <a:lnTo>
                    <a:pt x="30728" y="21571"/>
                  </a:lnTo>
                  <a:lnTo>
                    <a:pt x="30833" y="21509"/>
                  </a:lnTo>
                  <a:lnTo>
                    <a:pt x="30953" y="21465"/>
                  </a:lnTo>
                  <a:lnTo>
                    <a:pt x="31073" y="21421"/>
                  </a:lnTo>
                  <a:lnTo>
                    <a:pt x="31200" y="21386"/>
                  </a:lnTo>
                  <a:lnTo>
                    <a:pt x="31328" y="21359"/>
                  </a:lnTo>
                  <a:lnTo>
                    <a:pt x="31463" y="21333"/>
                  </a:lnTo>
                  <a:lnTo>
                    <a:pt x="31605" y="21315"/>
                  </a:lnTo>
                  <a:lnTo>
                    <a:pt x="31898" y="21298"/>
                  </a:lnTo>
                  <a:lnTo>
                    <a:pt x="32213" y="21289"/>
                  </a:lnTo>
                  <a:lnTo>
                    <a:pt x="32535" y="21298"/>
                  </a:lnTo>
                  <a:lnTo>
                    <a:pt x="32873" y="21324"/>
                  </a:lnTo>
                  <a:lnTo>
                    <a:pt x="32850" y="21448"/>
                  </a:lnTo>
                  <a:lnTo>
                    <a:pt x="32843" y="21588"/>
                  </a:lnTo>
                  <a:lnTo>
                    <a:pt x="32835" y="21729"/>
                  </a:lnTo>
                  <a:lnTo>
                    <a:pt x="32843" y="21870"/>
                  </a:lnTo>
                  <a:lnTo>
                    <a:pt x="32865" y="22161"/>
                  </a:lnTo>
                  <a:lnTo>
                    <a:pt x="32903" y="22460"/>
                  </a:lnTo>
                  <a:lnTo>
                    <a:pt x="32948" y="22768"/>
                  </a:lnTo>
                  <a:lnTo>
                    <a:pt x="32985" y="23067"/>
                  </a:lnTo>
                  <a:lnTo>
                    <a:pt x="33000" y="23217"/>
                  </a:lnTo>
                  <a:lnTo>
                    <a:pt x="33015" y="23358"/>
                  </a:lnTo>
                  <a:lnTo>
                    <a:pt x="33015" y="23508"/>
                  </a:lnTo>
                  <a:lnTo>
                    <a:pt x="33015" y="23640"/>
                  </a:lnTo>
                  <a:lnTo>
                    <a:pt x="33008" y="23781"/>
                  </a:lnTo>
                  <a:lnTo>
                    <a:pt x="32993" y="23913"/>
                  </a:lnTo>
                  <a:lnTo>
                    <a:pt x="32970" y="24036"/>
                  </a:lnTo>
                  <a:lnTo>
                    <a:pt x="32933" y="24150"/>
                  </a:lnTo>
                  <a:lnTo>
                    <a:pt x="32880" y="24265"/>
                  </a:lnTo>
                  <a:lnTo>
                    <a:pt x="32820" y="24370"/>
                  </a:lnTo>
                  <a:lnTo>
                    <a:pt x="32745" y="24476"/>
                  </a:lnTo>
                  <a:lnTo>
                    <a:pt x="32655" y="24564"/>
                  </a:lnTo>
                  <a:lnTo>
                    <a:pt x="32543" y="24643"/>
                  </a:lnTo>
                  <a:lnTo>
                    <a:pt x="32423" y="24714"/>
                  </a:lnTo>
                  <a:lnTo>
                    <a:pt x="32273" y="24784"/>
                  </a:lnTo>
                  <a:lnTo>
                    <a:pt x="32115" y="24828"/>
                  </a:lnTo>
                  <a:lnTo>
                    <a:pt x="31928" y="24872"/>
                  </a:lnTo>
                  <a:lnTo>
                    <a:pt x="31725" y="24899"/>
                  </a:lnTo>
                  <a:lnTo>
                    <a:pt x="31493" y="24916"/>
                  </a:lnTo>
                  <a:lnTo>
                    <a:pt x="31245" y="24925"/>
                  </a:lnTo>
                  <a:close/>
                  <a:moveTo>
                    <a:pt x="39240" y="19792"/>
                  </a:moveTo>
                  <a:lnTo>
                    <a:pt x="39233" y="19995"/>
                  </a:lnTo>
                  <a:lnTo>
                    <a:pt x="39225" y="20189"/>
                  </a:lnTo>
                  <a:lnTo>
                    <a:pt x="39203" y="20373"/>
                  </a:lnTo>
                  <a:lnTo>
                    <a:pt x="39180" y="20550"/>
                  </a:lnTo>
                  <a:lnTo>
                    <a:pt x="39150" y="20717"/>
                  </a:lnTo>
                  <a:lnTo>
                    <a:pt x="39113" y="20884"/>
                  </a:lnTo>
                  <a:lnTo>
                    <a:pt x="39068" y="21034"/>
                  </a:lnTo>
                  <a:lnTo>
                    <a:pt x="39015" y="21183"/>
                  </a:lnTo>
                  <a:lnTo>
                    <a:pt x="38955" y="21315"/>
                  </a:lnTo>
                  <a:lnTo>
                    <a:pt x="38895" y="21448"/>
                  </a:lnTo>
                  <a:lnTo>
                    <a:pt x="38828" y="21580"/>
                  </a:lnTo>
                  <a:lnTo>
                    <a:pt x="38753" y="21694"/>
                  </a:lnTo>
                  <a:lnTo>
                    <a:pt x="38670" y="21808"/>
                  </a:lnTo>
                  <a:lnTo>
                    <a:pt x="38588" y="21914"/>
                  </a:lnTo>
                  <a:lnTo>
                    <a:pt x="38498" y="22020"/>
                  </a:lnTo>
                  <a:lnTo>
                    <a:pt x="38408" y="22117"/>
                  </a:lnTo>
                  <a:lnTo>
                    <a:pt x="38310" y="22205"/>
                  </a:lnTo>
                  <a:lnTo>
                    <a:pt x="38205" y="22293"/>
                  </a:lnTo>
                  <a:lnTo>
                    <a:pt x="38100" y="22381"/>
                  </a:lnTo>
                  <a:lnTo>
                    <a:pt x="37988" y="22460"/>
                  </a:lnTo>
                  <a:lnTo>
                    <a:pt x="37875" y="22530"/>
                  </a:lnTo>
                  <a:lnTo>
                    <a:pt x="37763" y="22601"/>
                  </a:lnTo>
                  <a:lnTo>
                    <a:pt x="37643" y="22671"/>
                  </a:lnTo>
                  <a:lnTo>
                    <a:pt x="37515" y="22733"/>
                  </a:lnTo>
                  <a:lnTo>
                    <a:pt x="37268" y="22856"/>
                  </a:lnTo>
                  <a:lnTo>
                    <a:pt x="37005" y="22971"/>
                  </a:lnTo>
                  <a:lnTo>
                    <a:pt x="36735" y="23076"/>
                  </a:lnTo>
                  <a:lnTo>
                    <a:pt x="36465" y="23173"/>
                  </a:lnTo>
                  <a:lnTo>
                    <a:pt x="36398" y="22962"/>
                  </a:lnTo>
                  <a:lnTo>
                    <a:pt x="36338" y="22751"/>
                  </a:lnTo>
                  <a:lnTo>
                    <a:pt x="36285" y="22548"/>
                  </a:lnTo>
                  <a:lnTo>
                    <a:pt x="36248" y="22354"/>
                  </a:lnTo>
                  <a:lnTo>
                    <a:pt x="36218" y="22169"/>
                  </a:lnTo>
                  <a:lnTo>
                    <a:pt x="36195" y="21985"/>
                  </a:lnTo>
                  <a:lnTo>
                    <a:pt x="36180" y="21817"/>
                  </a:lnTo>
                  <a:lnTo>
                    <a:pt x="36173" y="21641"/>
                  </a:lnTo>
                  <a:lnTo>
                    <a:pt x="36180" y="21483"/>
                  </a:lnTo>
                  <a:lnTo>
                    <a:pt x="36188" y="21324"/>
                  </a:lnTo>
                  <a:lnTo>
                    <a:pt x="36210" y="21175"/>
                  </a:lnTo>
                  <a:lnTo>
                    <a:pt x="36233" y="21034"/>
                  </a:lnTo>
                  <a:lnTo>
                    <a:pt x="36270" y="20893"/>
                  </a:lnTo>
                  <a:lnTo>
                    <a:pt x="36315" y="20761"/>
                  </a:lnTo>
                  <a:lnTo>
                    <a:pt x="36360" y="20629"/>
                  </a:lnTo>
                  <a:lnTo>
                    <a:pt x="36420" y="20505"/>
                  </a:lnTo>
                  <a:lnTo>
                    <a:pt x="36488" y="20391"/>
                  </a:lnTo>
                  <a:lnTo>
                    <a:pt x="36563" y="20277"/>
                  </a:lnTo>
                  <a:lnTo>
                    <a:pt x="36638" y="20171"/>
                  </a:lnTo>
                  <a:lnTo>
                    <a:pt x="36728" y="20065"/>
                  </a:lnTo>
                  <a:lnTo>
                    <a:pt x="36825" y="19968"/>
                  </a:lnTo>
                  <a:lnTo>
                    <a:pt x="36930" y="19880"/>
                  </a:lnTo>
                  <a:lnTo>
                    <a:pt x="37035" y="19792"/>
                  </a:lnTo>
                  <a:lnTo>
                    <a:pt x="37155" y="19704"/>
                  </a:lnTo>
                  <a:lnTo>
                    <a:pt x="37275" y="19625"/>
                  </a:lnTo>
                  <a:lnTo>
                    <a:pt x="37403" y="19555"/>
                  </a:lnTo>
                  <a:lnTo>
                    <a:pt x="37545" y="19484"/>
                  </a:lnTo>
                  <a:lnTo>
                    <a:pt x="37688" y="19414"/>
                  </a:lnTo>
                  <a:lnTo>
                    <a:pt x="37838" y="19352"/>
                  </a:lnTo>
                  <a:lnTo>
                    <a:pt x="37988" y="19299"/>
                  </a:lnTo>
                  <a:lnTo>
                    <a:pt x="38153" y="19246"/>
                  </a:lnTo>
                  <a:lnTo>
                    <a:pt x="38318" y="19194"/>
                  </a:lnTo>
                  <a:lnTo>
                    <a:pt x="38513" y="19141"/>
                  </a:lnTo>
                  <a:lnTo>
                    <a:pt x="38685" y="19106"/>
                  </a:lnTo>
                  <a:lnTo>
                    <a:pt x="38768" y="19106"/>
                  </a:lnTo>
                  <a:lnTo>
                    <a:pt x="38843" y="19097"/>
                  </a:lnTo>
                  <a:lnTo>
                    <a:pt x="38918" y="19106"/>
                  </a:lnTo>
                  <a:lnTo>
                    <a:pt x="38978" y="19132"/>
                  </a:lnTo>
                  <a:lnTo>
                    <a:pt x="39038" y="19158"/>
                  </a:lnTo>
                  <a:lnTo>
                    <a:pt x="39090" y="19202"/>
                  </a:lnTo>
                  <a:lnTo>
                    <a:pt x="39135" y="19255"/>
                  </a:lnTo>
                  <a:lnTo>
                    <a:pt x="39165" y="19335"/>
                  </a:lnTo>
                  <a:lnTo>
                    <a:pt x="39195" y="19423"/>
                  </a:lnTo>
                  <a:lnTo>
                    <a:pt x="39218" y="19528"/>
                  </a:lnTo>
                  <a:lnTo>
                    <a:pt x="39233" y="19651"/>
                  </a:lnTo>
                  <a:lnTo>
                    <a:pt x="39240" y="19792"/>
                  </a:lnTo>
                  <a:close/>
                  <a:moveTo>
                    <a:pt x="8003" y="47103"/>
                  </a:moveTo>
                  <a:lnTo>
                    <a:pt x="7680" y="46953"/>
                  </a:lnTo>
                  <a:lnTo>
                    <a:pt x="7373" y="46803"/>
                  </a:lnTo>
                  <a:lnTo>
                    <a:pt x="7058" y="46645"/>
                  </a:lnTo>
                  <a:lnTo>
                    <a:pt x="6765" y="46478"/>
                  </a:lnTo>
                  <a:lnTo>
                    <a:pt x="6623" y="46390"/>
                  </a:lnTo>
                  <a:lnTo>
                    <a:pt x="6480" y="46302"/>
                  </a:lnTo>
                  <a:lnTo>
                    <a:pt x="6345" y="46205"/>
                  </a:lnTo>
                  <a:lnTo>
                    <a:pt x="6210" y="46108"/>
                  </a:lnTo>
                  <a:lnTo>
                    <a:pt x="6083" y="46002"/>
                  </a:lnTo>
                  <a:lnTo>
                    <a:pt x="5963" y="45897"/>
                  </a:lnTo>
                  <a:lnTo>
                    <a:pt x="5843" y="45782"/>
                  </a:lnTo>
                  <a:lnTo>
                    <a:pt x="5730" y="45668"/>
                  </a:lnTo>
                  <a:lnTo>
                    <a:pt x="5625" y="45544"/>
                  </a:lnTo>
                  <a:lnTo>
                    <a:pt x="5528" y="45412"/>
                  </a:lnTo>
                  <a:lnTo>
                    <a:pt x="5438" y="45271"/>
                  </a:lnTo>
                  <a:lnTo>
                    <a:pt x="5348" y="45122"/>
                  </a:lnTo>
                  <a:lnTo>
                    <a:pt x="5273" y="44972"/>
                  </a:lnTo>
                  <a:lnTo>
                    <a:pt x="5205" y="44805"/>
                  </a:lnTo>
                  <a:lnTo>
                    <a:pt x="5145" y="44638"/>
                  </a:lnTo>
                  <a:lnTo>
                    <a:pt x="5093" y="44453"/>
                  </a:lnTo>
                  <a:lnTo>
                    <a:pt x="5048" y="44268"/>
                  </a:lnTo>
                  <a:lnTo>
                    <a:pt x="5018" y="44065"/>
                  </a:lnTo>
                  <a:lnTo>
                    <a:pt x="4995" y="43863"/>
                  </a:lnTo>
                  <a:lnTo>
                    <a:pt x="4980" y="43643"/>
                  </a:lnTo>
                  <a:lnTo>
                    <a:pt x="4980" y="43405"/>
                  </a:lnTo>
                  <a:lnTo>
                    <a:pt x="4988" y="43167"/>
                  </a:lnTo>
                  <a:lnTo>
                    <a:pt x="5010" y="42912"/>
                  </a:lnTo>
                  <a:lnTo>
                    <a:pt x="5040" y="42639"/>
                  </a:lnTo>
                  <a:lnTo>
                    <a:pt x="5393" y="42780"/>
                  </a:lnTo>
                  <a:lnTo>
                    <a:pt x="5745" y="42903"/>
                  </a:lnTo>
                  <a:lnTo>
                    <a:pt x="6105" y="43026"/>
                  </a:lnTo>
                  <a:lnTo>
                    <a:pt x="6450" y="43150"/>
                  </a:lnTo>
                  <a:lnTo>
                    <a:pt x="6623" y="43220"/>
                  </a:lnTo>
                  <a:lnTo>
                    <a:pt x="6788" y="43291"/>
                  </a:lnTo>
                  <a:lnTo>
                    <a:pt x="6945" y="43361"/>
                  </a:lnTo>
                  <a:lnTo>
                    <a:pt x="7103" y="43440"/>
                  </a:lnTo>
                  <a:lnTo>
                    <a:pt x="7253" y="43528"/>
                  </a:lnTo>
                  <a:lnTo>
                    <a:pt x="7395" y="43616"/>
                  </a:lnTo>
                  <a:lnTo>
                    <a:pt x="7530" y="43713"/>
                  </a:lnTo>
                  <a:lnTo>
                    <a:pt x="7658" y="43810"/>
                  </a:lnTo>
                  <a:lnTo>
                    <a:pt x="7778" y="43924"/>
                  </a:lnTo>
                  <a:lnTo>
                    <a:pt x="7890" y="44048"/>
                  </a:lnTo>
                  <a:lnTo>
                    <a:pt x="7988" y="44180"/>
                  </a:lnTo>
                  <a:lnTo>
                    <a:pt x="8070" y="44321"/>
                  </a:lnTo>
                  <a:lnTo>
                    <a:pt x="8145" y="44470"/>
                  </a:lnTo>
                  <a:lnTo>
                    <a:pt x="8213" y="44638"/>
                  </a:lnTo>
                  <a:lnTo>
                    <a:pt x="8265" y="44814"/>
                  </a:lnTo>
                  <a:lnTo>
                    <a:pt x="8295" y="44999"/>
                  </a:lnTo>
                  <a:lnTo>
                    <a:pt x="8318" y="45210"/>
                  </a:lnTo>
                  <a:lnTo>
                    <a:pt x="8325" y="45430"/>
                  </a:lnTo>
                  <a:lnTo>
                    <a:pt x="8318" y="45659"/>
                  </a:lnTo>
                  <a:lnTo>
                    <a:pt x="8288" y="45914"/>
                  </a:lnTo>
                  <a:lnTo>
                    <a:pt x="8250" y="46178"/>
                  </a:lnTo>
                  <a:lnTo>
                    <a:pt x="8183" y="46469"/>
                  </a:lnTo>
                  <a:lnTo>
                    <a:pt x="8100" y="46777"/>
                  </a:lnTo>
                  <a:lnTo>
                    <a:pt x="8003" y="47103"/>
                  </a:lnTo>
                  <a:close/>
                  <a:moveTo>
                    <a:pt x="8258" y="22434"/>
                  </a:moveTo>
                  <a:lnTo>
                    <a:pt x="8235" y="22539"/>
                  </a:lnTo>
                  <a:lnTo>
                    <a:pt x="8213" y="22636"/>
                  </a:lnTo>
                  <a:lnTo>
                    <a:pt x="8190" y="22724"/>
                  </a:lnTo>
                  <a:lnTo>
                    <a:pt x="8160" y="22812"/>
                  </a:lnTo>
                  <a:lnTo>
                    <a:pt x="8130" y="22891"/>
                  </a:lnTo>
                  <a:lnTo>
                    <a:pt x="8100" y="22962"/>
                  </a:lnTo>
                  <a:lnTo>
                    <a:pt x="8063" y="23023"/>
                  </a:lnTo>
                  <a:lnTo>
                    <a:pt x="8018" y="23076"/>
                  </a:lnTo>
                  <a:lnTo>
                    <a:pt x="7973" y="23112"/>
                  </a:lnTo>
                  <a:lnTo>
                    <a:pt x="7928" y="23147"/>
                  </a:lnTo>
                  <a:lnTo>
                    <a:pt x="7875" y="23173"/>
                  </a:lnTo>
                  <a:lnTo>
                    <a:pt x="7815" y="23182"/>
                  </a:lnTo>
                  <a:lnTo>
                    <a:pt x="7755" y="23182"/>
                  </a:lnTo>
                  <a:lnTo>
                    <a:pt x="7680" y="23173"/>
                  </a:lnTo>
                  <a:lnTo>
                    <a:pt x="7605" y="23147"/>
                  </a:lnTo>
                  <a:lnTo>
                    <a:pt x="7530" y="23112"/>
                  </a:lnTo>
                  <a:lnTo>
                    <a:pt x="7238" y="22953"/>
                  </a:lnTo>
                  <a:lnTo>
                    <a:pt x="6953" y="22795"/>
                  </a:lnTo>
                  <a:lnTo>
                    <a:pt x="6675" y="22627"/>
                  </a:lnTo>
                  <a:lnTo>
                    <a:pt x="6413" y="22451"/>
                  </a:lnTo>
                  <a:lnTo>
                    <a:pt x="6285" y="22363"/>
                  </a:lnTo>
                  <a:lnTo>
                    <a:pt x="6158" y="22266"/>
                  </a:lnTo>
                  <a:lnTo>
                    <a:pt x="6038" y="22169"/>
                  </a:lnTo>
                  <a:lnTo>
                    <a:pt x="5918" y="22064"/>
                  </a:lnTo>
                  <a:lnTo>
                    <a:pt x="5805" y="21958"/>
                  </a:lnTo>
                  <a:lnTo>
                    <a:pt x="5700" y="21853"/>
                  </a:lnTo>
                  <a:lnTo>
                    <a:pt x="5595" y="21738"/>
                  </a:lnTo>
                  <a:lnTo>
                    <a:pt x="5505" y="21615"/>
                  </a:lnTo>
                  <a:lnTo>
                    <a:pt x="5415" y="21492"/>
                  </a:lnTo>
                  <a:lnTo>
                    <a:pt x="5333" y="21359"/>
                  </a:lnTo>
                  <a:lnTo>
                    <a:pt x="5258" y="21219"/>
                  </a:lnTo>
                  <a:lnTo>
                    <a:pt x="5190" y="21078"/>
                  </a:lnTo>
                  <a:lnTo>
                    <a:pt x="5130" y="20919"/>
                  </a:lnTo>
                  <a:lnTo>
                    <a:pt x="5078" y="20770"/>
                  </a:lnTo>
                  <a:lnTo>
                    <a:pt x="5040" y="20602"/>
                  </a:lnTo>
                  <a:lnTo>
                    <a:pt x="5010" y="20426"/>
                  </a:lnTo>
                  <a:lnTo>
                    <a:pt x="4988" y="20250"/>
                  </a:lnTo>
                  <a:lnTo>
                    <a:pt x="4973" y="20056"/>
                  </a:lnTo>
                  <a:lnTo>
                    <a:pt x="4973" y="19863"/>
                  </a:lnTo>
                  <a:lnTo>
                    <a:pt x="4980" y="19651"/>
                  </a:lnTo>
                  <a:lnTo>
                    <a:pt x="5003" y="19440"/>
                  </a:lnTo>
                  <a:lnTo>
                    <a:pt x="5033" y="19211"/>
                  </a:lnTo>
                  <a:lnTo>
                    <a:pt x="5078" y="18974"/>
                  </a:lnTo>
                  <a:lnTo>
                    <a:pt x="5130" y="18727"/>
                  </a:lnTo>
                  <a:lnTo>
                    <a:pt x="5258" y="18815"/>
                  </a:lnTo>
                  <a:lnTo>
                    <a:pt x="5393" y="18894"/>
                  </a:lnTo>
                  <a:lnTo>
                    <a:pt x="5528" y="18965"/>
                  </a:lnTo>
                  <a:lnTo>
                    <a:pt x="5670" y="19035"/>
                  </a:lnTo>
                  <a:lnTo>
                    <a:pt x="5963" y="19158"/>
                  </a:lnTo>
                  <a:lnTo>
                    <a:pt x="6263" y="19273"/>
                  </a:lnTo>
                  <a:lnTo>
                    <a:pt x="6563" y="19379"/>
                  </a:lnTo>
                  <a:lnTo>
                    <a:pt x="6855" y="19493"/>
                  </a:lnTo>
                  <a:lnTo>
                    <a:pt x="6998" y="19555"/>
                  </a:lnTo>
                  <a:lnTo>
                    <a:pt x="7140" y="19625"/>
                  </a:lnTo>
                  <a:lnTo>
                    <a:pt x="7275" y="19687"/>
                  </a:lnTo>
                  <a:lnTo>
                    <a:pt x="7403" y="19766"/>
                  </a:lnTo>
                  <a:lnTo>
                    <a:pt x="7530" y="19845"/>
                  </a:lnTo>
                  <a:lnTo>
                    <a:pt x="7650" y="19933"/>
                  </a:lnTo>
                  <a:lnTo>
                    <a:pt x="7763" y="20030"/>
                  </a:lnTo>
                  <a:lnTo>
                    <a:pt x="7868" y="20136"/>
                  </a:lnTo>
                  <a:lnTo>
                    <a:pt x="7965" y="20250"/>
                  </a:lnTo>
                  <a:lnTo>
                    <a:pt x="8048" y="20373"/>
                  </a:lnTo>
                  <a:lnTo>
                    <a:pt x="8123" y="20514"/>
                  </a:lnTo>
                  <a:lnTo>
                    <a:pt x="8190" y="20664"/>
                  </a:lnTo>
                  <a:lnTo>
                    <a:pt x="8250" y="20831"/>
                  </a:lnTo>
                  <a:lnTo>
                    <a:pt x="8288" y="21007"/>
                  </a:lnTo>
                  <a:lnTo>
                    <a:pt x="8318" y="21201"/>
                  </a:lnTo>
                  <a:lnTo>
                    <a:pt x="8340" y="21412"/>
                  </a:lnTo>
                  <a:lnTo>
                    <a:pt x="8340" y="21641"/>
                  </a:lnTo>
                  <a:lnTo>
                    <a:pt x="8325" y="21888"/>
                  </a:lnTo>
                  <a:lnTo>
                    <a:pt x="8303" y="22152"/>
                  </a:lnTo>
                  <a:lnTo>
                    <a:pt x="8258" y="22434"/>
                  </a:lnTo>
                  <a:close/>
                  <a:moveTo>
                    <a:pt x="11048" y="36740"/>
                  </a:moveTo>
                  <a:lnTo>
                    <a:pt x="10598" y="36608"/>
                  </a:lnTo>
                  <a:lnTo>
                    <a:pt x="10193" y="36476"/>
                  </a:lnTo>
                  <a:lnTo>
                    <a:pt x="10013" y="36415"/>
                  </a:lnTo>
                  <a:lnTo>
                    <a:pt x="9840" y="36344"/>
                  </a:lnTo>
                  <a:lnTo>
                    <a:pt x="9675" y="36274"/>
                  </a:lnTo>
                  <a:lnTo>
                    <a:pt x="9525" y="36212"/>
                  </a:lnTo>
                  <a:lnTo>
                    <a:pt x="9390" y="36133"/>
                  </a:lnTo>
                  <a:lnTo>
                    <a:pt x="9263" y="36062"/>
                  </a:lnTo>
                  <a:lnTo>
                    <a:pt x="9143" y="35983"/>
                  </a:lnTo>
                  <a:lnTo>
                    <a:pt x="9030" y="35904"/>
                  </a:lnTo>
                  <a:lnTo>
                    <a:pt x="8933" y="35816"/>
                  </a:lnTo>
                  <a:lnTo>
                    <a:pt x="8843" y="35728"/>
                  </a:lnTo>
                  <a:lnTo>
                    <a:pt x="8760" y="35631"/>
                  </a:lnTo>
                  <a:lnTo>
                    <a:pt x="8685" y="35525"/>
                  </a:lnTo>
                  <a:lnTo>
                    <a:pt x="8625" y="35420"/>
                  </a:lnTo>
                  <a:lnTo>
                    <a:pt x="8565" y="35305"/>
                  </a:lnTo>
                  <a:lnTo>
                    <a:pt x="8513" y="35182"/>
                  </a:lnTo>
                  <a:lnTo>
                    <a:pt x="8475" y="35059"/>
                  </a:lnTo>
                  <a:lnTo>
                    <a:pt x="8438" y="34918"/>
                  </a:lnTo>
                  <a:lnTo>
                    <a:pt x="8408" y="34777"/>
                  </a:lnTo>
                  <a:lnTo>
                    <a:pt x="8385" y="34618"/>
                  </a:lnTo>
                  <a:lnTo>
                    <a:pt x="8370" y="34460"/>
                  </a:lnTo>
                  <a:lnTo>
                    <a:pt x="8355" y="34284"/>
                  </a:lnTo>
                  <a:lnTo>
                    <a:pt x="8348" y="34099"/>
                  </a:lnTo>
                  <a:lnTo>
                    <a:pt x="8348" y="33905"/>
                  </a:lnTo>
                  <a:lnTo>
                    <a:pt x="8348" y="33694"/>
                  </a:lnTo>
                  <a:lnTo>
                    <a:pt x="8370" y="33254"/>
                  </a:lnTo>
                  <a:lnTo>
                    <a:pt x="8400" y="32752"/>
                  </a:lnTo>
                  <a:lnTo>
                    <a:pt x="8888" y="32928"/>
                  </a:lnTo>
                  <a:lnTo>
                    <a:pt x="9315" y="33087"/>
                  </a:lnTo>
                  <a:lnTo>
                    <a:pt x="9690" y="33236"/>
                  </a:lnTo>
                  <a:lnTo>
                    <a:pt x="10005" y="33377"/>
                  </a:lnTo>
                  <a:lnTo>
                    <a:pt x="10140" y="33448"/>
                  </a:lnTo>
                  <a:lnTo>
                    <a:pt x="10268" y="33518"/>
                  </a:lnTo>
                  <a:lnTo>
                    <a:pt x="10388" y="33588"/>
                  </a:lnTo>
                  <a:lnTo>
                    <a:pt x="10493" y="33668"/>
                  </a:lnTo>
                  <a:lnTo>
                    <a:pt x="10583" y="33747"/>
                  </a:lnTo>
                  <a:lnTo>
                    <a:pt x="10673" y="33826"/>
                  </a:lnTo>
                  <a:lnTo>
                    <a:pt x="10748" y="33914"/>
                  </a:lnTo>
                  <a:lnTo>
                    <a:pt x="10815" y="34002"/>
                  </a:lnTo>
                  <a:lnTo>
                    <a:pt x="10868" y="34099"/>
                  </a:lnTo>
                  <a:lnTo>
                    <a:pt x="10920" y="34205"/>
                  </a:lnTo>
                  <a:lnTo>
                    <a:pt x="10965" y="34310"/>
                  </a:lnTo>
                  <a:lnTo>
                    <a:pt x="10995" y="34434"/>
                  </a:lnTo>
                  <a:lnTo>
                    <a:pt x="11025" y="34557"/>
                  </a:lnTo>
                  <a:lnTo>
                    <a:pt x="11048" y="34698"/>
                  </a:lnTo>
                  <a:lnTo>
                    <a:pt x="11070" y="34839"/>
                  </a:lnTo>
                  <a:lnTo>
                    <a:pt x="11078" y="34997"/>
                  </a:lnTo>
                  <a:lnTo>
                    <a:pt x="11093" y="35349"/>
                  </a:lnTo>
                  <a:lnTo>
                    <a:pt x="11085" y="35754"/>
                  </a:lnTo>
                  <a:lnTo>
                    <a:pt x="11070" y="36221"/>
                  </a:lnTo>
                  <a:lnTo>
                    <a:pt x="11048" y="36740"/>
                  </a:lnTo>
                  <a:close/>
                  <a:moveTo>
                    <a:pt x="13710" y="25172"/>
                  </a:moveTo>
                  <a:lnTo>
                    <a:pt x="13613" y="25145"/>
                  </a:lnTo>
                  <a:lnTo>
                    <a:pt x="13515" y="25128"/>
                  </a:lnTo>
                  <a:lnTo>
                    <a:pt x="13403" y="25110"/>
                  </a:lnTo>
                  <a:lnTo>
                    <a:pt x="13298" y="25101"/>
                  </a:lnTo>
                  <a:lnTo>
                    <a:pt x="13065" y="25084"/>
                  </a:lnTo>
                  <a:lnTo>
                    <a:pt x="12825" y="25075"/>
                  </a:lnTo>
                  <a:lnTo>
                    <a:pt x="12578" y="25057"/>
                  </a:lnTo>
                  <a:lnTo>
                    <a:pt x="12338" y="25040"/>
                  </a:lnTo>
                  <a:lnTo>
                    <a:pt x="12218" y="25022"/>
                  </a:lnTo>
                  <a:lnTo>
                    <a:pt x="12098" y="25004"/>
                  </a:lnTo>
                  <a:lnTo>
                    <a:pt x="11985" y="24978"/>
                  </a:lnTo>
                  <a:lnTo>
                    <a:pt x="11873" y="24943"/>
                  </a:lnTo>
                  <a:lnTo>
                    <a:pt x="11768" y="24908"/>
                  </a:lnTo>
                  <a:lnTo>
                    <a:pt x="11663" y="24855"/>
                  </a:lnTo>
                  <a:lnTo>
                    <a:pt x="11573" y="24802"/>
                  </a:lnTo>
                  <a:lnTo>
                    <a:pt x="11483" y="24740"/>
                  </a:lnTo>
                  <a:lnTo>
                    <a:pt x="11400" y="24661"/>
                  </a:lnTo>
                  <a:lnTo>
                    <a:pt x="11325" y="24573"/>
                  </a:lnTo>
                  <a:lnTo>
                    <a:pt x="11258" y="24476"/>
                  </a:lnTo>
                  <a:lnTo>
                    <a:pt x="11205" y="24362"/>
                  </a:lnTo>
                  <a:lnTo>
                    <a:pt x="11153" y="24238"/>
                  </a:lnTo>
                  <a:lnTo>
                    <a:pt x="11123" y="24098"/>
                  </a:lnTo>
                  <a:lnTo>
                    <a:pt x="11093" y="23948"/>
                  </a:lnTo>
                  <a:lnTo>
                    <a:pt x="11078" y="23772"/>
                  </a:lnTo>
                  <a:lnTo>
                    <a:pt x="11078" y="23587"/>
                  </a:lnTo>
                  <a:lnTo>
                    <a:pt x="11093" y="23384"/>
                  </a:lnTo>
                  <a:lnTo>
                    <a:pt x="11115" y="23156"/>
                  </a:lnTo>
                  <a:lnTo>
                    <a:pt x="11160" y="22918"/>
                  </a:lnTo>
                  <a:lnTo>
                    <a:pt x="11168" y="22865"/>
                  </a:lnTo>
                  <a:lnTo>
                    <a:pt x="11168" y="22803"/>
                  </a:lnTo>
                  <a:lnTo>
                    <a:pt x="11168" y="22733"/>
                  </a:lnTo>
                  <a:lnTo>
                    <a:pt x="11160" y="22662"/>
                  </a:lnTo>
                  <a:lnTo>
                    <a:pt x="11145" y="22522"/>
                  </a:lnTo>
                  <a:lnTo>
                    <a:pt x="11115" y="22363"/>
                  </a:lnTo>
                  <a:lnTo>
                    <a:pt x="11085" y="22205"/>
                  </a:lnTo>
                  <a:lnTo>
                    <a:pt x="11055" y="22046"/>
                  </a:lnTo>
                  <a:lnTo>
                    <a:pt x="11033" y="21888"/>
                  </a:lnTo>
                  <a:lnTo>
                    <a:pt x="11018" y="21729"/>
                  </a:lnTo>
                  <a:lnTo>
                    <a:pt x="11018" y="21659"/>
                  </a:lnTo>
                  <a:lnTo>
                    <a:pt x="11025" y="21597"/>
                  </a:lnTo>
                  <a:lnTo>
                    <a:pt x="11033" y="21527"/>
                  </a:lnTo>
                  <a:lnTo>
                    <a:pt x="11048" y="21465"/>
                  </a:lnTo>
                  <a:lnTo>
                    <a:pt x="11070" y="21412"/>
                  </a:lnTo>
                  <a:lnTo>
                    <a:pt x="11093" y="21359"/>
                  </a:lnTo>
                  <a:lnTo>
                    <a:pt x="11130" y="21315"/>
                  </a:lnTo>
                  <a:lnTo>
                    <a:pt x="11168" y="21280"/>
                  </a:lnTo>
                  <a:lnTo>
                    <a:pt x="11220" y="21254"/>
                  </a:lnTo>
                  <a:lnTo>
                    <a:pt x="11280" y="21227"/>
                  </a:lnTo>
                  <a:lnTo>
                    <a:pt x="11348" y="21210"/>
                  </a:lnTo>
                  <a:lnTo>
                    <a:pt x="11430" y="21201"/>
                  </a:lnTo>
                  <a:lnTo>
                    <a:pt x="11520" y="21210"/>
                  </a:lnTo>
                  <a:lnTo>
                    <a:pt x="11618" y="21219"/>
                  </a:lnTo>
                  <a:lnTo>
                    <a:pt x="11738" y="21236"/>
                  </a:lnTo>
                  <a:lnTo>
                    <a:pt x="11858" y="21271"/>
                  </a:lnTo>
                  <a:lnTo>
                    <a:pt x="11955" y="21298"/>
                  </a:lnTo>
                  <a:lnTo>
                    <a:pt x="12060" y="21315"/>
                  </a:lnTo>
                  <a:lnTo>
                    <a:pt x="12173" y="21324"/>
                  </a:lnTo>
                  <a:lnTo>
                    <a:pt x="12285" y="21333"/>
                  </a:lnTo>
                  <a:lnTo>
                    <a:pt x="12518" y="21333"/>
                  </a:lnTo>
                  <a:lnTo>
                    <a:pt x="12765" y="21333"/>
                  </a:lnTo>
                  <a:lnTo>
                    <a:pt x="13013" y="21333"/>
                  </a:lnTo>
                  <a:lnTo>
                    <a:pt x="13260" y="21342"/>
                  </a:lnTo>
                  <a:lnTo>
                    <a:pt x="13373" y="21351"/>
                  </a:lnTo>
                  <a:lnTo>
                    <a:pt x="13493" y="21368"/>
                  </a:lnTo>
                  <a:lnTo>
                    <a:pt x="13605" y="21386"/>
                  </a:lnTo>
                  <a:lnTo>
                    <a:pt x="13718" y="21412"/>
                  </a:lnTo>
                  <a:lnTo>
                    <a:pt x="13823" y="21456"/>
                  </a:lnTo>
                  <a:lnTo>
                    <a:pt x="13920" y="21500"/>
                  </a:lnTo>
                  <a:lnTo>
                    <a:pt x="14010" y="21562"/>
                  </a:lnTo>
                  <a:lnTo>
                    <a:pt x="14100" y="21632"/>
                  </a:lnTo>
                  <a:lnTo>
                    <a:pt x="14175" y="21712"/>
                  </a:lnTo>
                  <a:lnTo>
                    <a:pt x="14250" y="21808"/>
                  </a:lnTo>
                  <a:lnTo>
                    <a:pt x="14310" y="21914"/>
                  </a:lnTo>
                  <a:lnTo>
                    <a:pt x="14363" y="22037"/>
                  </a:lnTo>
                  <a:lnTo>
                    <a:pt x="14408" y="22178"/>
                  </a:lnTo>
                  <a:lnTo>
                    <a:pt x="14438" y="22337"/>
                  </a:lnTo>
                  <a:lnTo>
                    <a:pt x="14460" y="22522"/>
                  </a:lnTo>
                  <a:lnTo>
                    <a:pt x="14468" y="22715"/>
                  </a:lnTo>
                  <a:lnTo>
                    <a:pt x="14460" y="22927"/>
                  </a:lnTo>
                  <a:lnTo>
                    <a:pt x="14445" y="23173"/>
                  </a:lnTo>
                  <a:lnTo>
                    <a:pt x="14408" y="23428"/>
                  </a:lnTo>
                  <a:lnTo>
                    <a:pt x="14363" y="23710"/>
                  </a:lnTo>
                  <a:lnTo>
                    <a:pt x="14348" y="23754"/>
                  </a:lnTo>
                  <a:lnTo>
                    <a:pt x="14340" y="23789"/>
                  </a:lnTo>
                  <a:lnTo>
                    <a:pt x="14340" y="23842"/>
                  </a:lnTo>
                  <a:lnTo>
                    <a:pt x="14340" y="23895"/>
                  </a:lnTo>
                  <a:lnTo>
                    <a:pt x="14348" y="24010"/>
                  </a:lnTo>
                  <a:lnTo>
                    <a:pt x="14363" y="24142"/>
                  </a:lnTo>
                  <a:lnTo>
                    <a:pt x="14385" y="24282"/>
                  </a:lnTo>
                  <a:lnTo>
                    <a:pt x="14408" y="24423"/>
                  </a:lnTo>
                  <a:lnTo>
                    <a:pt x="14423" y="24573"/>
                  </a:lnTo>
                  <a:lnTo>
                    <a:pt x="14430" y="24714"/>
                  </a:lnTo>
                  <a:lnTo>
                    <a:pt x="14430" y="24784"/>
                  </a:lnTo>
                  <a:lnTo>
                    <a:pt x="14423" y="24846"/>
                  </a:lnTo>
                  <a:lnTo>
                    <a:pt x="14415" y="24908"/>
                  </a:lnTo>
                  <a:lnTo>
                    <a:pt x="14400" y="24969"/>
                  </a:lnTo>
                  <a:lnTo>
                    <a:pt x="14385" y="25022"/>
                  </a:lnTo>
                  <a:lnTo>
                    <a:pt x="14363" y="25066"/>
                  </a:lnTo>
                  <a:lnTo>
                    <a:pt x="14333" y="25110"/>
                  </a:lnTo>
                  <a:lnTo>
                    <a:pt x="14295" y="25145"/>
                  </a:lnTo>
                  <a:lnTo>
                    <a:pt x="14250" y="25180"/>
                  </a:lnTo>
                  <a:lnTo>
                    <a:pt x="14198" y="25207"/>
                  </a:lnTo>
                  <a:lnTo>
                    <a:pt x="14145" y="25224"/>
                  </a:lnTo>
                  <a:lnTo>
                    <a:pt x="14078" y="25233"/>
                  </a:lnTo>
                  <a:lnTo>
                    <a:pt x="13995" y="25233"/>
                  </a:lnTo>
                  <a:lnTo>
                    <a:pt x="13913" y="25224"/>
                  </a:lnTo>
                  <a:lnTo>
                    <a:pt x="13815" y="25198"/>
                  </a:lnTo>
                  <a:lnTo>
                    <a:pt x="13710" y="25172"/>
                  </a:lnTo>
                  <a:close/>
                  <a:moveTo>
                    <a:pt x="14468" y="47120"/>
                  </a:moveTo>
                  <a:lnTo>
                    <a:pt x="14445" y="47464"/>
                  </a:lnTo>
                  <a:lnTo>
                    <a:pt x="14430" y="47789"/>
                  </a:lnTo>
                  <a:lnTo>
                    <a:pt x="14423" y="47948"/>
                  </a:lnTo>
                  <a:lnTo>
                    <a:pt x="14408" y="48106"/>
                  </a:lnTo>
                  <a:lnTo>
                    <a:pt x="14385" y="48247"/>
                  </a:lnTo>
                  <a:lnTo>
                    <a:pt x="14348" y="48370"/>
                  </a:lnTo>
                  <a:lnTo>
                    <a:pt x="14325" y="48432"/>
                  </a:lnTo>
                  <a:lnTo>
                    <a:pt x="14303" y="48494"/>
                  </a:lnTo>
                  <a:lnTo>
                    <a:pt x="14273" y="48547"/>
                  </a:lnTo>
                  <a:lnTo>
                    <a:pt x="14235" y="48591"/>
                  </a:lnTo>
                  <a:lnTo>
                    <a:pt x="14198" y="48643"/>
                  </a:lnTo>
                  <a:lnTo>
                    <a:pt x="14153" y="48679"/>
                  </a:lnTo>
                  <a:lnTo>
                    <a:pt x="14100" y="48714"/>
                  </a:lnTo>
                  <a:lnTo>
                    <a:pt x="14040" y="48749"/>
                  </a:lnTo>
                  <a:lnTo>
                    <a:pt x="13973" y="48775"/>
                  </a:lnTo>
                  <a:lnTo>
                    <a:pt x="13905" y="48793"/>
                  </a:lnTo>
                  <a:lnTo>
                    <a:pt x="13830" y="48811"/>
                  </a:lnTo>
                  <a:lnTo>
                    <a:pt x="13740" y="48819"/>
                  </a:lnTo>
                  <a:lnTo>
                    <a:pt x="13650" y="48819"/>
                  </a:lnTo>
                  <a:lnTo>
                    <a:pt x="13545" y="48819"/>
                  </a:lnTo>
                  <a:lnTo>
                    <a:pt x="13433" y="48802"/>
                  </a:lnTo>
                  <a:lnTo>
                    <a:pt x="13313" y="48784"/>
                  </a:lnTo>
                  <a:lnTo>
                    <a:pt x="12863" y="48723"/>
                  </a:lnTo>
                  <a:lnTo>
                    <a:pt x="12420" y="48661"/>
                  </a:lnTo>
                  <a:lnTo>
                    <a:pt x="12210" y="48617"/>
                  </a:lnTo>
                  <a:lnTo>
                    <a:pt x="12008" y="48564"/>
                  </a:lnTo>
                  <a:lnTo>
                    <a:pt x="11918" y="48520"/>
                  </a:lnTo>
                  <a:lnTo>
                    <a:pt x="11820" y="48485"/>
                  </a:lnTo>
                  <a:lnTo>
                    <a:pt x="11738" y="48432"/>
                  </a:lnTo>
                  <a:lnTo>
                    <a:pt x="11655" y="48379"/>
                  </a:lnTo>
                  <a:lnTo>
                    <a:pt x="11573" y="48318"/>
                  </a:lnTo>
                  <a:lnTo>
                    <a:pt x="11505" y="48256"/>
                  </a:lnTo>
                  <a:lnTo>
                    <a:pt x="11438" y="48177"/>
                  </a:lnTo>
                  <a:lnTo>
                    <a:pt x="11378" y="48089"/>
                  </a:lnTo>
                  <a:lnTo>
                    <a:pt x="11318" y="47992"/>
                  </a:lnTo>
                  <a:lnTo>
                    <a:pt x="11273" y="47895"/>
                  </a:lnTo>
                  <a:lnTo>
                    <a:pt x="11228" y="47772"/>
                  </a:lnTo>
                  <a:lnTo>
                    <a:pt x="11190" y="47649"/>
                  </a:lnTo>
                  <a:lnTo>
                    <a:pt x="11168" y="47508"/>
                  </a:lnTo>
                  <a:lnTo>
                    <a:pt x="11145" y="47358"/>
                  </a:lnTo>
                  <a:lnTo>
                    <a:pt x="11138" y="47200"/>
                  </a:lnTo>
                  <a:lnTo>
                    <a:pt x="11138" y="47015"/>
                  </a:lnTo>
                  <a:lnTo>
                    <a:pt x="11138" y="46830"/>
                  </a:lnTo>
                  <a:lnTo>
                    <a:pt x="11160" y="46618"/>
                  </a:lnTo>
                  <a:lnTo>
                    <a:pt x="11183" y="46398"/>
                  </a:lnTo>
                  <a:lnTo>
                    <a:pt x="11220" y="46161"/>
                  </a:lnTo>
                  <a:lnTo>
                    <a:pt x="11228" y="46108"/>
                  </a:lnTo>
                  <a:lnTo>
                    <a:pt x="11220" y="46029"/>
                  </a:lnTo>
                  <a:lnTo>
                    <a:pt x="11205" y="45932"/>
                  </a:lnTo>
                  <a:lnTo>
                    <a:pt x="11190" y="45817"/>
                  </a:lnTo>
                  <a:lnTo>
                    <a:pt x="11168" y="45703"/>
                  </a:lnTo>
                  <a:lnTo>
                    <a:pt x="11153" y="45571"/>
                  </a:lnTo>
                  <a:lnTo>
                    <a:pt x="11145" y="45448"/>
                  </a:lnTo>
                  <a:lnTo>
                    <a:pt x="11145" y="45324"/>
                  </a:lnTo>
                  <a:lnTo>
                    <a:pt x="11145" y="45263"/>
                  </a:lnTo>
                  <a:lnTo>
                    <a:pt x="11160" y="45210"/>
                  </a:lnTo>
                  <a:lnTo>
                    <a:pt x="11175" y="45157"/>
                  </a:lnTo>
                  <a:lnTo>
                    <a:pt x="11190" y="45104"/>
                  </a:lnTo>
                  <a:lnTo>
                    <a:pt x="11213" y="45051"/>
                  </a:lnTo>
                  <a:lnTo>
                    <a:pt x="11250" y="45007"/>
                  </a:lnTo>
                  <a:lnTo>
                    <a:pt x="11280" y="44972"/>
                  </a:lnTo>
                  <a:lnTo>
                    <a:pt x="11325" y="44937"/>
                  </a:lnTo>
                  <a:lnTo>
                    <a:pt x="11378" y="44910"/>
                  </a:lnTo>
                  <a:lnTo>
                    <a:pt x="11438" y="44884"/>
                  </a:lnTo>
                  <a:lnTo>
                    <a:pt x="11505" y="44866"/>
                  </a:lnTo>
                  <a:lnTo>
                    <a:pt x="11580" y="44858"/>
                  </a:lnTo>
                  <a:lnTo>
                    <a:pt x="11663" y="44858"/>
                  </a:lnTo>
                  <a:lnTo>
                    <a:pt x="11760" y="44866"/>
                  </a:lnTo>
                  <a:lnTo>
                    <a:pt x="11865" y="44884"/>
                  </a:lnTo>
                  <a:lnTo>
                    <a:pt x="11978" y="44910"/>
                  </a:lnTo>
                  <a:lnTo>
                    <a:pt x="12180" y="44946"/>
                  </a:lnTo>
                  <a:lnTo>
                    <a:pt x="12398" y="44972"/>
                  </a:lnTo>
                  <a:lnTo>
                    <a:pt x="12623" y="44999"/>
                  </a:lnTo>
                  <a:lnTo>
                    <a:pt x="12848" y="45016"/>
                  </a:lnTo>
                  <a:lnTo>
                    <a:pt x="13073" y="45043"/>
                  </a:lnTo>
                  <a:lnTo>
                    <a:pt x="13298" y="45078"/>
                  </a:lnTo>
                  <a:lnTo>
                    <a:pt x="13403" y="45095"/>
                  </a:lnTo>
                  <a:lnTo>
                    <a:pt x="13508" y="45122"/>
                  </a:lnTo>
                  <a:lnTo>
                    <a:pt x="13613" y="45157"/>
                  </a:lnTo>
                  <a:lnTo>
                    <a:pt x="13718" y="45192"/>
                  </a:lnTo>
                  <a:lnTo>
                    <a:pt x="13808" y="45236"/>
                  </a:lnTo>
                  <a:lnTo>
                    <a:pt x="13905" y="45280"/>
                  </a:lnTo>
                  <a:lnTo>
                    <a:pt x="13988" y="45342"/>
                  </a:lnTo>
                  <a:lnTo>
                    <a:pt x="14070" y="45412"/>
                  </a:lnTo>
                  <a:lnTo>
                    <a:pt x="14145" y="45483"/>
                  </a:lnTo>
                  <a:lnTo>
                    <a:pt x="14213" y="45571"/>
                  </a:lnTo>
                  <a:lnTo>
                    <a:pt x="14280" y="45668"/>
                  </a:lnTo>
                  <a:lnTo>
                    <a:pt x="14333" y="45773"/>
                  </a:lnTo>
                  <a:lnTo>
                    <a:pt x="14385" y="45897"/>
                  </a:lnTo>
                  <a:lnTo>
                    <a:pt x="14423" y="46029"/>
                  </a:lnTo>
                  <a:lnTo>
                    <a:pt x="14453" y="46169"/>
                  </a:lnTo>
                  <a:lnTo>
                    <a:pt x="14475" y="46328"/>
                  </a:lnTo>
                  <a:lnTo>
                    <a:pt x="14490" y="46504"/>
                  </a:lnTo>
                  <a:lnTo>
                    <a:pt x="14490" y="46698"/>
                  </a:lnTo>
                  <a:lnTo>
                    <a:pt x="14483" y="46900"/>
                  </a:lnTo>
                  <a:lnTo>
                    <a:pt x="14468" y="47120"/>
                  </a:lnTo>
                  <a:close/>
                  <a:moveTo>
                    <a:pt x="16283" y="38765"/>
                  </a:moveTo>
                  <a:lnTo>
                    <a:pt x="16065" y="38739"/>
                  </a:lnTo>
                  <a:lnTo>
                    <a:pt x="15855" y="38712"/>
                  </a:lnTo>
                  <a:lnTo>
                    <a:pt x="15660" y="38686"/>
                  </a:lnTo>
                  <a:lnTo>
                    <a:pt x="15465" y="38651"/>
                  </a:lnTo>
                  <a:lnTo>
                    <a:pt x="15285" y="38607"/>
                  </a:lnTo>
                  <a:lnTo>
                    <a:pt x="15120" y="38545"/>
                  </a:lnTo>
                  <a:lnTo>
                    <a:pt x="15045" y="38510"/>
                  </a:lnTo>
                  <a:lnTo>
                    <a:pt x="14970" y="38475"/>
                  </a:lnTo>
                  <a:lnTo>
                    <a:pt x="14895" y="38431"/>
                  </a:lnTo>
                  <a:lnTo>
                    <a:pt x="14828" y="38387"/>
                  </a:lnTo>
                  <a:lnTo>
                    <a:pt x="14768" y="38334"/>
                  </a:lnTo>
                  <a:lnTo>
                    <a:pt x="14708" y="38272"/>
                  </a:lnTo>
                  <a:lnTo>
                    <a:pt x="14655" y="38211"/>
                  </a:lnTo>
                  <a:lnTo>
                    <a:pt x="14610" y="38149"/>
                  </a:lnTo>
                  <a:lnTo>
                    <a:pt x="14565" y="38078"/>
                  </a:lnTo>
                  <a:lnTo>
                    <a:pt x="14528" y="37999"/>
                  </a:lnTo>
                  <a:lnTo>
                    <a:pt x="14490" y="37911"/>
                  </a:lnTo>
                  <a:lnTo>
                    <a:pt x="14460" y="37814"/>
                  </a:lnTo>
                  <a:lnTo>
                    <a:pt x="14445" y="37718"/>
                  </a:lnTo>
                  <a:lnTo>
                    <a:pt x="14423" y="37612"/>
                  </a:lnTo>
                  <a:lnTo>
                    <a:pt x="14415" y="37497"/>
                  </a:lnTo>
                  <a:lnTo>
                    <a:pt x="14415" y="37374"/>
                  </a:lnTo>
                  <a:lnTo>
                    <a:pt x="14415" y="37242"/>
                  </a:lnTo>
                  <a:lnTo>
                    <a:pt x="14423" y="37101"/>
                  </a:lnTo>
                  <a:lnTo>
                    <a:pt x="14438" y="36960"/>
                  </a:lnTo>
                  <a:lnTo>
                    <a:pt x="14468" y="36802"/>
                  </a:lnTo>
                  <a:lnTo>
                    <a:pt x="14475" y="36731"/>
                  </a:lnTo>
                  <a:lnTo>
                    <a:pt x="14475" y="36661"/>
                  </a:lnTo>
                  <a:lnTo>
                    <a:pt x="14475" y="36582"/>
                  </a:lnTo>
                  <a:lnTo>
                    <a:pt x="14475" y="36503"/>
                  </a:lnTo>
                  <a:lnTo>
                    <a:pt x="14460" y="36335"/>
                  </a:lnTo>
                  <a:lnTo>
                    <a:pt x="14438" y="36159"/>
                  </a:lnTo>
                  <a:lnTo>
                    <a:pt x="14415" y="35983"/>
                  </a:lnTo>
                  <a:lnTo>
                    <a:pt x="14393" y="35807"/>
                  </a:lnTo>
                  <a:lnTo>
                    <a:pt x="14378" y="35631"/>
                  </a:lnTo>
                  <a:lnTo>
                    <a:pt x="14378" y="35464"/>
                  </a:lnTo>
                  <a:lnTo>
                    <a:pt x="14378" y="35384"/>
                  </a:lnTo>
                  <a:lnTo>
                    <a:pt x="14385" y="35314"/>
                  </a:lnTo>
                  <a:lnTo>
                    <a:pt x="14400" y="35244"/>
                  </a:lnTo>
                  <a:lnTo>
                    <a:pt x="14423" y="35182"/>
                  </a:lnTo>
                  <a:lnTo>
                    <a:pt x="14445" y="35120"/>
                  </a:lnTo>
                  <a:lnTo>
                    <a:pt x="14475" y="35067"/>
                  </a:lnTo>
                  <a:lnTo>
                    <a:pt x="14520" y="35015"/>
                  </a:lnTo>
                  <a:lnTo>
                    <a:pt x="14565" y="34971"/>
                  </a:lnTo>
                  <a:lnTo>
                    <a:pt x="14625" y="34935"/>
                  </a:lnTo>
                  <a:lnTo>
                    <a:pt x="14685" y="34909"/>
                  </a:lnTo>
                  <a:lnTo>
                    <a:pt x="14760" y="34891"/>
                  </a:lnTo>
                  <a:lnTo>
                    <a:pt x="14850" y="34883"/>
                  </a:lnTo>
                  <a:lnTo>
                    <a:pt x="14940" y="34883"/>
                  </a:lnTo>
                  <a:lnTo>
                    <a:pt x="15053" y="34891"/>
                  </a:lnTo>
                  <a:lnTo>
                    <a:pt x="15165" y="34918"/>
                  </a:lnTo>
                  <a:lnTo>
                    <a:pt x="15300" y="34944"/>
                  </a:lnTo>
                  <a:lnTo>
                    <a:pt x="15465" y="34979"/>
                  </a:lnTo>
                  <a:lnTo>
                    <a:pt x="15645" y="35006"/>
                  </a:lnTo>
                  <a:lnTo>
                    <a:pt x="15840" y="35023"/>
                  </a:lnTo>
                  <a:lnTo>
                    <a:pt x="16043" y="35041"/>
                  </a:lnTo>
                  <a:lnTo>
                    <a:pt x="16245" y="35067"/>
                  </a:lnTo>
                  <a:lnTo>
                    <a:pt x="16448" y="35094"/>
                  </a:lnTo>
                  <a:lnTo>
                    <a:pt x="16545" y="35112"/>
                  </a:lnTo>
                  <a:lnTo>
                    <a:pt x="16643" y="35138"/>
                  </a:lnTo>
                  <a:lnTo>
                    <a:pt x="16733" y="35164"/>
                  </a:lnTo>
                  <a:lnTo>
                    <a:pt x="16823" y="35191"/>
                  </a:lnTo>
                  <a:lnTo>
                    <a:pt x="16913" y="35226"/>
                  </a:lnTo>
                  <a:lnTo>
                    <a:pt x="16995" y="35270"/>
                  </a:lnTo>
                  <a:lnTo>
                    <a:pt x="17070" y="35323"/>
                  </a:lnTo>
                  <a:lnTo>
                    <a:pt x="17145" y="35376"/>
                  </a:lnTo>
                  <a:lnTo>
                    <a:pt x="17205" y="35437"/>
                  </a:lnTo>
                  <a:lnTo>
                    <a:pt x="17265" y="35508"/>
                  </a:lnTo>
                  <a:lnTo>
                    <a:pt x="17318" y="35587"/>
                  </a:lnTo>
                  <a:lnTo>
                    <a:pt x="17363" y="35666"/>
                  </a:lnTo>
                  <a:lnTo>
                    <a:pt x="17400" y="35763"/>
                  </a:lnTo>
                  <a:lnTo>
                    <a:pt x="17423" y="35869"/>
                  </a:lnTo>
                  <a:lnTo>
                    <a:pt x="17445" y="35983"/>
                  </a:lnTo>
                  <a:lnTo>
                    <a:pt x="17445" y="36115"/>
                  </a:lnTo>
                  <a:lnTo>
                    <a:pt x="17445" y="36256"/>
                  </a:lnTo>
                  <a:lnTo>
                    <a:pt x="17430" y="36406"/>
                  </a:lnTo>
                  <a:lnTo>
                    <a:pt x="17400" y="36564"/>
                  </a:lnTo>
                  <a:lnTo>
                    <a:pt x="17363" y="36740"/>
                  </a:lnTo>
                  <a:lnTo>
                    <a:pt x="17355" y="37154"/>
                  </a:lnTo>
                  <a:lnTo>
                    <a:pt x="17363" y="37550"/>
                  </a:lnTo>
                  <a:lnTo>
                    <a:pt x="17363" y="37735"/>
                  </a:lnTo>
                  <a:lnTo>
                    <a:pt x="17363" y="37911"/>
                  </a:lnTo>
                  <a:lnTo>
                    <a:pt x="17348" y="38078"/>
                  </a:lnTo>
                  <a:lnTo>
                    <a:pt x="17318" y="38228"/>
                  </a:lnTo>
                  <a:lnTo>
                    <a:pt x="17303" y="38299"/>
                  </a:lnTo>
                  <a:lnTo>
                    <a:pt x="17280" y="38360"/>
                  </a:lnTo>
                  <a:lnTo>
                    <a:pt x="17250" y="38422"/>
                  </a:lnTo>
                  <a:lnTo>
                    <a:pt x="17220" y="38483"/>
                  </a:lnTo>
                  <a:lnTo>
                    <a:pt x="17183" y="38536"/>
                  </a:lnTo>
                  <a:lnTo>
                    <a:pt x="17138" y="38580"/>
                  </a:lnTo>
                  <a:lnTo>
                    <a:pt x="17085" y="38624"/>
                  </a:lnTo>
                  <a:lnTo>
                    <a:pt x="17025" y="38668"/>
                  </a:lnTo>
                  <a:lnTo>
                    <a:pt x="16965" y="38695"/>
                  </a:lnTo>
                  <a:lnTo>
                    <a:pt x="16890" y="38730"/>
                  </a:lnTo>
                  <a:lnTo>
                    <a:pt x="16808" y="38748"/>
                  </a:lnTo>
                  <a:lnTo>
                    <a:pt x="16725" y="38765"/>
                  </a:lnTo>
                  <a:lnTo>
                    <a:pt x="16628" y="38774"/>
                  </a:lnTo>
                  <a:lnTo>
                    <a:pt x="16523" y="38774"/>
                  </a:lnTo>
                  <a:lnTo>
                    <a:pt x="16403" y="38774"/>
                  </a:lnTo>
                  <a:lnTo>
                    <a:pt x="16283" y="38765"/>
                  </a:lnTo>
                  <a:close/>
                  <a:moveTo>
                    <a:pt x="17348" y="47948"/>
                  </a:moveTo>
                  <a:lnTo>
                    <a:pt x="17348" y="47798"/>
                  </a:lnTo>
                  <a:lnTo>
                    <a:pt x="17340" y="47631"/>
                  </a:lnTo>
                  <a:lnTo>
                    <a:pt x="17325" y="47464"/>
                  </a:lnTo>
                  <a:lnTo>
                    <a:pt x="17310" y="47288"/>
                  </a:lnTo>
                  <a:lnTo>
                    <a:pt x="17288" y="47112"/>
                  </a:lnTo>
                  <a:lnTo>
                    <a:pt x="17280" y="46935"/>
                  </a:lnTo>
                  <a:lnTo>
                    <a:pt x="17273" y="46768"/>
                  </a:lnTo>
                  <a:lnTo>
                    <a:pt x="17280" y="46601"/>
                  </a:lnTo>
                  <a:lnTo>
                    <a:pt x="17288" y="46522"/>
                  </a:lnTo>
                  <a:lnTo>
                    <a:pt x="17303" y="46451"/>
                  </a:lnTo>
                  <a:lnTo>
                    <a:pt x="17318" y="46372"/>
                  </a:lnTo>
                  <a:lnTo>
                    <a:pt x="17340" y="46310"/>
                  </a:lnTo>
                  <a:lnTo>
                    <a:pt x="17370" y="46240"/>
                  </a:lnTo>
                  <a:lnTo>
                    <a:pt x="17408" y="46187"/>
                  </a:lnTo>
                  <a:lnTo>
                    <a:pt x="17445" y="46134"/>
                  </a:lnTo>
                  <a:lnTo>
                    <a:pt x="17498" y="46081"/>
                  </a:lnTo>
                  <a:lnTo>
                    <a:pt x="17550" y="46037"/>
                  </a:lnTo>
                  <a:lnTo>
                    <a:pt x="17618" y="46002"/>
                  </a:lnTo>
                  <a:lnTo>
                    <a:pt x="17685" y="45976"/>
                  </a:lnTo>
                  <a:lnTo>
                    <a:pt x="17768" y="45949"/>
                  </a:lnTo>
                  <a:lnTo>
                    <a:pt x="17858" y="45932"/>
                  </a:lnTo>
                  <a:lnTo>
                    <a:pt x="17955" y="45932"/>
                  </a:lnTo>
                  <a:lnTo>
                    <a:pt x="18068" y="45932"/>
                  </a:lnTo>
                  <a:lnTo>
                    <a:pt x="18188" y="45941"/>
                  </a:lnTo>
                  <a:lnTo>
                    <a:pt x="18360" y="45958"/>
                  </a:lnTo>
                  <a:lnTo>
                    <a:pt x="18510" y="46002"/>
                  </a:lnTo>
                  <a:lnTo>
                    <a:pt x="18645" y="46046"/>
                  </a:lnTo>
                  <a:lnTo>
                    <a:pt x="18765" y="46099"/>
                  </a:lnTo>
                  <a:lnTo>
                    <a:pt x="18870" y="46169"/>
                  </a:lnTo>
                  <a:lnTo>
                    <a:pt x="18953" y="46240"/>
                  </a:lnTo>
                  <a:lnTo>
                    <a:pt x="19028" y="46328"/>
                  </a:lnTo>
                  <a:lnTo>
                    <a:pt x="19088" y="46416"/>
                  </a:lnTo>
                  <a:lnTo>
                    <a:pt x="19140" y="46513"/>
                  </a:lnTo>
                  <a:lnTo>
                    <a:pt x="19178" y="46610"/>
                  </a:lnTo>
                  <a:lnTo>
                    <a:pt x="19208" y="46724"/>
                  </a:lnTo>
                  <a:lnTo>
                    <a:pt x="19230" y="46839"/>
                  </a:lnTo>
                  <a:lnTo>
                    <a:pt x="19245" y="46953"/>
                  </a:lnTo>
                  <a:lnTo>
                    <a:pt x="19253" y="47076"/>
                  </a:lnTo>
                  <a:lnTo>
                    <a:pt x="19253" y="47200"/>
                  </a:lnTo>
                  <a:lnTo>
                    <a:pt x="19253" y="47332"/>
                  </a:lnTo>
                  <a:lnTo>
                    <a:pt x="19245" y="47596"/>
                  </a:lnTo>
                  <a:lnTo>
                    <a:pt x="19223" y="47860"/>
                  </a:lnTo>
                  <a:lnTo>
                    <a:pt x="19215" y="48133"/>
                  </a:lnTo>
                  <a:lnTo>
                    <a:pt x="19215" y="48397"/>
                  </a:lnTo>
                  <a:lnTo>
                    <a:pt x="19215" y="48520"/>
                  </a:lnTo>
                  <a:lnTo>
                    <a:pt x="19230" y="48643"/>
                  </a:lnTo>
                  <a:lnTo>
                    <a:pt x="19253" y="48767"/>
                  </a:lnTo>
                  <a:lnTo>
                    <a:pt x="19283" y="48890"/>
                  </a:lnTo>
                  <a:lnTo>
                    <a:pt x="19320" y="48996"/>
                  </a:lnTo>
                  <a:lnTo>
                    <a:pt x="19365" y="49110"/>
                  </a:lnTo>
                  <a:lnTo>
                    <a:pt x="19425" y="49207"/>
                  </a:lnTo>
                  <a:lnTo>
                    <a:pt x="19500" y="49304"/>
                  </a:lnTo>
                  <a:lnTo>
                    <a:pt x="19410" y="49295"/>
                  </a:lnTo>
                  <a:lnTo>
                    <a:pt x="19320" y="49286"/>
                  </a:lnTo>
                  <a:lnTo>
                    <a:pt x="19230" y="49286"/>
                  </a:lnTo>
                  <a:lnTo>
                    <a:pt x="19133" y="49286"/>
                  </a:lnTo>
                  <a:lnTo>
                    <a:pt x="18945" y="49304"/>
                  </a:lnTo>
                  <a:lnTo>
                    <a:pt x="18758" y="49321"/>
                  </a:lnTo>
                  <a:lnTo>
                    <a:pt x="18563" y="49339"/>
                  </a:lnTo>
                  <a:lnTo>
                    <a:pt x="18383" y="49357"/>
                  </a:lnTo>
                  <a:lnTo>
                    <a:pt x="18203" y="49357"/>
                  </a:lnTo>
                  <a:lnTo>
                    <a:pt x="18030" y="49348"/>
                  </a:lnTo>
                  <a:lnTo>
                    <a:pt x="17955" y="49330"/>
                  </a:lnTo>
                  <a:lnTo>
                    <a:pt x="17873" y="49313"/>
                  </a:lnTo>
                  <a:lnTo>
                    <a:pt x="17805" y="49286"/>
                  </a:lnTo>
                  <a:lnTo>
                    <a:pt x="17730" y="49242"/>
                  </a:lnTo>
                  <a:lnTo>
                    <a:pt x="17670" y="49198"/>
                  </a:lnTo>
                  <a:lnTo>
                    <a:pt x="17610" y="49145"/>
                  </a:lnTo>
                  <a:lnTo>
                    <a:pt x="17558" y="49084"/>
                  </a:lnTo>
                  <a:lnTo>
                    <a:pt x="17505" y="49013"/>
                  </a:lnTo>
                  <a:lnTo>
                    <a:pt x="17460" y="48925"/>
                  </a:lnTo>
                  <a:lnTo>
                    <a:pt x="17423" y="48828"/>
                  </a:lnTo>
                  <a:lnTo>
                    <a:pt x="17393" y="48714"/>
                  </a:lnTo>
                  <a:lnTo>
                    <a:pt x="17370" y="48591"/>
                  </a:lnTo>
                  <a:lnTo>
                    <a:pt x="17355" y="48450"/>
                  </a:lnTo>
                  <a:lnTo>
                    <a:pt x="17340" y="48300"/>
                  </a:lnTo>
                  <a:lnTo>
                    <a:pt x="17340" y="48133"/>
                  </a:lnTo>
                  <a:lnTo>
                    <a:pt x="17348" y="47948"/>
                  </a:lnTo>
                  <a:close/>
                  <a:moveTo>
                    <a:pt x="20625" y="24098"/>
                  </a:moveTo>
                  <a:lnTo>
                    <a:pt x="20625" y="24485"/>
                  </a:lnTo>
                  <a:lnTo>
                    <a:pt x="20618" y="24855"/>
                  </a:lnTo>
                  <a:lnTo>
                    <a:pt x="20610" y="25031"/>
                  </a:lnTo>
                  <a:lnTo>
                    <a:pt x="20588" y="25198"/>
                  </a:lnTo>
                  <a:lnTo>
                    <a:pt x="20580" y="25269"/>
                  </a:lnTo>
                  <a:lnTo>
                    <a:pt x="20558" y="25348"/>
                  </a:lnTo>
                  <a:lnTo>
                    <a:pt x="20543" y="25418"/>
                  </a:lnTo>
                  <a:lnTo>
                    <a:pt x="20513" y="25480"/>
                  </a:lnTo>
                  <a:lnTo>
                    <a:pt x="20490" y="25550"/>
                  </a:lnTo>
                  <a:lnTo>
                    <a:pt x="20453" y="25603"/>
                  </a:lnTo>
                  <a:lnTo>
                    <a:pt x="20415" y="25665"/>
                  </a:lnTo>
                  <a:lnTo>
                    <a:pt x="20378" y="25718"/>
                  </a:lnTo>
                  <a:lnTo>
                    <a:pt x="20325" y="25762"/>
                  </a:lnTo>
                  <a:lnTo>
                    <a:pt x="20273" y="25797"/>
                  </a:lnTo>
                  <a:lnTo>
                    <a:pt x="20213" y="25841"/>
                  </a:lnTo>
                  <a:lnTo>
                    <a:pt x="20145" y="25867"/>
                  </a:lnTo>
                  <a:lnTo>
                    <a:pt x="20078" y="25894"/>
                  </a:lnTo>
                  <a:lnTo>
                    <a:pt x="19995" y="25911"/>
                  </a:lnTo>
                  <a:lnTo>
                    <a:pt x="19905" y="25929"/>
                  </a:lnTo>
                  <a:lnTo>
                    <a:pt x="19815" y="25938"/>
                  </a:lnTo>
                  <a:lnTo>
                    <a:pt x="19710" y="25938"/>
                  </a:lnTo>
                  <a:lnTo>
                    <a:pt x="19598" y="25929"/>
                  </a:lnTo>
                  <a:lnTo>
                    <a:pt x="19478" y="25920"/>
                  </a:lnTo>
                  <a:lnTo>
                    <a:pt x="19350" y="25902"/>
                  </a:lnTo>
                  <a:lnTo>
                    <a:pt x="18938" y="25841"/>
                  </a:lnTo>
                  <a:lnTo>
                    <a:pt x="18548" y="25779"/>
                  </a:lnTo>
                  <a:lnTo>
                    <a:pt x="18368" y="25735"/>
                  </a:lnTo>
                  <a:lnTo>
                    <a:pt x="18195" y="25682"/>
                  </a:lnTo>
                  <a:lnTo>
                    <a:pt x="18113" y="25656"/>
                  </a:lnTo>
                  <a:lnTo>
                    <a:pt x="18030" y="25621"/>
                  </a:lnTo>
                  <a:lnTo>
                    <a:pt x="17955" y="25585"/>
                  </a:lnTo>
                  <a:lnTo>
                    <a:pt x="17880" y="25541"/>
                  </a:lnTo>
                  <a:lnTo>
                    <a:pt x="17813" y="25489"/>
                  </a:lnTo>
                  <a:lnTo>
                    <a:pt x="17745" y="25436"/>
                  </a:lnTo>
                  <a:lnTo>
                    <a:pt x="17685" y="25374"/>
                  </a:lnTo>
                  <a:lnTo>
                    <a:pt x="17625" y="25313"/>
                  </a:lnTo>
                  <a:lnTo>
                    <a:pt x="17573" y="25242"/>
                  </a:lnTo>
                  <a:lnTo>
                    <a:pt x="17520" y="25154"/>
                  </a:lnTo>
                  <a:lnTo>
                    <a:pt x="17475" y="25066"/>
                  </a:lnTo>
                  <a:lnTo>
                    <a:pt x="17430" y="24969"/>
                  </a:lnTo>
                  <a:lnTo>
                    <a:pt x="17393" y="24864"/>
                  </a:lnTo>
                  <a:lnTo>
                    <a:pt x="17363" y="24749"/>
                  </a:lnTo>
                  <a:lnTo>
                    <a:pt x="17333" y="24626"/>
                  </a:lnTo>
                  <a:lnTo>
                    <a:pt x="17310" y="24485"/>
                  </a:lnTo>
                  <a:lnTo>
                    <a:pt x="17295" y="24344"/>
                  </a:lnTo>
                  <a:lnTo>
                    <a:pt x="17280" y="24186"/>
                  </a:lnTo>
                  <a:lnTo>
                    <a:pt x="17273" y="24018"/>
                  </a:lnTo>
                  <a:lnTo>
                    <a:pt x="17273" y="23833"/>
                  </a:lnTo>
                  <a:lnTo>
                    <a:pt x="17288" y="23525"/>
                  </a:lnTo>
                  <a:lnTo>
                    <a:pt x="17310" y="23252"/>
                  </a:lnTo>
                  <a:lnTo>
                    <a:pt x="17325" y="23129"/>
                  </a:lnTo>
                  <a:lnTo>
                    <a:pt x="17348" y="23006"/>
                  </a:lnTo>
                  <a:lnTo>
                    <a:pt x="17370" y="22891"/>
                  </a:lnTo>
                  <a:lnTo>
                    <a:pt x="17400" y="22786"/>
                  </a:lnTo>
                  <a:lnTo>
                    <a:pt x="17430" y="22689"/>
                  </a:lnTo>
                  <a:lnTo>
                    <a:pt x="17460" y="22601"/>
                  </a:lnTo>
                  <a:lnTo>
                    <a:pt x="17498" y="22513"/>
                  </a:lnTo>
                  <a:lnTo>
                    <a:pt x="17543" y="22442"/>
                  </a:lnTo>
                  <a:lnTo>
                    <a:pt x="17588" y="22372"/>
                  </a:lnTo>
                  <a:lnTo>
                    <a:pt x="17633" y="22302"/>
                  </a:lnTo>
                  <a:lnTo>
                    <a:pt x="17685" y="22249"/>
                  </a:lnTo>
                  <a:lnTo>
                    <a:pt x="17738" y="22196"/>
                  </a:lnTo>
                  <a:lnTo>
                    <a:pt x="17798" y="22143"/>
                  </a:lnTo>
                  <a:lnTo>
                    <a:pt x="17865" y="22108"/>
                  </a:lnTo>
                  <a:lnTo>
                    <a:pt x="17925" y="22073"/>
                  </a:lnTo>
                  <a:lnTo>
                    <a:pt x="18000" y="22037"/>
                  </a:lnTo>
                  <a:lnTo>
                    <a:pt x="18068" y="22020"/>
                  </a:lnTo>
                  <a:lnTo>
                    <a:pt x="18150" y="22002"/>
                  </a:lnTo>
                  <a:lnTo>
                    <a:pt x="18225" y="21985"/>
                  </a:lnTo>
                  <a:lnTo>
                    <a:pt x="18315" y="21976"/>
                  </a:lnTo>
                  <a:lnTo>
                    <a:pt x="18495" y="21976"/>
                  </a:lnTo>
                  <a:lnTo>
                    <a:pt x="18690" y="21985"/>
                  </a:lnTo>
                  <a:lnTo>
                    <a:pt x="18900" y="22020"/>
                  </a:lnTo>
                  <a:lnTo>
                    <a:pt x="19125" y="22064"/>
                  </a:lnTo>
                  <a:lnTo>
                    <a:pt x="19275" y="22020"/>
                  </a:lnTo>
                  <a:lnTo>
                    <a:pt x="19418" y="21985"/>
                  </a:lnTo>
                  <a:lnTo>
                    <a:pt x="19545" y="21967"/>
                  </a:lnTo>
                  <a:lnTo>
                    <a:pt x="19665" y="21949"/>
                  </a:lnTo>
                  <a:lnTo>
                    <a:pt x="19778" y="21941"/>
                  </a:lnTo>
                  <a:lnTo>
                    <a:pt x="19883" y="21949"/>
                  </a:lnTo>
                  <a:lnTo>
                    <a:pt x="19973" y="21958"/>
                  </a:lnTo>
                  <a:lnTo>
                    <a:pt x="20063" y="21985"/>
                  </a:lnTo>
                  <a:lnTo>
                    <a:pt x="20138" y="22011"/>
                  </a:lnTo>
                  <a:lnTo>
                    <a:pt x="20213" y="22046"/>
                  </a:lnTo>
                  <a:lnTo>
                    <a:pt x="20273" y="22090"/>
                  </a:lnTo>
                  <a:lnTo>
                    <a:pt x="20333" y="22143"/>
                  </a:lnTo>
                  <a:lnTo>
                    <a:pt x="20385" y="22196"/>
                  </a:lnTo>
                  <a:lnTo>
                    <a:pt x="20430" y="22266"/>
                  </a:lnTo>
                  <a:lnTo>
                    <a:pt x="20468" y="22337"/>
                  </a:lnTo>
                  <a:lnTo>
                    <a:pt x="20505" y="22407"/>
                  </a:lnTo>
                  <a:lnTo>
                    <a:pt x="20535" y="22486"/>
                  </a:lnTo>
                  <a:lnTo>
                    <a:pt x="20558" y="22574"/>
                  </a:lnTo>
                  <a:lnTo>
                    <a:pt x="20580" y="22662"/>
                  </a:lnTo>
                  <a:lnTo>
                    <a:pt x="20595" y="22759"/>
                  </a:lnTo>
                  <a:lnTo>
                    <a:pt x="20618" y="22962"/>
                  </a:lnTo>
                  <a:lnTo>
                    <a:pt x="20633" y="23173"/>
                  </a:lnTo>
                  <a:lnTo>
                    <a:pt x="20633" y="23631"/>
                  </a:lnTo>
                  <a:lnTo>
                    <a:pt x="20625" y="24098"/>
                  </a:lnTo>
                  <a:close/>
                  <a:moveTo>
                    <a:pt x="21885" y="16500"/>
                  </a:moveTo>
                  <a:lnTo>
                    <a:pt x="21090" y="16526"/>
                  </a:lnTo>
                  <a:lnTo>
                    <a:pt x="20303" y="16535"/>
                  </a:lnTo>
                  <a:lnTo>
                    <a:pt x="19515" y="16535"/>
                  </a:lnTo>
                  <a:lnTo>
                    <a:pt x="18728" y="16517"/>
                  </a:lnTo>
                  <a:lnTo>
                    <a:pt x="17940" y="16482"/>
                  </a:lnTo>
                  <a:lnTo>
                    <a:pt x="17153" y="16438"/>
                  </a:lnTo>
                  <a:lnTo>
                    <a:pt x="16755" y="16403"/>
                  </a:lnTo>
                  <a:lnTo>
                    <a:pt x="16365" y="16368"/>
                  </a:lnTo>
                  <a:lnTo>
                    <a:pt x="15975" y="16324"/>
                  </a:lnTo>
                  <a:lnTo>
                    <a:pt x="15578" y="16280"/>
                  </a:lnTo>
                  <a:lnTo>
                    <a:pt x="15188" y="16227"/>
                  </a:lnTo>
                  <a:lnTo>
                    <a:pt x="14798" y="16174"/>
                  </a:lnTo>
                  <a:lnTo>
                    <a:pt x="14400" y="16112"/>
                  </a:lnTo>
                  <a:lnTo>
                    <a:pt x="14010" y="16051"/>
                  </a:lnTo>
                  <a:lnTo>
                    <a:pt x="13620" y="15971"/>
                  </a:lnTo>
                  <a:lnTo>
                    <a:pt x="13230" y="15901"/>
                  </a:lnTo>
                  <a:lnTo>
                    <a:pt x="12840" y="15813"/>
                  </a:lnTo>
                  <a:lnTo>
                    <a:pt x="12450" y="15725"/>
                  </a:lnTo>
                  <a:lnTo>
                    <a:pt x="12068" y="15637"/>
                  </a:lnTo>
                  <a:lnTo>
                    <a:pt x="11678" y="15531"/>
                  </a:lnTo>
                  <a:lnTo>
                    <a:pt x="11288" y="15426"/>
                  </a:lnTo>
                  <a:lnTo>
                    <a:pt x="10898" y="15320"/>
                  </a:lnTo>
                  <a:lnTo>
                    <a:pt x="10515" y="15197"/>
                  </a:lnTo>
                  <a:lnTo>
                    <a:pt x="10125" y="15073"/>
                  </a:lnTo>
                  <a:lnTo>
                    <a:pt x="9743" y="14941"/>
                  </a:lnTo>
                  <a:lnTo>
                    <a:pt x="9360" y="14809"/>
                  </a:lnTo>
                  <a:lnTo>
                    <a:pt x="9023" y="14686"/>
                  </a:lnTo>
                  <a:lnTo>
                    <a:pt x="8685" y="14554"/>
                  </a:lnTo>
                  <a:lnTo>
                    <a:pt x="8355" y="14422"/>
                  </a:lnTo>
                  <a:lnTo>
                    <a:pt x="8025" y="14281"/>
                  </a:lnTo>
                  <a:lnTo>
                    <a:pt x="7695" y="14131"/>
                  </a:lnTo>
                  <a:lnTo>
                    <a:pt x="7373" y="13973"/>
                  </a:lnTo>
                  <a:lnTo>
                    <a:pt x="7215" y="13885"/>
                  </a:lnTo>
                  <a:lnTo>
                    <a:pt x="7058" y="13797"/>
                  </a:lnTo>
                  <a:lnTo>
                    <a:pt x="6900" y="13700"/>
                  </a:lnTo>
                  <a:lnTo>
                    <a:pt x="6750" y="13603"/>
                  </a:lnTo>
                  <a:lnTo>
                    <a:pt x="6540" y="13462"/>
                  </a:lnTo>
                  <a:lnTo>
                    <a:pt x="6345" y="13321"/>
                  </a:lnTo>
                  <a:lnTo>
                    <a:pt x="6165" y="13172"/>
                  </a:lnTo>
                  <a:lnTo>
                    <a:pt x="5993" y="13022"/>
                  </a:lnTo>
                  <a:lnTo>
                    <a:pt x="5843" y="12872"/>
                  </a:lnTo>
                  <a:lnTo>
                    <a:pt x="5700" y="12723"/>
                  </a:lnTo>
                  <a:lnTo>
                    <a:pt x="5573" y="12564"/>
                  </a:lnTo>
                  <a:lnTo>
                    <a:pt x="5460" y="12415"/>
                  </a:lnTo>
                  <a:lnTo>
                    <a:pt x="5363" y="12256"/>
                  </a:lnTo>
                  <a:lnTo>
                    <a:pt x="5273" y="12106"/>
                  </a:lnTo>
                  <a:lnTo>
                    <a:pt x="5198" y="11948"/>
                  </a:lnTo>
                  <a:lnTo>
                    <a:pt x="5138" y="11789"/>
                  </a:lnTo>
                  <a:lnTo>
                    <a:pt x="5093" y="11631"/>
                  </a:lnTo>
                  <a:lnTo>
                    <a:pt x="5063" y="11472"/>
                  </a:lnTo>
                  <a:lnTo>
                    <a:pt x="5040" y="11314"/>
                  </a:lnTo>
                  <a:lnTo>
                    <a:pt x="5033" y="11156"/>
                  </a:lnTo>
                  <a:lnTo>
                    <a:pt x="5040" y="10997"/>
                  </a:lnTo>
                  <a:lnTo>
                    <a:pt x="5063" y="10839"/>
                  </a:lnTo>
                  <a:lnTo>
                    <a:pt x="5100" y="10680"/>
                  </a:lnTo>
                  <a:lnTo>
                    <a:pt x="5145" y="10530"/>
                  </a:lnTo>
                  <a:lnTo>
                    <a:pt x="5213" y="10372"/>
                  </a:lnTo>
                  <a:lnTo>
                    <a:pt x="5288" y="10213"/>
                  </a:lnTo>
                  <a:lnTo>
                    <a:pt x="5378" y="10064"/>
                  </a:lnTo>
                  <a:lnTo>
                    <a:pt x="5475" y="9905"/>
                  </a:lnTo>
                  <a:lnTo>
                    <a:pt x="5595" y="9756"/>
                  </a:lnTo>
                  <a:lnTo>
                    <a:pt x="5723" y="9606"/>
                  </a:lnTo>
                  <a:lnTo>
                    <a:pt x="5873" y="9456"/>
                  </a:lnTo>
                  <a:lnTo>
                    <a:pt x="6023" y="9315"/>
                  </a:lnTo>
                  <a:lnTo>
                    <a:pt x="6195" y="9166"/>
                  </a:lnTo>
                  <a:lnTo>
                    <a:pt x="6383" y="9025"/>
                  </a:lnTo>
                  <a:lnTo>
                    <a:pt x="6578" y="8884"/>
                  </a:lnTo>
                  <a:lnTo>
                    <a:pt x="6795" y="8743"/>
                  </a:lnTo>
                  <a:lnTo>
                    <a:pt x="7050" y="8585"/>
                  </a:lnTo>
                  <a:lnTo>
                    <a:pt x="7313" y="8435"/>
                  </a:lnTo>
                  <a:lnTo>
                    <a:pt x="7568" y="8285"/>
                  </a:lnTo>
                  <a:lnTo>
                    <a:pt x="7838" y="8145"/>
                  </a:lnTo>
                  <a:lnTo>
                    <a:pt x="8100" y="8012"/>
                  </a:lnTo>
                  <a:lnTo>
                    <a:pt x="8363" y="7880"/>
                  </a:lnTo>
                  <a:lnTo>
                    <a:pt x="8633" y="7757"/>
                  </a:lnTo>
                  <a:lnTo>
                    <a:pt x="8903" y="7634"/>
                  </a:lnTo>
                  <a:lnTo>
                    <a:pt x="9173" y="7528"/>
                  </a:lnTo>
                  <a:lnTo>
                    <a:pt x="9443" y="7414"/>
                  </a:lnTo>
                  <a:lnTo>
                    <a:pt x="9720" y="7308"/>
                  </a:lnTo>
                  <a:lnTo>
                    <a:pt x="9990" y="7211"/>
                  </a:lnTo>
                  <a:lnTo>
                    <a:pt x="10268" y="7114"/>
                  </a:lnTo>
                  <a:lnTo>
                    <a:pt x="10545" y="7026"/>
                  </a:lnTo>
                  <a:lnTo>
                    <a:pt x="10823" y="6947"/>
                  </a:lnTo>
                  <a:lnTo>
                    <a:pt x="11100" y="6868"/>
                  </a:lnTo>
                  <a:lnTo>
                    <a:pt x="11655" y="6718"/>
                  </a:lnTo>
                  <a:lnTo>
                    <a:pt x="12218" y="6586"/>
                  </a:lnTo>
                  <a:lnTo>
                    <a:pt x="12780" y="6472"/>
                  </a:lnTo>
                  <a:lnTo>
                    <a:pt x="13343" y="6366"/>
                  </a:lnTo>
                  <a:lnTo>
                    <a:pt x="13913" y="6287"/>
                  </a:lnTo>
                  <a:lnTo>
                    <a:pt x="14475" y="6208"/>
                  </a:lnTo>
                  <a:lnTo>
                    <a:pt x="15045" y="6155"/>
                  </a:lnTo>
                  <a:lnTo>
                    <a:pt x="15615" y="6102"/>
                  </a:lnTo>
                  <a:lnTo>
                    <a:pt x="16815" y="6014"/>
                  </a:lnTo>
                  <a:lnTo>
                    <a:pt x="18023" y="5935"/>
                  </a:lnTo>
                  <a:lnTo>
                    <a:pt x="19238" y="5864"/>
                  </a:lnTo>
                  <a:lnTo>
                    <a:pt x="20445" y="5803"/>
                  </a:lnTo>
                  <a:lnTo>
                    <a:pt x="21045" y="5776"/>
                  </a:lnTo>
                  <a:lnTo>
                    <a:pt x="21653" y="5759"/>
                  </a:lnTo>
                  <a:lnTo>
                    <a:pt x="22253" y="5750"/>
                  </a:lnTo>
                  <a:lnTo>
                    <a:pt x="22860" y="5741"/>
                  </a:lnTo>
                  <a:lnTo>
                    <a:pt x="23460" y="5741"/>
                  </a:lnTo>
                  <a:lnTo>
                    <a:pt x="24060" y="5741"/>
                  </a:lnTo>
                  <a:lnTo>
                    <a:pt x="24668" y="5759"/>
                  </a:lnTo>
                  <a:lnTo>
                    <a:pt x="25268" y="5776"/>
                  </a:lnTo>
                  <a:lnTo>
                    <a:pt x="25868" y="5803"/>
                  </a:lnTo>
                  <a:lnTo>
                    <a:pt x="26468" y="5847"/>
                  </a:lnTo>
                  <a:lnTo>
                    <a:pt x="27075" y="5891"/>
                  </a:lnTo>
                  <a:lnTo>
                    <a:pt x="27675" y="5943"/>
                  </a:lnTo>
                  <a:lnTo>
                    <a:pt x="28275" y="6014"/>
                  </a:lnTo>
                  <a:lnTo>
                    <a:pt x="28868" y="6093"/>
                  </a:lnTo>
                  <a:lnTo>
                    <a:pt x="29468" y="6181"/>
                  </a:lnTo>
                  <a:lnTo>
                    <a:pt x="30068" y="6278"/>
                  </a:lnTo>
                  <a:lnTo>
                    <a:pt x="30660" y="6392"/>
                  </a:lnTo>
                  <a:lnTo>
                    <a:pt x="31260" y="6516"/>
                  </a:lnTo>
                  <a:lnTo>
                    <a:pt x="31853" y="6648"/>
                  </a:lnTo>
                  <a:lnTo>
                    <a:pt x="32453" y="6797"/>
                  </a:lnTo>
                  <a:lnTo>
                    <a:pt x="33045" y="6965"/>
                  </a:lnTo>
                  <a:lnTo>
                    <a:pt x="33638" y="7141"/>
                  </a:lnTo>
                  <a:lnTo>
                    <a:pt x="34230" y="7335"/>
                  </a:lnTo>
                  <a:lnTo>
                    <a:pt x="34815" y="7546"/>
                  </a:lnTo>
                  <a:lnTo>
                    <a:pt x="35498" y="7775"/>
                  </a:lnTo>
                  <a:lnTo>
                    <a:pt x="36203" y="7995"/>
                  </a:lnTo>
                  <a:lnTo>
                    <a:pt x="36563" y="8118"/>
                  </a:lnTo>
                  <a:lnTo>
                    <a:pt x="36908" y="8259"/>
                  </a:lnTo>
                  <a:lnTo>
                    <a:pt x="37080" y="8329"/>
                  </a:lnTo>
                  <a:lnTo>
                    <a:pt x="37253" y="8409"/>
                  </a:lnTo>
                  <a:lnTo>
                    <a:pt x="37418" y="8488"/>
                  </a:lnTo>
                  <a:lnTo>
                    <a:pt x="37575" y="8576"/>
                  </a:lnTo>
                  <a:lnTo>
                    <a:pt x="37733" y="8664"/>
                  </a:lnTo>
                  <a:lnTo>
                    <a:pt x="37875" y="8770"/>
                  </a:lnTo>
                  <a:lnTo>
                    <a:pt x="38025" y="8875"/>
                  </a:lnTo>
                  <a:lnTo>
                    <a:pt x="38160" y="8981"/>
                  </a:lnTo>
                  <a:lnTo>
                    <a:pt x="38288" y="9104"/>
                  </a:lnTo>
                  <a:lnTo>
                    <a:pt x="38408" y="9236"/>
                  </a:lnTo>
                  <a:lnTo>
                    <a:pt x="38528" y="9368"/>
                  </a:lnTo>
                  <a:lnTo>
                    <a:pt x="38625" y="9518"/>
                  </a:lnTo>
                  <a:lnTo>
                    <a:pt x="38723" y="9676"/>
                  </a:lnTo>
                  <a:lnTo>
                    <a:pt x="38805" y="9844"/>
                  </a:lnTo>
                  <a:lnTo>
                    <a:pt x="38880" y="10020"/>
                  </a:lnTo>
                  <a:lnTo>
                    <a:pt x="38948" y="10205"/>
                  </a:lnTo>
                  <a:lnTo>
                    <a:pt x="39000" y="10407"/>
                  </a:lnTo>
                  <a:lnTo>
                    <a:pt x="39038" y="10618"/>
                  </a:lnTo>
                  <a:lnTo>
                    <a:pt x="39060" y="10847"/>
                  </a:lnTo>
                  <a:lnTo>
                    <a:pt x="39075" y="11085"/>
                  </a:lnTo>
                  <a:lnTo>
                    <a:pt x="39075" y="11340"/>
                  </a:lnTo>
                  <a:lnTo>
                    <a:pt x="39060" y="11587"/>
                  </a:lnTo>
                  <a:lnTo>
                    <a:pt x="39023" y="11825"/>
                  </a:lnTo>
                  <a:lnTo>
                    <a:pt x="38978" y="12045"/>
                  </a:lnTo>
                  <a:lnTo>
                    <a:pt x="38925" y="12247"/>
                  </a:lnTo>
                  <a:lnTo>
                    <a:pt x="38858" y="12441"/>
                  </a:lnTo>
                  <a:lnTo>
                    <a:pt x="38775" y="12617"/>
                  </a:lnTo>
                  <a:lnTo>
                    <a:pt x="38678" y="12784"/>
                  </a:lnTo>
                  <a:lnTo>
                    <a:pt x="38573" y="12943"/>
                  </a:lnTo>
                  <a:lnTo>
                    <a:pt x="38460" y="13092"/>
                  </a:lnTo>
                  <a:lnTo>
                    <a:pt x="38340" y="13224"/>
                  </a:lnTo>
                  <a:lnTo>
                    <a:pt x="38213" y="13357"/>
                  </a:lnTo>
                  <a:lnTo>
                    <a:pt x="38070" y="13471"/>
                  </a:lnTo>
                  <a:lnTo>
                    <a:pt x="37928" y="13585"/>
                  </a:lnTo>
                  <a:lnTo>
                    <a:pt x="37770" y="13691"/>
                  </a:lnTo>
                  <a:lnTo>
                    <a:pt x="37613" y="13788"/>
                  </a:lnTo>
                  <a:lnTo>
                    <a:pt x="37448" y="13876"/>
                  </a:lnTo>
                  <a:lnTo>
                    <a:pt x="37275" y="13955"/>
                  </a:lnTo>
                  <a:lnTo>
                    <a:pt x="37103" y="14034"/>
                  </a:lnTo>
                  <a:lnTo>
                    <a:pt x="36930" y="14114"/>
                  </a:lnTo>
                  <a:lnTo>
                    <a:pt x="36563" y="14246"/>
                  </a:lnTo>
                  <a:lnTo>
                    <a:pt x="36195" y="14369"/>
                  </a:lnTo>
                  <a:lnTo>
                    <a:pt x="35828" y="14483"/>
                  </a:lnTo>
                  <a:lnTo>
                    <a:pt x="35460" y="14598"/>
                  </a:lnTo>
                  <a:lnTo>
                    <a:pt x="35100" y="14712"/>
                  </a:lnTo>
                  <a:lnTo>
                    <a:pt x="34763" y="14836"/>
                  </a:lnTo>
                  <a:lnTo>
                    <a:pt x="34373" y="14985"/>
                  </a:lnTo>
                  <a:lnTo>
                    <a:pt x="33975" y="15126"/>
                  </a:lnTo>
                  <a:lnTo>
                    <a:pt x="33585" y="15249"/>
                  </a:lnTo>
                  <a:lnTo>
                    <a:pt x="33195" y="15373"/>
                  </a:lnTo>
                  <a:lnTo>
                    <a:pt x="32798" y="15487"/>
                  </a:lnTo>
                  <a:lnTo>
                    <a:pt x="32400" y="15593"/>
                  </a:lnTo>
                  <a:lnTo>
                    <a:pt x="32010" y="15698"/>
                  </a:lnTo>
                  <a:lnTo>
                    <a:pt x="31613" y="15795"/>
                  </a:lnTo>
                  <a:lnTo>
                    <a:pt x="31215" y="15883"/>
                  </a:lnTo>
                  <a:lnTo>
                    <a:pt x="30818" y="15963"/>
                  </a:lnTo>
                  <a:lnTo>
                    <a:pt x="30413" y="16033"/>
                  </a:lnTo>
                  <a:lnTo>
                    <a:pt x="30015" y="16103"/>
                  </a:lnTo>
                  <a:lnTo>
                    <a:pt x="29618" y="16165"/>
                  </a:lnTo>
                  <a:lnTo>
                    <a:pt x="29213" y="16227"/>
                  </a:lnTo>
                  <a:lnTo>
                    <a:pt x="28815" y="16280"/>
                  </a:lnTo>
                  <a:lnTo>
                    <a:pt x="28410" y="16324"/>
                  </a:lnTo>
                  <a:lnTo>
                    <a:pt x="28005" y="16368"/>
                  </a:lnTo>
                  <a:lnTo>
                    <a:pt x="27600" y="16403"/>
                  </a:lnTo>
                  <a:lnTo>
                    <a:pt x="27195" y="16438"/>
                  </a:lnTo>
                  <a:lnTo>
                    <a:pt x="26790" y="16464"/>
                  </a:lnTo>
                  <a:lnTo>
                    <a:pt x="25980" y="16508"/>
                  </a:lnTo>
                  <a:lnTo>
                    <a:pt x="25163" y="16526"/>
                  </a:lnTo>
                  <a:lnTo>
                    <a:pt x="24345" y="16544"/>
                  </a:lnTo>
                  <a:lnTo>
                    <a:pt x="23528" y="16535"/>
                  </a:lnTo>
                  <a:lnTo>
                    <a:pt x="22703" y="16526"/>
                  </a:lnTo>
                  <a:lnTo>
                    <a:pt x="21885" y="16500"/>
                  </a:lnTo>
                  <a:close/>
                  <a:moveTo>
                    <a:pt x="23768" y="23904"/>
                  </a:moveTo>
                  <a:lnTo>
                    <a:pt x="23738" y="23657"/>
                  </a:lnTo>
                  <a:lnTo>
                    <a:pt x="23715" y="23420"/>
                  </a:lnTo>
                  <a:lnTo>
                    <a:pt x="23708" y="23314"/>
                  </a:lnTo>
                  <a:lnTo>
                    <a:pt x="23708" y="23208"/>
                  </a:lnTo>
                  <a:lnTo>
                    <a:pt x="23715" y="23103"/>
                  </a:lnTo>
                  <a:lnTo>
                    <a:pt x="23723" y="23006"/>
                  </a:lnTo>
                  <a:lnTo>
                    <a:pt x="23730" y="22918"/>
                  </a:lnTo>
                  <a:lnTo>
                    <a:pt x="23745" y="22830"/>
                  </a:lnTo>
                  <a:lnTo>
                    <a:pt x="23768" y="22751"/>
                  </a:lnTo>
                  <a:lnTo>
                    <a:pt x="23790" y="22671"/>
                  </a:lnTo>
                  <a:lnTo>
                    <a:pt x="23820" y="22601"/>
                  </a:lnTo>
                  <a:lnTo>
                    <a:pt x="23850" y="22530"/>
                  </a:lnTo>
                  <a:lnTo>
                    <a:pt x="23888" y="22460"/>
                  </a:lnTo>
                  <a:lnTo>
                    <a:pt x="23925" y="22398"/>
                  </a:lnTo>
                  <a:lnTo>
                    <a:pt x="23970" y="22346"/>
                  </a:lnTo>
                  <a:lnTo>
                    <a:pt x="24023" y="22293"/>
                  </a:lnTo>
                  <a:lnTo>
                    <a:pt x="24075" y="22240"/>
                  </a:lnTo>
                  <a:lnTo>
                    <a:pt x="24135" y="22196"/>
                  </a:lnTo>
                  <a:lnTo>
                    <a:pt x="24203" y="22161"/>
                  </a:lnTo>
                  <a:lnTo>
                    <a:pt x="24270" y="22125"/>
                  </a:lnTo>
                  <a:lnTo>
                    <a:pt x="24338" y="22090"/>
                  </a:lnTo>
                  <a:lnTo>
                    <a:pt x="24420" y="22064"/>
                  </a:lnTo>
                  <a:lnTo>
                    <a:pt x="24503" y="22037"/>
                  </a:lnTo>
                  <a:lnTo>
                    <a:pt x="24593" y="22020"/>
                  </a:lnTo>
                  <a:lnTo>
                    <a:pt x="24683" y="22002"/>
                  </a:lnTo>
                  <a:lnTo>
                    <a:pt x="24780" y="21985"/>
                  </a:lnTo>
                  <a:lnTo>
                    <a:pt x="24990" y="21967"/>
                  </a:lnTo>
                  <a:lnTo>
                    <a:pt x="25223" y="21967"/>
                  </a:lnTo>
                  <a:lnTo>
                    <a:pt x="25433" y="21976"/>
                  </a:lnTo>
                  <a:lnTo>
                    <a:pt x="25628" y="21993"/>
                  </a:lnTo>
                  <a:lnTo>
                    <a:pt x="25800" y="22020"/>
                  </a:lnTo>
                  <a:lnTo>
                    <a:pt x="25965" y="22055"/>
                  </a:lnTo>
                  <a:lnTo>
                    <a:pt x="26033" y="22073"/>
                  </a:lnTo>
                  <a:lnTo>
                    <a:pt x="26108" y="22099"/>
                  </a:lnTo>
                  <a:lnTo>
                    <a:pt x="26168" y="22125"/>
                  </a:lnTo>
                  <a:lnTo>
                    <a:pt x="26235" y="22161"/>
                  </a:lnTo>
                  <a:lnTo>
                    <a:pt x="26288" y="22196"/>
                  </a:lnTo>
                  <a:lnTo>
                    <a:pt x="26348" y="22231"/>
                  </a:lnTo>
                  <a:lnTo>
                    <a:pt x="26393" y="22275"/>
                  </a:lnTo>
                  <a:lnTo>
                    <a:pt x="26445" y="22319"/>
                  </a:lnTo>
                  <a:lnTo>
                    <a:pt x="26490" y="22372"/>
                  </a:lnTo>
                  <a:lnTo>
                    <a:pt x="26528" y="22434"/>
                  </a:lnTo>
                  <a:lnTo>
                    <a:pt x="26565" y="22495"/>
                  </a:lnTo>
                  <a:lnTo>
                    <a:pt x="26603" y="22557"/>
                  </a:lnTo>
                  <a:lnTo>
                    <a:pt x="26640" y="22627"/>
                  </a:lnTo>
                  <a:lnTo>
                    <a:pt x="26663" y="22698"/>
                  </a:lnTo>
                  <a:lnTo>
                    <a:pt x="26693" y="22786"/>
                  </a:lnTo>
                  <a:lnTo>
                    <a:pt x="26715" y="22865"/>
                  </a:lnTo>
                  <a:lnTo>
                    <a:pt x="26760" y="23059"/>
                  </a:lnTo>
                  <a:lnTo>
                    <a:pt x="26790" y="23270"/>
                  </a:lnTo>
                  <a:lnTo>
                    <a:pt x="26813" y="23508"/>
                  </a:lnTo>
                  <a:lnTo>
                    <a:pt x="26828" y="23772"/>
                  </a:lnTo>
                  <a:lnTo>
                    <a:pt x="26828" y="23939"/>
                  </a:lnTo>
                  <a:lnTo>
                    <a:pt x="26828" y="24106"/>
                  </a:lnTo>
                  <a:lnTo>
                    <a:pt x="26820" y="24256"/>
                  </a:lnTo>
                  <a:lnTo>
                    <a:pt x="26813" y="24397"/>
                  </a:lnTo>
                  <a:lnTo>
                    <a:pt x="26798" y="24529"/>
                  </a:lnTo>
                  <a:lnTo>
                    <a:pt x="26775" y="24661"/>
                  </a:lnTo>
                  <a:lnTo>
                    <a:pt x="26753" y="24775"/>
                  </a:lnTo>
                  <a:lnTo>
                    <a:pt x="26723" y="24881"/>
                  </a:lnTo>
                  <a:lnTo>
                    <a:pt x="26685" y="24987"/>
                  </a:lnTo>
                  <a:lnTo>
                    <a:pt x="26648" y="25075"/>
                  </a:lnTo>
                  <a:lnTo>
                    <a:pt x="26603" y="25163"/>
                  </a:lnTo>
                  <a:lnTo>
                    <a:pt x="26558" y="25242"/>
                  </a:lnTo>
                  <a:lnTo>
                    <a:pt x="26505" y="25321"/>
                  </a:lnTo>
                  <a:lnTo>
                    <a:pt x="26453" y="25383"/>
                  </a:lnTo>
                  <a:lnTo>
                    <a:pt x="26393" y="25445"/>
                  </a:lnTo>
                  <a:lnTo>
                    <a:pt x="26333" y="25497"/>
                  </a:lnTo>
                  <a:lnTo>
                    <a:pt x="26265" y="25550"/>
                  </a:lnTo>
                  <a:lnTo>
                    <a:pt x="26190" y="25594"/>
                  </a:lnTo>
                  <a:lnTo>
                    <a:pt x="26123" y="25638"/>
                  </a:lnTo>
                  <a:lnTo>
                    <a:pt x="26040" y="25673"/>
                  </a:lnTo>
                  <a:lnTo>
                    <a:pt x="25875" y="25735"/>
                  </a:lnTo>
                  <a:lnTo>
                    <a:pt x="25695" y="25788"/>
                  </a:lnTo>
                  <a:lnTo>
                    <a:pt x="25508" y="25823"/>
                  </a:lnTo>
                  <a:lnTo>
                    <a:pt x="25305" y="25850"/>
                  </a:lnTo>
                  <a:lnTo>
                    <a:pt x="25095" y="25876"/>
                  </a:lnTo>
                  <a:lnTo>
                    <a:pt x="24870" y="25894"/>
                  </a:lnTo>
                  <a:lnTo>
                    <a:pt x="24728" y="25902"/>
                  </a:lnTo>
                  <a:lnTo>
                    <a:pt x="24600" y="25902"/>
                  </a:lnTo>
                  <a:lnTo>
                    <a:pt x="24480" y="25894"/>
                  </a:lnTo>
                  <a:lnTo>
                    <a:pt x="24375" y="25885"/>
                  </a:lnTo>
                  <a:lnTo>
                    <a:pt x="24278" y="25858"/>
                  </a:lnTo>
                  <a:lnTo>
                    <a:pt x="24195" y="25832"/>
                  </a:lnTo>
                  <a:lnTo>
                    <a:pt x="24120" y="25797"/>
                  </a:lnTo>
                  <a:lnTo>
                    <a:pt x="24053" y="25753"/>
                  </a:lnTo>
                  <a:lnTo>
                    <a:pt x="23993" y="25709"/>
                  </a:lnTo>
                  <a:lnTo>
                    <a:pt x="23940" y="25656"/>
                  </a:lnTo>
                  <a:lnTo>
                    <a:pt x="23895" y="25603"/>
                  </a:lnTo>
                  <a:lnTo>
                    <a:pt x="23865" y="25541"/>
                  </a:lnTo>
                  <a:lnTo>
                    <a:pt x="23835" y="25480"/>
                  </a:lnTo>
                  <a:lnTo>
                    <a:pt x="23805" y="25409"/>
                  </a:lnTo>
                  <a:lnTo>
                    <a:pt x="23790" y="25339"/>
                  </a:lnTo>
                  <a:lnTo>
                    <a:pt x="23775" y="25260"/>
                  </a:lnTo>
                  <a:lnTo>
                    <a:pt x="23760" y="25101"/>
                  </a:lnTo>
                  <a:lnTo>
                    <a:pt x="23753" y="24934"/>
                  </a:lnTo>
                  <a:lnTo>
                    <a:pt x="23760" y="24767"/>
                  </a:lnTo>
                  <a:lnTo>
                    <a:pt x="23768" y="24591"/>
                  </a:lnTo>
                  <a:lnTo>
                    <a:pt x="23775" y="24406"/>
                  </a:lnTo>
                  <a:lnTo>
                    <a:pt x="23783" y="24238"/>
                  </a:lnTo>
                  <a:lnTo>
                    <a:pt x="23783" y="24071"/>
                  </a:lnTo>
                  <a:lnTo>
                    <a:pt x="23768" y="23904"/>
                  </a:lnTo>
                  <a:close/>
                  <a:moveTo>
                    <a:pt x="26670" y="48643"/>
                  </a:moveTo>
                  <a:lnTo>
                    <a:pt x="26520" y="48670"/>
                  </a:lnTo>
                  <a:lnTo>
                    <a:pt x="26378" y="48687"/>
                  </a:lnTo>
                  <a:lnTo>
                    <a:pt x="26243" y="48679"/>
                  </a:lnTo>
                  <a:lnTo>
                    <a:pt x="26115" y="48670"/>
                  </a:lnTo>
                  <a:lnTo>
                    <a:pt x="25995" y="48635"/>
                  </a:lnTo>
                  <a:lnTo>
                    <a:pt x="25883" y="48599"/>
                  </a:lnTo>
                  <a:lnTo>
                    <a:pt x="25770" y="48547"/>
                  </a:lnTo>
                  <a:lnTo>
                    <a:pt x="25658" y="48494"/>
                  </a:lnTo>
                  <a:lnTo>
                    <a:pt x="25560" y="48423"/>
                  </a:lnTo>
                  <a:lnTo>
                    <a:pt x="25455" y="48353"/>
                  </a:lnTo>
                  <a:lnTo>
                    <a:pt x="25358" y="48282"/>
                  </a:lnTo>
                  <a:lnTo>
                    <a:pt x="25260" y="48203"/>
                  </a:lnTo>
                  <a:lnTo>
                    <a:pt x="25073" y="48045"/>
                  </a:lnTo>
                  <a:lnTo>
                    <a:pt x="24885" y="47895"/>
                  </a:lnTo>
                  <a:lnTo>
                    <a:pt x="24728" y="47772"/>
                  </a:lnTo>
                  <a:lnTo>
                    <a:pt x="24585" y="47631"/>
                  </a:lnTo>
                  <a:lnTo>
                    <a:pt x="24450" y="47490"/>
                  </a:lnTo>
                  <a:lnTo>
                    <a:pt x="24330" y="47349"/>
                  </a:lnTo>
                  <a:lnTo>
                    <a:pt x="24218" y="47200"/>
                  </a:lnTo>
                  <a:lnTo>
                    <a:pt x="24113" y="47041"/>
                  </a:lnTo>
                  <a:lnTo>
                    <a:pt x="24023" y="46874"/>
                  </a:lnTo>
                  <a:lnTo>
                    <a:pt x="23948" y="46707"/>
                  </a:lnTo>
                  <a:lnTo>
                    <a:pt x="23880" y="46522"/>
                  </a:lnTo>
                  <a:lnTo>
                    <a:pt x="23828" y="46337"/>
                  </a:lnTo>
                  <a:lnTo>
                    <a:pt x="23790" y="46152"/>
                  </a:lnTo>
                  <a:lnTo>
                    <a:pt x="23768" y="45958"/>
                  </a:lnTo>
                  <a:lnTo>
                    <a:pt x="23760" y="45756"/>
                  </a:lnTo>
                  <a:lnTo>
                    <a:pt x="23768" y="45544"/>
                  </a:lnTo>
                  <a:lnTo>
                    <a:pt x="23790" y="45324"/>
                  </a:lnTo>
                  <a:lnTo>
                    <a:pt x="23828" y="45104"/>
                  </a:lnTo>
                  <a:lnTo>
                    <a:pt x="23858" y="44990"/>
                  </a:lnTo>
                  <a:lnTo>
                    <a:pt x="23895" y="44893"/>
                  </a:lnTo>
                  <a:lnTo>
                    <a:pt x="23933" y="44822"/>
                  </a:lnTo>
                  <a:lnTo>
                    <a:pt x="23985" y="44761"/>
                  </a:lnTo>
                  <a:lnTo>
                    <a:pt x="24045" y="44717"/>
                  </a:lnTo>
                  <a:lnTo>
                    <a:pt x="24105" y="44690"/>
                  </a:lnTo>
                  <a:lnTo>
                    <a:pt x="24173" y="44673"/>
                  </a:lnTo>
                  <a:lnTo>
                    <a:pt x="24240" y="44673"/>
                  </a:lnTo>
                  <a:lnTo>
                    <a:pt x="24308" y="44673"/>
                  </a:lnTo>
                  <a:lnTo>
                    <a:pt x="24375" y="44690"/>
                  </a:lnTo>
                  <a:lnTo>
                    <a:pt x="24450" y="44708"/>
                  </a:lnTo>
                  <a:lnTo>
                    <a:pt x="24518" y="44734"/>
                  </a:lnTo>
                  <a:lnTo>
                    <a:pt x="24653" y="44805"/>
                  </a:lnTo>
                  <a:lnTo>
                    <a:pt x="24773" y="44866"/>
                  </a:lnTo>
                  <a:lnTo>
                    <a:pt x="24938" y="44954"/>
                  </a:lnTo>
                  <a:lnTo>
                    <a:pt x="25118" y="45034"/>
                  </a:lnTo>
                  <a:lnTo>
                    <a:pt x="25298" y="45095"/>
                  </a:lnTo>
                  <a:lnTo>
                    <a:pt x="25493" y="45157"/>
                  </a:lnTo>
                  <a:lnTo>
                    <a:pt x="25680" y="45219"/>
                  </a:lnTo>
                  <a:lnTo>
                    <a:pt x="25868" y="45289"/>
                  </a:lnTo>
                  <a:lnTo>
                    <a:pt x="26048" y="45359"/>
                  </a:lnTo>
                  <a:lnTo>
                    <a:pt x="26213" y="45448"/>
                  </a:lnTo>
                  <a:lnTo>
                    <a:pt x="26295" y="45500"/>
                  </a:lnTo>
                  <a:lnTo>
                    <a:pt x="26370" y="45553"/>
                  </a:lnTo>
                  <a:lnTo>
                    <a:pt x="26438" y="45615"/>
                  </a:lnTo>
                  <a:lnTo>
                    <a:pt x="26505" y="45685"/>
                  </a:lnTo>
                  <a:lnTo>
                    <a:pt x="26565" y="45756"/>
                  </a:lnTo>
                  <a:lnTo>
                    <a:pt x="26625" y="45835"/>
                  </a:lnTo>
                  <a:lnTo>
                    <a:pt x="26678" y="45923"/>
                  </a:lnTo>
                  <a:lnTo>
                    <a:pt x="26715" y="46020"/>
                  </a:lnTo>
                  <a:lnTo>
                    <a:pt x="26753" y="46117"/>
                  </a:lnTo>
                  <a:lnTo>
                    <a:pt x="26783" y="46231"/>
                  </a:lnTo>
                  <a:lnTo>
                    <a:pt x="26805" y="46354"/>
                  </a:lnTo>
                  <a:lnTo>
                    <a:pt x="26813" y="46486"/>
                  </a:lnTo>
                  <a:lnTo>
                    <a:pt x="26820" y="46627"/>
                  </a:lnTo>
                  <a:lnTo>
                    <a:pt x="26813" y="46786"/>
                  </a:lnTo>
                  <a:lnTo>
                    <a:pt x="26798" y="46953"/>
                  </a:lnTo>
                  <a:lnTo>
                    <a:pt x="26775" y="47129"/>
                  </a:lnTo>
                  <a:lnTo>
                    <a:pt x="26745" y="47323"/>
                  </a:lnTo>
                  <a:lnTo>
                    <a:pt x="26730" y="47508"/>
                  </a:lnTo>
                  <a:lnTo>
                    <a:pt x="26715" y="47701"/>
                  </a:lnTo>
                  <a:lnTo>
                    <a:pt x="26700" y="47895"/>
                  </a:lnTo>
                  <a:lnTo>
                    <a:pt x="26693" y="48089"/>
                  </a:lnTo>
                  <a:lnTo>
                    <a:pt x="26693" y="48274"/>
                  </a:lnTo>
                  <a:lnTo>
                    <a:pt x="26685" y="48459"/>
                  </a:lnTo>
                  <a:lnTo>
                    <a:pt x="26670" y="48643"/>
                  </a:lnTo>
                  <a:close/>
                  <a:moveTo>
                    <a:pt x="26783" y="55343"/>
                  </a:moveTo>
                  <a:lnTo>
                    <a:pt x="27345" y="55335"/>
                  </a:lnTo>
                  <a:lnTo>
                    <a:pt x="27833" y="55335"/>
                  </a:lnTo>
                  <a:lnTo>
                    <a:pt x="28253" y="55352"/>
                  </a:lnTo>
                  <a:lnTo>
                    <a:pt x="28620" y="55370"/>
                  </a:lnTo>
                  <a:lnTo>
                    <a:pt x="28785" y="55387"/>
                  </a:lnTo>
                  <a:lnTo>
                    <a:pt x="28928" y="55414"/>
                  </a:lnTo>
                  <a:lnTo>
                    <a:pt x="29063" y="55440"/>
                  </a:lnTo>
                  <a:lnTo>
                    <a:pt x="29190" y="55475"/>
                  </a:lnTo>
                  <a:lnTo>
                    <a:pt x="29303" y="55519"/>
                  </a:lnTo>
                  <a:lnTo>
                    <a:pt x="29400" y="55572"/>
                  </a:lnTo>
                  <a:lnTo>
                    <a:pt x="29490" y="55625"/>
                  </a:lnTo>
                  <a:lnTo>
                    <a:pt x="29573" y="55687"/>
                  </a:lnTo>
                  <a:lnTo>
                    <a:pt x="29648" y="55757"/>
                  </a:lnTo>
                  <a:lnTo>
                    <a:pt x="29708" y="55836"/>
                  </a:lnTo>
                  <a:lnTo>
                    <a:pt x="29760" y="55924"/>
                  </a:lnTo>
                  <a:lnTo>
                    <a:pt x="29813" y="56030"/>
                  </a:lnTo>
                  <a:lnTo>
                    <a:pt x="29850" y="56136"/>
                  </a:lnTo>
                  <a:lnTo>
                    <a:pt x="29888" y="56259"/>
                  </a:lnTo>
                  <a:lnTo>
                    <a:pt x="29910" y="56391"/>
                  </a:lnTo>
                  <a:lnTo>
                    <a:pt x="29933" y="56532"/>
                  </a:lnTo>
                  <a:lnTo>
                    <a:pt x="29955" y="56690"/>
                  </a:lnTo>
                  <a:lnTo>
                    <a:pt x="29970" y="56858"/>
                  </a:lnTo>
                  <a:lnTo>
                    <a:pt x="29978" y="57043"/>
                  </a:lnTo>
                  <a:lnTo>
                    <a:pt x="29985" y="57245"/>
                  </a:lnTo>
                  <a:lnTo>
                    <a:pt x="29993" y="57676"/>
                  </a:lnTo>
                  <a:lnTo>
                    <a:pt x="29993" y="58178"/>
                  </a:lnTo>
                  <a:lnTo>
                    <a:pt x="29723" y="58073"/>
                  </a:lnTo>
                  <a:lnTo>
                    <a:pt x="29460" y="57967"/>
                  </a:lnTo>
                  <a:lnTo>
                    <a:pt x="29205" y="57853"/>
                  </a:lnTo>
                  <a:lnTo>
                    <a:pt x="28965" y="57729"/>
                  </a:lnTo>
                  <a:lnTo>
                    <a:pt x="28725" y="57597"/>
                  </a:lnTo>
                  <a:lnTo>
                    <a:pt x="28500" y="57465"/>
                  </a:lnTo>
                  <a:lnTo>
                    <a:pt x="28283" y="57315"/>
                  </a:lnTo>
                  <a:lnTo>
                    <a:pt x="28073" y="57148"/>
                  </a:lnTo>
                  <a:lnTo>
                    <a:pt x="27878" y="56972"/>
                  </a:lnTo>
                  <a:lnTo>
                    <a:pt x="27690" y="56787"/>
                  </a:lnTo>
                  <a:lnTo>
                    <a:pt x="27600" y="56690"/>
                  </a:lnTo>
                  <a:lnTo>
                    <a:pt x="27510" y="56585"/>
                  </a:lnTo>
                  <a:lnTo>
                    <a:pt x="27428" y="56479"/>
                  </a:lnTo>
                  <a:lnTo>
                    <a:pt x="27345" y="56373"/>
                  </a:lnTo>
                  <a:lnTo>
                    <a:pt x="27270" y="56259"/>
                  </a:lnTo>
                  <a:lnTo>
                    <a:pt x="27188" y="56145"/>
                  </a:lnTo>
                  <a:lnTo>
                    <a:pt x="27113" y="56021"/>
                  </a:lnTo>
                  <a:lnTo>
                    <a:pt x="27045" y="55889"/>
                  </a:lnTo>
                  <a:lnTo>
                    <a:pt x="26978" y="55766"/>
                  </a:lnTo>
                  <a:lnTo>
                    <a:pt x="26910" y="55625"/>
                  </a:lnTo>
                  <a:lnTo>
                    <a:pt x="26843" y="55484"/>
                  </a:lnTo>
                  <a:lnTo>
                    <a:pt x="26783" y="55343"/>
                  </a:lnTo>
                  <a:close/>
                  <a:moveTo>
                    <a:pt x="30203" y="46830"/>
                  </a:moveTo>
                  <a:lnTo>
                    <a:pt x="30465" y="46795"/>
                  </a:lnTo>
                  <a:lnTo>
                    <a:pt x="30720" y="46777"/>
                  </a:lnTo>
                  <a:lnTo>
                    <a:pt x="30953" y="46768"/>
                  </a:lnTo>
                  <a:lnTo>
                    <a:pt x="31170" y="46777"/>
                  </a:lnTo>
                  <a:lnTo>
                    <a:pt x="31373" y="46795"/>
                  </a:lnTo>
                  <a:lnTo>
                    <a:pt x="31568" y="46821"/>
                  </a:lnTo>
                  <a:lnTo>
                    <a:pt x="31748" y="46865"/>
                  </a:lnTo>
                  <a:lnTo>
                    <a:pt x="31905" y="46918"/>
                  </a:lnTo>
                  <a:lnTo>
                    <a:pt x="32063" y="46979"/>
                  </a:lnTo>
                  <a:lnTo>
                    <a:pt x="32198" y="47050"/>
                  </a:lnTo>
                  <a:lnTo>
                    <a:pt x="32325" y="47129"/>
                  </a:lnTo>
                  <a:lnTo>
                    <a:pt x="32438" y="47226"/>
                  </a:lnTo>
                  <a:lnTo>
                    <a:pt x="32543" y="47332"/>
                  </a:lnTo>
                  <a:lnTo>
                    <a:pt x="32633" y="47446"/>
                  </a:lnTo>
                  <a:lnTo>
                    <a:pt x="32715" y="47561"/>
                  </a:lnTo>
                  <a:lnTo>
                    <a:pt x="32790" y="47693"/>
                  </a:lnTo>
                  <a:lnTo>
                    <a:pt x="32850" y="47833"/>
                  </a:lnTo>
                  <a:lnTo>
                    <a:pt x="32903" y="47983"/>
                  </a:lnTo>
                  <a:lnTo>
                    <a:pt x="32940" y="48133"/>
                  </a:lnTo>
                  <a:lnTo>
                    <a:pt x="32970" y="48300"/>
                  </a:lnTo>
                  <a:lnTo>
                    <a:pt x="32993" y="48467"/>
                  </a:lnTo>
                  <a:lnTo>
                    <a:pt x="33008" y="48643"/>
                  </a:lnTo>
                  <a:lnTo>
                    <a:pt x="33015" y="48828"/>
                  </a:lnTo>
                  <a:lnTo>
                    <a:pt x="33015" y="49022"/>
                  </a:lnTo>
                  <a:lnTo>
                    <a:pt x="33008" y="49216"/>
                  </a:lnTo>
                  <a:lnTo>
                    <a:pt x="32993" y="49418"/>
                  </a:lnTo>
                  <a:lnTo>
                    <a:pt x="32970" y="49629"/>
                  </a:lnTo>
                  <a:lnTo>
                    <a:pt x="32940" y="49841"/>
                  </a:lnTo>
                  <a:lnTo>
                    <a:pt x="32903" y="50061"/>
                  </a:lnTo>
                  <a:lnTo>
                    <a:pt x="32865" y="50281"/>
                  </a:lnTo>
                  <a:lnTo>
                    <a:pt x="32820" y="50510"/>
                  </a:lnTo>
                  <a:lnTo>
                    <a:pt x="32768" y="50739"/>
                  </a:lnTo>
                  <a:lnTo>
                    <a:pt x="32543" y="50748"/>
                  </a:lnTo>
                  <a:lnTo>
                    <a:pt x="32325" y="50748"/>
                  </a:lnTo>
                  <a:lnTo>
                    <a:pt x="32123" y="50739"/>
                  </a:lnTo>
                  <a:lnTo>
                    <a:pt x="31920" y="50721"/>
                  </a:lnTo>
                  <a:lnTo>
                    <a:pt x="31740" y="50695"/>
                  </a:lnTo>
                  <a:lnTo>
                    <a:pt x="31560" y="50660"/>
                  </a:lnTo>
                  <a:lnTo>
                    <a:pt x="31395" y="50607"/>
                  </a:lnTo>
                  <a:lnTo>
                    <a:pt x="31238" y="50554"/>
                  </a:lnTo>
                  <a:lnTo>
                    <a:pt x="31088" y="50492"/>
                  </a:lnTo>
                  <a:lnTo>
                    <a:pt x="30953" y="50422"/>
                  </a:lnTo>
                  <a:lnTo>
                    <a:pt x="30818" y="50343"/>
                  </a:lnTo>
                  <a:lnTo>
                    <a:pt x="30705" y="50255"/>
                  </a:lnTo>
                  <a:lnTo>
                    <a:pt x="30593" y="50167"/>
                  </a:lnTo>
                  <a:lnTo>
                    <a:pt x="30488" y="50061"/>
                  </a:lnTo>
                  <a:lnTo>
                    <a:pt x="30398" y="49946"/>
                  </a:lnTo>
                  <a:lnTo>
                    <a:pt x="30315" y="49823"/>
                  </a:lnTo>
                  <a:lnTo>
                    <a:pt x="30248" y="49700"/>
                  </a:lnTo>
                  <a:lnTo>
                    <a:pt x="30180" y="49559"/>
                  </a:lnTo>
                  <a:lnTo>
                    <a:pt x="30128" y="49418"/>
                  </a:lnTo>
                  <a:lnTo>
                    <a:pt x="30083" y="49260"/>
                  </a:lnTo>
                  <a:lnTo>
                    <a:pt x="30045" y="49101"/>
                  </a:lnTo>
                  <a:lnTo>
                    <a:pt x="30015" y="48934"/>
                  </a:lnTo>
                  <a:lnTo>
                    <a:pt x="29993" y="48758"/>
                  </a:lnTo>
                  <a:lnTo>
                    <a:pt x="29985" y="48573"/>
                  </a:lnTo>
                  <a:lnTo>
                    <a:pt x="29978" y="48379"/>
                  </a:lnTo>
                  <a:lnTo>
                    <a:pt x="29985" y="48186"/>
                  </a:lnTo>
                  <a:lnTo>
                    <a:pt x="30000" y="47974"/>
                  </a:lnTo>
                  <a:lnTo>
                    <a:pt x="30030" y="47763"/>
                  </a:lnTo>
                  <a:lnTo>
                    <a:pt x="30060" y="47543"/>
                  </a:lnTo>
                  <a:lnTo>
                    <a:pt x="30098" y="47314"/>
                  </a:lnTo>
                  <a:lnTo>
                    <a:pt x="30150" y="47076"/>
                  </a:lnTo>
                  <a:lnTo>
                    <a:pt x="30203" y="46830"/>
                  </a:lnTo>
                  <a:close/>
                  <a:moveTo>
                    <a:pt x="35033" y="59825"/>
                  </a:moveTo>
                  <a:lnTo>
                    <a:pt x="34860" y="59781"/>
                  </a:lnTo>
                  <a:lnTo>
                    <a:pt x="34673" y="59737"/>
                  </a:lnTo>
                  <a:lnTo>
                    <a:pt x="34485" y="59701"/>
                  </a:lnTo>
                  <a:lnTo>
                    <a:pt x="34305" y="59666"/>
                  </a:lnTo>
                  <a:lnTo>
                    <a:pt x="34118" y="59631"/>
                  </a:lnTo>
                  <a:lnTo>
                    <a:pt x="33938" y="59587"/>
                  </a:lnTo>
                  <a:lnTo>
                    <a:pt x="33848" y="59561"/>
                  </a:lnTo>
                  <a:lnTo>
                    <a:pt x="33765" y="59525"/>
                  </a:lnTo>
                  <a:lnTo>
                    <a:pt x="33683" y="59499"/>
                  </a:lnTo>
                  <a:lnTo>
                    <a:pt x="33600" y="59455"/>
                  </a:lnTo>
                  <a:lnTo>
                    <a:pt x="33518" y="59411"/>
                  </a:lnTo>
                  <a:lnTo>
                    <a:pt x="33443" y="59367"/>
                  </a:lnTo>
                  <a:lnTo>
                    <a:pt x="33375" y="59305"/>
                  </a:lnTo>
                  <a:lnTo>
                    <a:pt x="33308" y="59244"/>
                  </a:lnTo>
                  <a:lnTo>
                    <a:pt x="33240" y="59182"/>
                  </a:lnTo>
                  <a:lnTo>
                    <a:pt x="33180" y="59103"/>
                  </a:lnTo>
                  <a:lnTo>
                    <a:pt x="33120" y="59015"/>
                  </a:lnTo>
                  <a:lnTo>
                    <a:pt x="33075" y="58927"/>
                  </a:lnTo>
                  <a:lnTo>
                    <a:pt x="33030" y="58821"/>
                  </a:lnTo>
                  <a:lnTo>
                    <a:pt x="32985" y="58715"/>
                  </a:lnTo>
                  <a:lnTo>
                    <a:pt x="32955" y="58592"/>
                  </a:lnTo>
                  <a:lnTo>
                    <a:pt x="32925" y="58460"/>
                  </a:lnTo>
                  <a:lnTo>
                    <a:pt x="32903" y="58310"/>
                  </a:lnTo>
                  <a:lnTo>
                    <a:pt x="32888" y="58161"/>
                  </a:lnTo>
                  <a:lnTo>
                    <a:pt x="32873" y="57993"/>
                  </a:lnTo>
                  <a:lnTo>
                    <a:pt x="32873" y="57808"/>
                  </a:lnTo>
                  <a:lnTo>
                    <a:pt x="32880" y="57650"/>
                  </a:lnTo>
                  <a:lnTo>
                    <a:pt x="32888" y="57500"/>
                  </a:lnTo>
                  <a:lnTo>
                    <a:pt x="32903" y="57368"/>
                  </a:lnTo>
                  <a:lnTo>
                    <a:pt x="32925" y="57245"/>
                  </a:lnTo>
                  <a:lnTo>
                    <a:pt x="32948" y="57139"/>
                  </a:lnTo>
                  <a:lnTo>
                    <a:pt x="32978" y="57043"/>
                  </a:lnTo>
                  <a:lnTo>
                    <a:pt x="33008" y="56946"/>
                  </a:lnTo>
                  <a:lnTo>
                    <a:pt x="33045" y="56866"/>
                  </a:lnTo>
                  <a:lnTo>
                    <a:pt x="33083" y="56796"/>
                  </a:lnTo>
                  <a:lnTo>
                    <a:pt x="33135" y="56743"/>
                  </a:lnTo>
                  <a:lnTo>
                    <a:pt x="33180" y="56682"/>
                  </a:lnTo>
                  <a:lnTo>
                    <a:pt x="33233" y="56638"/>
                  </a:lnTo>
                  <a:lnTo>
                    <a:pt x="33293" y="56602"/>
                  </a:lnTo>
                  <a:lnTo>
                    <a:pt x="33353" y="56567"/>
                  </a:lnTo>
                  <a:lnTo>
                    <a:pt x="33413" y="56550"/>
                  </a:lnTo>
                  <a:lnTo>
                    <a:pt x="33480" y="56523"/>
                  </a:lnTo>
                  <a:lnTo>
                    <a:pt x="33615" y="56497"/>
                  </a:lnTo>
                  <a:lnTo>
                    <a:pt x="33765" y="56488"/>
                  </a:lnTo>
                  <a:lnTo>
                    <a:pt x="33930" y="56497"/>
                  </a:lnTo>
                  <a:lnTo>
                    <a:pt x="34095" y="56505"/>
                  </a:lnTo>
                  <a:lnTo>
                    <a:pt x="34268" y="56514"/>
                  </a:lnTo>
                  <a:lnTo>
                    <a:pt x="34448" y="56523"/>
                  </a:lnTo>
                  <a:lnTo>
                    <a:pt x="34635" y="56532"/>
                  </a:lnTo>
                  <a:lnTo>
                    <a:pt x="34823" y="56523"/>
                  </a:lnTo>
                  <a:lnTo>
                    <a:pt x="34928" y="56505"/>
                  </a:lnTo>
                  <a:lnTo>
                    <a:pt x="35025" y="56488"/>
                  </a:lnTo>
                  <a:lnTo>
                    <a:pt x="35123" y="56479"/>
                  </a:lnTo>
                  <a:lnTo>
                    <a:pt x="35213" y="56479"/>
                  </a:lnTo>
                  <a:lnTo>
                    <a:pt x="35303" y="56479"/>
                  </a:lnTo>
                  <a:lnTo>
                    <a:pt x="35385" y="56488"/>
                  </a:lnTo>
                  <a:lnTo>
                    <a:pt x="35460" y="56505"/>
                  </a:lnTo>
                  <a:lnTo>
                    <a:pt x="35535" y="56523"/>
                  </a:lnTo>
                  <a:lnTo>
                    <a:pt x="35610" y="56550"/>
                  </a:lnTo>
                  <a:lnTo>
                    <a:pt x="35670" y="56585"/>
                  </a:lnTo>
                  <a:lnTo>
                    <a:pt x="35738" y="56620"/>
                  </a:lnTo>
                  <a:lnTo>
                    <a:pt x="35798" y="56664"/>
                  </a:lnTo>
                  <a:lnTo>
                    <a:pt x="35850" y="56708"/>
                  </a:lnTo>
                  <a:lnTo>
                    <a:pt x="35903" y="56761"/>
                  </a:lnTo>
                  <a:lnTo>
                    <a:pt x="35948" y="56822"/>
                  </a:lnTo>
                  <a:lnTo>
                    <a:pt x="35993" y="56884"/>
                  </a:lnTo>
                  <a:lnTo>
                    <a:pt x="36038" y="56954"/>
                  </a:lnTo>
                  <a:lnTo>
                    <a:pt x="36075" y="57025"/>
                  </a:lnTo>
                  <a:lnTo>
                    <a:pt x="36105" y="57104"/>
                  </a:lnTo>
                  <a:lnTo>
                    <a:pt x="36135" y="57183"/>
                  </a:lnTo>
                  <a:lnTo>
                    <a:pt x="36165" y="57271"/>
                  </a:lnTo>
                  <a:lnTo>
                    <a:pt x="36188" y="57368"/>
                  </a:lnTo>
                  <a:lnTo>
                    <a:pt x="36210" y="57465"/>
                  </a:lnTo>
                  <a:lnTo>
                    <a:pt x="36233" y="57571"/>
                  </a:lnTo>
                  <a:lnTo>
                    <a:pt x="36263" y="57791"/>
                  </a:lnTo>
                  <a:lnTo>
                    <a:pt x="36278" y="58029"/>
                  </a:lnTo>
                  <a:lnTo>
                    <a:pt x="36285" y="58284"/>
                  </a:lnTo>
                  <a:lnTo>
                    <a:pt x="36285" y="58566"/>
                  </a:lnTo>
                  <a:lnTo>
                    <a:pt x="36270" y="58768"/>
                  </a:lnTo>
                  <a:lnTo>
                    <a:pt x="36255" y="58962"/>
                  </a:lnTo>
                  <a:lnTo>
                    <a:pt x="36225" y="59129"/>
                  </a:lnTo>
                  <a:lnTo>
                    <a:pt x="36188" y="59288"/>
                  </a:lnTo>
                  <a:lnTo>
                    <a:pt x="36150" y="59420"/>
                  </a:lnTo>
                  <a:lnTo>
                    <a:pt x="36090" y="59534"/>
                  </a:lnTo>
                  <a:lnTo>
                    <a:pt x="36060" y="59596"/>
                  </a:lnTo>
                  <a:lnTo>
                    <a:pt x="36030" y="59640"/>
                  </a:lnTo>
                  <a:lnTo>
                    <a:pt x="35993" y="59684"/>
                  </a:lnTo>
                  <a:lnTo>
                    <a:pt x="35955" y="59728"/>
                  </a:lnTo>
                  <a:lnTo>
                    <a:pt x="35918" y="59763"/>
                  </a:lnTo>
                  <a:lnTo>
                    <a:pt x="35880" y="59798"/>
                  </a:lnTo>
                  <a:lnTo>
                    <a:pt x="35835" y="59825"/>
                  </a:lnTo>
                  <a:lnTo>
                    <a:pt x="35783" y="59851"/>
                  </a:lnTo>
                  <a:lnTo>
                    <a:pt x="35738" y="59869"/>
                  </a:lnTo>
                  <a:lnTo>
                    <a:pt x="35685" y="59886"/>
                  </a:lnTo>
                  <a:lnTo>
                    <a:pt x="35633" y="59895"/>
                  </a:lnTo>
                  <a:lnTo>
                    <a:pt x="35573" y="59904"/>
                  </a:lnTo>
                  <a:lnTo>
                    <a:pt x="35453" y="59904"/>
                  </a:lnTo>
                  <a:lnTo>
                    <a:pt x="35325" y="59895"/>
                  </a:lnTo>
                  <a:lnTo>
                    <a:pt x="35183" y="59869"/>
                  </a:lnTo>
                  <a:lnTo>
                    <a:pt x="35033" y="59825"/>
                  </a:lnTo>
                  <a:close/>
                  <a:moveTo>
                    <a:pt x="37988" y="51540"/>
                  </a:moveTo>
                  <a:lnTo>
                    <a:pt x="37725" y="51531"/>
                  </a:lnTo>
                  <a:lnTo>
                    <a:pt x="37485" y="51505"/>
                  </a:lnTo>
                  <a:lnTo>
                    <a:pt x="37373" y="51487"/>
                  </a:lnTo>
                  <a:lnTo>
                    <a:pt x="37268" y="51470"/>
                  </a:lnTo>
                  <a:lnTo>
                    <a:pt x="37170" y="51443"/>
                  </a:lnTo>
                  <a:lnTo>
                    <a:pt x="37073" y="51417"/>
                  </a:lnTo>
                  <a:lnTo>
                    <a:pt x="36990" y="51381"/>
                  </a:lnTo>
                  <a:lnTo>
                    <a:pt x="36908" y="51337"/>
                  </a:lnTo>
                  <a:lnTo>
                    <a:pt x="36825" y="51293"/>
                  </a:lnTo>
                  <a:lnTo>
                    <a:pt x="36758" y="51249"/>
                  </a:lnTo>
                  <a:lnTo>
                    <a:pt x="36690" y="51197"/>
                  </a:lnTo>
                  <a:lnTo>
                    <a:pt x="36630" y="51144"/>
                  </a:lnTo>
                  <a:lnTo>
                    <a:pt x="36570" y="51082"/>
                  </a:lnTo>
                  <a:lnTo>
                    <a:pt x="36518" y="51012"/>
                  </a:lnTo>
                  <a:lnTo>
                    <a:pt x="36473" y="50941"/>
                  </a:lnTo>
                  <a:lnTo>
                    <a:pt x="36428" y="50862"/>
                  </a:lnTo>
                  <a:lnTo>
                    <a:pt x="36383" y="50783"/>
                  </a:lnTo>
                  <a:lnTo>
                    <a:pt x="36353" y="50704"/>
                  </a:lnTo>
                  <a:lnTo>
                    <a:pt x="36315" y="50607"/>
                  </a:lnTo>
                  <a:lnTo>
                    <a:pt x="36293" y="50510"/>
                  </a:lnTo>
                  <a:lnTo>
                    <a:pt x="36270" y="50413"/>
                  </a:lnTo>
                  <a:lnTo>
                    <a:pt x="36248" y="50307"/>
                  </a:lnTo>
                  <a:lnTo>
                    <a:pt x="36218" y="50078"/>
                  </a:lnTo>
                  <a:lnTo>
                    <a:pt x="36195" y="49832"/>
                  </a:lnTo>
                  <a:lnTo>
                    <a:pt x="36188" y="49559"/>
                  </a:lnTo>
                  <a:lnTo>
                    <a:pt x="36195" y="49269"/>
                  </a:lnTo>
                  <a:lnTo>
                    <a:pt x="36203" y="49031"/>
                  </a:lnTo>
                  <a:lnTo>
                    <a:pt x="36218" y="48811"/>
                  </a:lnTo>
                  <a:lnTo>
                    <a:pt x="36240" y="48617"/>
                  </a:lnTo>
                  <a:lnTo>
                    <a:pt x="36278" y="48450"/>
                  </a:lnTo>
                  <a:lnTo>
                    <a:pt x="36293" y="48370"/>
                  </a:lnTo>
                  <a:lnTo>
                    <a:pt x="36315" y="48291"/>
                  </a:lnTo>
                  <a:lnTo>
                    <a:pt x="36345" y="48221"/>
                  </a:lnTo>
                  <a:lnTo>
                    <a:pt x="36368" y="48159"/>
                  </a:lnTo>
                  <a:lnTo>
                    <a:pt x="36398" y="48098"/>
                  </a:lnTo>
                  <a:lnTo>
                    <a:pt x="36435" y="48036"/>
                  </a:lnTo>
                  <a:lnTo>
                    <a:pt x="36473" y="47983"/>
                  </a:lnTo>
                  <a:lnTo>
                    <a:pt x="36510" y="47930"/>
                  </a:lnTo>
                  <a:lnTo>
                    <a:pt x="36555" y="47886"/>
                  </a:lnTo>
                  <a:lnTo>
                    <a:pt x="36600" y="47851"/>
                  </a:lnTo>
                  <a:lnTo>
                    <a:pt x="36645" y="47807"/>
                  </a:lnTo>
                  <a:lnTo>
                    <a:pt x="36698" y="47772"/>
                  </a:lnTo>
                  <a:lnTo>
                    <a:pt x="36818" y="47710"/>
                  </a:lnTo>
                  <a:lnTo>
                    <a:pt x="36953" y="47666"/>
                  </a:lnTo>
                  <a:lnTo>
                    <a:pt x="37095" y="47631"/>
                  </a:lnTo>
                  <a:lnTo>
                    <a:pt x="37260" y="47596"/>
                  </a:lnTo>
                  <a:lnTo>
                    <a:pt x="37448" y="47578"/>
                  </a:lnTo>
                  <a:lnTo>
                    <a:pt x="37643" y="47569"/>
                  </a:lnTo>
                  <a:lnTo>
                    <a:pt x="37898" y="47578"/>
                  </a:lnTo>
                  <a:lnTo>
                    <a:pt x="38123" y="47587"/>
                  </a:lnTo>
                  <a:lnTo>
                    <a:pt x="38228" y="47605"/>
                  </a:lnTo>
                  <a:lnTo>
                    <a:pt x="38333" y="47622"/>
                  </a:lnTo>
                  <a:lnTo>
                    <a:pt x="38430" y="47640"/>
                  </a:lnTo>
                  <a:lnTo>
                    <a:pt x="38520" y="47666"/>
                  </a:lnTo>
                  <a:lnTo>
                    <a:pt x="38603" y="47693"/>
                  </a:lnTo>
                  <a:lnTo>
                    <a:pt x="38685" y="47728"/>
                  </a:lnTo>
                  <a:lnTo>
                    <a:pt x="38760" y="47763"/>
                  </a:lnTo>
                  <a:lnTo>
                    <a:pt x="38828" y="47807"/>
                  </a:lnTo>
                  <a:lnTo>
                    <a:pt x="38895" y="47851"/>
                  </a:lnTo>
                  <a:lnTo>
                    <a:pt x="38955" y="47895"/>
                  </a:lnTo>
                  <a:lnTo>
                    <a:pt x="39015" y="47957"/>
                  </a:lnTo>
                  <a:lnTo>
                    <a:pt x="39060" y="48010"/>
                  </a:lnTo>
                  <a:lnTo>
                    <a:pt x="39105" y="48071"/>
                  </a:lnTo>
                  <a:lnTo>
                    <a:pt x="39150" y="48142"/>
                  </a:lnTo>
                  <a:lnTo>
                    <a:pt x="39188" y="48212"/>
                  </a:lnTo>
                  <a:lnTo>
                    <a:pt x="39218" y="48282"/>
                  </a:lnTo>
                  <a:lnTo>
                    <a:pt x="39240" y="48362"/>
                  </a:lnTo>
                  <a:lnTo>
                    <a:pt x="39263" y="48450"/>
                  </a:lnTo>
                  <a:lnTo>
                    <a:pt x="39285" y="48538"/>
                  </a:lnTo>
                  <a:lnTo>
                    <a:pt x="39293" y="48635"/>
                  </a:lnTo>
                  <a:lnTo>
                    <a:pt x="39300" y="48731"/>
                  </a:lnTo>
                  <a:lnTo>
                    <a:pt x="39308" y="48828"/>
                  </a:lnTo>
                  <a:lnTo>
                    <a:pt x="39300" y="48943"/>
                  </a:lnTo>
                  <a:lnTo>
                    <a:pt x="39300" y="49057"/>
                  </a:lnTo>
                  <a:lnTo>
                    <a:pt x="39270" y="49295"/>
                  </a:lnTo>
                  <a:lnTo>
                    <a:pt x="39225" y="49550"/>
                  </a:lnTo>
                  <a:lnTo>
                    <a:pt x="39240" y="49770"/>
                  </a:lnTo>
                  <a:lnTo>
                    <a:pt x="39255" y="49982"/>
                  </a:lnTo>
                  <a:lnTo>
                    <a:pt x="39263" y="50175"/>
                  </a:lnTo>
                  <a:lnTo>
                    <a:pt x="39263" y="50360"/>
                  </a:lnTo>
                  <a:lnTo>
                    <a:pt x="39255" y="50536"/>
                  </a:lnTo>
                  <a:lnTo>
                    <a:pt x="39233" y="50704"/>
                  </a:lnTo>
                  <a:lnTo>
                    <a:pt x="39218" y="50783"/>
                  </a:lnTo>
                  <a:lnTo>
                    <a:pt x="39203" y="50853"/>
                  </a:lnTo>
                  <a:lnTo>
                    <a:pt x="39180" y="50924"/>
                  </a:lnTo>
                  <a:lnTo>
                    <a:pt x="39150" y="50994"/>
                  </a:lnTo>
                  <a:lnTo>
                    <a:pt x="39120" y="51056"/>
                  </a:lnTo>
                  <a:lnTo>
                    <a:pt x="39083" y="51117"/>
                  </a:lnTo>
                  <a:lnTo>
                    <a:pt x="39045" y="51170"/>
                  </a:lnTo>
                  <a:lnTo>
                    <a:pt x="39000" y="51223"/>
                  </a:lnTo>
                  <a:lnTo>
                    <a:pt x="38948" y="51276"/>
                  </a:lnTo>
                  <a:lnTo>
                    <a:pt x="38895" y="51320"/>
                  </a:lnTo>
                  <a:lnTo>
                    <a:pt x="38828" y="51364"/>
                  </a:lnTo>
                  <a:lnTo>
                    <a:pt x="38760" y="51399"/>
                  </a:lnTo>
                  <a:lnTo>
                    <a:pt x="38693" y="51434"/>
                  </a:lnTo>
                  <a:lnTo>
                    <a:pt x="38610" y="51461"/>
                  </a:lnTo>
                  <a:lnTo>
                    <a:pt x="38528" y="51487"/>
                  </a:lnTo>
                  <a:lnTo>
                    <a:pt x="38430" y="51505"/>
                  </a:lnTo>
                  <a:lnTo>
                    <a:pt x="38333" y="51522"/>
                  </a:lnTo>
                  <a:lnTo>
                    <a:pt x="38220" y="51531"/>
                  </a:lnTo>
                  <a:lnTo>
                    <a:pt x="38108" y="51540"/>
                  </a:lnTo>
                  <a:lnTo>
                    <a:pt x="37988" y="51540"/>
                  </a:lnTo>
                  <a:close/>
                  <a:moveTo>
                    <a:pt x="40965" y="60441"/>
                  </a:moveTo>
                  <a:lnTo>
                    <a:pt x="40763" y="60459"/>
                  </a:lnTo>
                  <a:lnTo>
                    <a:pt x="40575" y="60476"/>
                  </a:lnTo>
                  <a:lnTo>
                    <a:pt x="40395" y="60485"/>
                  </a:lnTo>
                  <a:lnTo>
                    <a:pt x="40223" y="60476"/>
                  </a:lnTo>
                  <a:lnTo>
                    <a:pt x="40140" y="60467"/>
                  </a:lnTo>
                  <a:lnTo>
                    <a:pt x="40065" y="60450"/>
                  </a:lnTo>
                  <a:lnTo>
                    <a:pt x="39990" y="60432"/>
                  </a:lnTo>
                  <a:lnTo>
                    <a:pt x="39915" y="60415"/>
                  </a:lnTo>
                  <a:lnTo>
                    <a:pt x="39848" y="60388"/>
                  </a:lnTo>
                  <a:lnTo>
                    <a:pt x="39780" y="60353"/>
                  </a:lnTo>
                  <a:lnTo>
                    <a:pt x="39720" y="60318"/>
                  </a:lnTo>
                  <a:lnTo>
                    <a:pt x="39660" y="60282"/>
                  </a:lnTo>
                  <a:lnTo>
                    <a:pt x="39600" y="60238"/>
                  </a:lnTo>
                  <a:lnTo>
                    <a:pt x="39548" y="60186"/>
                  </a:lnTo>
                  <a:lnTo>
                    <a:pt x="39503" y="60124"/>
                  </a:lnTo>
                  <a:lnTo>
                    <a:pt x="39450" y="60062"/>
                  </a:lnTo>
                  <a:lnTo>
                    <a:pt x="39413" y="60001"/>
                  </a:lnTo>
                  <a:lnTo>
                    <a:pt x="39368" y="59921"/>
                  </a:lnTo>
                  <a:lnTo>
                    <a:pt x="39330" y="59842"/>
                  </a:lnTo>
                  <a:lnTo>
                    <a:pt x="39300" y="59745"/>
                  </a:lnTo>
                  <a:lnTo>
                    <a:pt x="39270" y="59657"/>
                  </a:lnTo>
                  <a:lnTo>
                    <a:pt x="39248" y="59552"/>
                  </a:lnTo>
                  <a:lnTo>
                    <a:pt x="39225" y="59437"/>
                  </a:lnTo>
                  <a:lnTo>
                    <a:pt x="39210" y="59323"/>
                  </a:lnTo>
                  <a:lnTo>
                    <a:pt x="39195" y="59191"/>
                  </a:lnTo>
                  <a:lnTo>
                    <a:pt x="39180" y="59059"/>
                  </a:lnTo>
                  <a:lnTo>
                    <a:pt x="39180" y="58918"/>
                  </a:lnTo>
                  <a:lnTo>
                    <a:pt x="39173" y="58759"/>
                  </a:lnTo>
                  <a:lnTo>
                    <a:pt x="39173" y="58618"/>
                  </a:lnTo>
                  <a:lnTo>
                    <a:pt x="39180" y="58478"/>
                  </a:lnTo>
                  <a:lnTo>
                    <a:pt x="39188" y="58346"/>
                  </a:lnTo>
                  <a:lnTo>
                    <a:pt x="39203" y="58222"/>
                  </a:lnTo>
                  <a:lnTo>
                    <a:pt x="39218" y="58108"/>
                  </a:lnTo>
                  <a:lnTo>
                    <a:pt x="39240" y="58002"/>
                  </a:lnTo>
                  <a:lnTo>
                    <a:pt x="39263" y="57897"/>
                  </a:lnTo>
                  <a:lnTo>
                    <a:pt x="39293" y="57808"/>
                  </a:lnTo>
                  <a:lnTo>
                    <a:pt x="39323" y="57720"/>
                  </a:lnTo>
                  <a:lnTo>
                    <a:pt x="39353" y="57641"/>
                  </a:lnTo>
                  <a:lnTo>
                    <a:pt x="39390" y="57571"/>
                  </a:lnTo>
                  <a:lnTo>
                    <a:pt x="39435" y="57509"/>
                  </a:lnTo>
                  <a:lnTo>
                    <a:pt x="39480" y="57448"/>
                  </a:lnTo>
                  <a:lnTo>
                    <a:pt x="39525" y="57395"/>
                  </a:lnTo>
                  <a:lnTo>
                    <a:pt x="39578" y="57342"/>
                  </a:lnTo>
                  <a:lnTo>
                    <a:pt x="39630" y="57298"/>
                  </a:lnTo>
                  <a:lnTo>
                    <a:pt x="39690" y="57263"/>
                  </a:lnTo>
                  <a:lnTo>
                    <a:pt x="39750" y="57227"/>
                  </a:lnTo>
                  <a:lnTo>
                    <a:pt x="39810" y="57192"/>
                  </a:lnTo>
                  <a:lnTo>
                    <a:pt x="39878" y="57166"/>
                  </a:lnTo>
                  <a:lnTo>
                    <a:pt x="40020" y="57122"/>
                  </a:lnTo>
                  <a:lnTo>
                    <a:pt x="40170" y="57087"/>
                  </a:lnTo>
                  <a:lnTo>
                    <a:pt x="40335" y="57060"/>
                  </a:lnTo>
                  <a:lnTo>
                    <a:pt x="40515" y="57043"/>
                  </a:lnTo>
                  <a:lnTo>
                    <a:pt x="40703" y="57025"/>
                  </a:lnTo>
                  <a:lnTo>
                    <a:pt x="40898" y="57007"/>
                  </a:lnTo>
                  <a:lnTo>
                    <a:pt x="41130" y="56999"/>
                  </a:lnTo>
                  <a:lnTo>
                    <a:pt x="41333" y="57007"/>
                  </a:lnTo>
                  <a:lnTo>
                    <a:pt x="41430" y="57016"/>
                  </a:lnTo>
                  <a:lnTo>
                    <a:pt x="41520" y="57034"/>
                  </a:lnTo>
                  <a:lnTo>
                    <a:pt x="41603" y="57051"/>
                  </a:lnTo>
                  <a:lnTo>
                    <a:pt x="41685" y="57069"/>
                  </a:lnTo>
                  <a:lnTo>
                    <a:pt x="41760" y="57095"/>
                  </a:lnTo>
                  <a:lnTo>
                    <a:pt x="41828" y="57131"/>
                  </a:lnTo>
                  <a:lnTo>
                    <a:pt x="41895" y="57157"/>
                  </a:lnTo>
                  <a:lnTo>
                    <a:pt x="41955" y="57201"/>
                  </a:lnTo>
                  <a:lnTo>
                    <a:pt x="42008" y="57236"/>
                  </a:lnTo>
                  <a:lnTo>
                    <a:pt x="42060" y="57289"/>
                  </a:lnTo>
                  <a:lnTo>
                    <a:pt x="42113" y="57342"/>
                  </a:lnTo>
                  <a:lnTo>
                    <a:pt x="42150" y="57395"/>
                  </a:lnTo>
                  <a:lnTo>
                    <a:pt x="42195" y="57456"/>
                  </a:lnTo>
                  <a:lnTo>
                    <a:pt x="42233" y="57518"/>
                  </a:lnTo>
                  <a:lnTo>
                    <a:pt x="42263" y="57588"/>
                  </a:lnTo>
                  <a:lnTo>
                    <a:pt x="42293" y="57659"/>
                  </a:lnTo>
                  <a:lnTo>
                    <a:pt x="42323" y="57738"/>
                  </a:lnTo>
                  <a:lnTo>
                    <a:pt x="42345" y="57817"/>
                  </a:lnTo>
                  <a:lnTo>
                    <a:pt x="42368" y="57905"/>
                  </a:lnTo>
                  <a:lnTo>
                    <a:pt x="42383" y="57993"/>
                  </a:lnTo>
                  <a:lnTo>
                    <a:pt x="42413" y="58187"/>
                  </a:lnTo>
                  <a:lnTo>
                    <a:pt x="42435" y="58398"/>
                  </a:lnTo>
                  <a:lnTo>
                    <a:pt x="42443" y="58636"/>
                  </a:lnTo>
                  <a:lnTo>
                    <a:pt x="42450" y="58883"/>
                  </a:lnTo>
                  <a:lnTo>
                    <a:pt x="42450" y="59147"/>
                  </a:lnTo>
                  <a:lnTo>
                    <a:pt x="42435" y="59376"/>
                  </a:lnTo>
                  <a:lnTo>
                    <a:pt x="42413" y="59587"/>
                  </a:lnTo>
                  <a:lnTo>
                    <a:pt x="42375" y="59772"/>
                  </a:lnTo>
                  <a:lnTo>
                    <a:pt x="42353" y="59860"/>
                  </a:lnTo>
                  <a:lnTo>
                    <a:pt x="42330" y="59939"/>
                  </a:lnTo>
                  <a:lnTo>
                    <a:pt x="42300" y="60010"/>
                  </a:lnTo>
                  <a:lnTo>
                    <a:pt x="42270" y="60080"/>
                  </a:lnTo>
                  <a:lnTo>
                    <a:pt x="42233" y="60142"/>
                  </a:lnTo>
                  <a:lnTo>
                    <a:pt x="42195" y="60203"/>
                  </a:lnTo>
                  <a:lnTo>
                    <a:pt x="42158" y="60256"/>
                  </a:lnTo>
                  <a:lnTo>
                    <a:pt x="42113" y="60300"/>
                  </a:lnTo>
                  <a:lnTo>
                    <a:pt x="42068" y="60344"/>
                  </a:lnTo>
                  <a:lnTo>
                    <a:pt x="42015" y="60379"/>
                  </a:lnTo>
                  <a:lnTo>
                    <a:pt x="41963" y="60415"/>
                  </a:lnTo>
                  <a:lnTo>
                    <a:pt x="41910" y="60450"/>
                  </a:lnTo>
                  <a:lnTo>
                    <a:pt x="41850" y="60467"/>
                  </a:lnTo>
                  <a:lnTo>
                    <a:pt x="41783" y="60485"/>
                  </a:lnTo>
                  <a:lnTo>
                    <a:pt x="41715" y="60503"/>
                  </a:lnTo>
                  <a:lnTo>
                    <a:pt x="41648" y="60511"/>
                  </a:lnTo>
                  <a:lnTo>
                    <a:pt x="41498" y="60520"/>
                  </a:lnTo>
                  <a:lnTo>
                    <a:pt x="41333" y="60511"/>
                  </a:lnTo>
                  <a:lnTo>
                    <a:pt x="41160" y="60485"/>
                  </a:lnTo>
                  <a:lnTo>
                    <a:pt x="40965" y="60441"/>
                  </a:lnTo>
                  <a:close/>
                  <a:moveTo>
                    <a:pt x="43793" y="51522"/>
                  </a:moveTo>
                  <a:lnTo>
                    <a:pt x="43665" y="51531"/>
                  </a:lnTo>
                  <a:lnTo>
                    <a:pt x="43538" y="51531"/>
                  </a:lnTo>
                  <a:lnTo>
                    <a:pt x="43418" y="51531"/>
                  </a:lnTo>
                  <a:lnTo>
                    <a:pt x="43313" y="51522"/>
                  </a:lnTo>
                  <a:lnTo>
                    <a:pt x="43208" y="51514"/>
                  </a:lnTo>
                  <a:lnTo>
                    <a:pt x="43110" y="51496"/>
                  </a:lnTo>
                  <a:lnTo>
                    <a:pt x="43020" y="51470"/>
                  </a:lnTo>
                  <a:lnTo>
                    <a:pt x="42938" y="51443"/>
                  </a:lnTo>
                  <a:lnTo>
                    <a:pt x="42863" y="51408"/>
                  </a:lnTo>
                  <a:lnTo>
                    <a:pt x="42795" y="51364"/>
                  </a:lnTo>
                  <a:lnTo>
                    <a:pt x="42735" y="51329"/>
                  </a:lnTo>
                  <a:lnTo>
                    <a:pt x="42675" y="51276"/>
                  </a:lnTo>
                  <a:lnTo>
                    <a:pt x="42623" y="51223"/>
                  </a:lnTo>
                  <a:lnTo>
                    <a:pt x="42578" y="51170"/>
                  </a:lnTo>
                  <a:lnTo>
                    <a:pt x="42533" y="51109"/>
                  </a:lnTo>
                  <a:lnTo>
                    <a:pt x="42503" y="51038"/>
                  </a:lnTo>
                  <a:lnTo>
                    <a:pt x="42465" y="50977"/>
                  </a:lnTo>
                  <a:lnTo>
                    <a:pt x="42443" y="50897"/>
                  </a:lnTo>
                  <a:lnTo>
                    <a:pt x="42420" y="50818"/>
                  </a:lnTo>
                  <a:lnTo>
                    <a:pt x="42398" y="50739"/>
                  </a:lnTo>
                  <a:lnTo>
                    <a:pt x="42383" y="50660"/>
                  </a:lnTo>
                  <a:lnTo>
                    <a:pt x="42375" y="50563"/>
                  </a:lnTo>
                  <a:lnTo>
                    <a:pt x="42368" y="50475"/>
                  </a:lnTo>
                  <a:lnTo>
                    <a:pt x="42360" y="50378"/>
                  </a:lnTo>
                  <a:lnTo>
                    <a:pt x="42360" y="50175"/>
                  </a:lnTo>
                  <a:lnTo>
                    <a:pt x="42375" y="49955"/>
                  </a:lnTo>
                  <a:lnTo>
                    <a:pt x="42390" y="49726"/>
                  </a:lnTo>
                  <a:lnTo>
                    <a:pt x="42420" y="49489"/>
                  </a:lnTo>
                  <a:lnTo>
                    <a:pt x="42390" y="49339"/>
                  </a:lnTo>
                  <a:lnTo>
                    <a:pt x="42368" y="49198"/>
                  </a:lnTo>
                  <a:lnTo>
                    <a:pt x="42345" y="49066"/>
                  </a:lnTo>
                  <a:lnTo>
                    <a:pt x="42338" y="48943"/>
                  </a:lnTo>
                  <a:lnTo>
                    <a:pt x="42330" y="48828"/>
                  </a:lnTo>
                  <a:lnTo>
                    <a:pt x="42330" y="48714"/>
                  </a:lnTo>
                  <a:lnTo>
                    <a:pt x="42338" y="48608"/>
                  </a:lnTo>
                  <a:lnTo>
                    <a:pt x="42345" y="48511"/>
                  </a:lnTo>
                  <a:lnTo>
                    <a:pt x="42360" y="48415"/>
                  </a:lnTo>
                  <a:lnTo>
                    <a:pt x="42383" y="48326"/>
                  </a:lnTo>
                  <a:lnTo>
                    <a:pt x="42413" y="48247"/>
                  </a:lnTo>
                  <a:lnTo>
                    <a:pt x="42443" y="48168"/>
                  </a:lnTo>
                  <a:lnTo>
                    <a:pt x="42480" y="48098"/>
                  </a:lnTo>
                  <a:lnTo>
                    <a:pt x="42525" y="48036"/>
                  </a:lnTo>
                  <a:lnTo>
                    <a:pt x="42570" y="47974"/>
                  </a:lnTo>
                  <a:lnTo>
                    <a:pt x="42623" y="47921"/>
                  </a:lnTo>
                  <a:lnTo>
                    <a:pt x="42683" y="47869"/>
                  </a:lnTo>
                  <a:lnTo>
                    <a:pt x="42743" y="47825"/>
                  </a:lnTo>
                  <a:lnTo>
                    <a:pt x="42810" y="47789"/>
                  </a:lnTo>
                  <a:lnTo>
                    <a:pt x="42885" y="47745"/>
                  </a:lnTo>
                  <a:lnTo>
                    <a:pt x="42960" y="47719"/>
                  </a:lnTo>
                  <a:lnTo>
                    <a:pt x="43043" y="47684"/>
                  </a:lnTo>
                  <a:lnTo>
                    <a:pt x="43125" y="47666"/>
                  </a:lnTo>
                  <a:lnTo>
                    <a:pt x="43215" y="47640"/>
                  </a:lnTo>
                  <a:lnTo>
                    <a:pt x="43403" y="47613"/>
                  </a:lnTo>
                  <a:lnTo>
                    <a:pt x="43605" y="47587"/>
                  </a:lnTo>
                  <a:lnTo>
                    <a:pt x="43823" y="47578"/>
                  </a:lnTo>
                  <a:lnTo>
                    <a:pt x="44055" y="47578"/>
                  </a:lnTo>
                  <a:lnTo>
                    <a:pt x="44258" y="47578"/>
                  </a:lnTo>
                  <a:lnTo>
                    <a:pt x="44445" y="47596"/>
                  </a:lnTo>
                  <a:lnTo>
                    <a:pt x="44625" y="47613"/>
                  </a:lnTo>
                  <a:lnTo>
                    <a:pt x="44783" y="47640"/>
                  </a:lnTo>
                  <a:lnTo>
                    <a:pt x="44933" y="47675"/>
                  </a:lnTo>
                  <a:lnTo>
                    <a:pt x="45068" y="47728"/>
                  </a:lnTo>
                  <a:lnTo>
                    <a:pt x="45135" y="47754"/>
                  </a:lnTo>
                  <a:lnTo>
                    <a:pt x="45195" y="47789"/>
                  </a:lnTo>
                  <a:lnTo>
                    <a:pt x="45248" y="47833"/>
                  </a:lnTo>
                  <a:lnTo>
                    <a:pt x="45300" y="47877"/>
                  </a:lnTo>
                  <a:lnTo>
                    <a:pt x="45353" y="47921"/>
                  </a:lnTo>
                  <a:lnTo>
                    <a:pt x="45398" y="47974"/>
                  </a:lnTo>
                  <a:lnTo>
                    <a:pt x="45443" y="48036"/>
                  </a:lnTo>
                  <a:lnTo>
                    <a:pt x="45480" y="48098"/>
                  </a:lnTo>
                  <a:lnTo>
                    <a:pt x="45518" y="48159"/>
                  </a:lnTo>
                  <a:lnTo>
                    <a:pt x="45555" y="48238"/>
                  </a:lnTo>
                  <a:lnTo>
                    <a:pt x="45585" y="48318"/>
                  </a:lnTo>
                  <a:lnTo>
                    <a:pt x="45615" y="48406"/>
                  </a:lnTo>
                  <a:lnTo>
                    <a:pt x="45638" y="48494"/>
                  </a:lnTo>
                  <a:lnTo>
                    <a:pt x="45660" y="48599"/>
                  </a:lnTo>
                  <a:lnTo>
                    <a:pt x="45675" y="48705"/>
                  </a:lnTo>
                  <a:lnTo>
                    <a:pt x="45698" y="48811"/>
                  </a:lnTo>
                  <a:lnTo>
                    <a:pt x="45720" y="49066"/>
                  </a:lnTo>
                  <a:lnTo>
                    <a:pt x="45728" y="49339"/>
                  </a:lnTo>
                  <a:lnTo>
                    <a:pt x="45728" y="49506"/>
                  </a:lnTo>
                  <a:lnTo>
                    <a:pt x="45728" y="49665"/>
                  </a:lnTo>
                  <a:lnTo>
                    <a:pt x="45720" y="49814"/>
                  </a:lnTo>
                  <a:lnTo>
                    <a:pt x="45713" y="49955"/>
                  </a:lnTo>
                  <a:lnTo>
                    <a:pt x="45698" y="50087"/>
                  </a:lnTo>
                  <a:lnTo>
                    <a:pt x="45675" y="50211"/>
                  </a:lnTo>
                  <a:lnTo>
                    <a:pt x="45653" y="50325"/>
                  </a:lnTo>
                  <a:lnTo>
                    <a:pt x="45630" y="50439"/>
                  </a:lnTo>
                  <a:lnTo>
                    <a:pt x="45593" y="50536"/>
                  </a:lnTo>
                  <a:lnTo>
                    <a:pt x="45563" y="50633"/>
                  </a:lnTo>
                  <a:lnTo>
                    <a:pt x="45525" y="50721"/>
                  </a:lnTo>
                  <a:lnTo>
                    <a:pt x="45480" y="50800"/>
                  </a:lnTo>
                  <a:lnTo>
                    <a:pt x="45435" y="50880"/>
                  </a:lnTo>
                  <a:lnTo>
                    <a:pt x="45383" y="50950"/>
                  </a:lnTo>
                  <a:lnTo>
                    <a:pt x="45330" y="51012"/>
                  </a:lnTo>
                  <a:lnTo>
                    <a:pt x="45270" y="51073"/>
                  </a:lnTo>
                  <a:lnTo>
                    <a:pt x="45203" y="51126"/>
                  </a:lnTo>
                  <a:lnTo>
                    <a:pt x="45143" y="51179"/>
                  </a:lnTo>
                  <a:lnTo>
                    <a:pt x="45068" y="51223"/>
                  </a:lnTo>
                  <a:lnTo>
                    <a:pt x="44993" y="51267"/>
                  </a:lnTo>
                  <a:lnTo>
                    <a:pt x="44918" y="51302"/>
                  </a:lnTo>
                  <a:lnTo>
                    <a:pt x="44835" y="51337"/>
                  </a:lnTo>
                  <a:lnTo>
                    <a:pt x="44745" y="51364"/>
                  </a:lnTo>
                  <a:lnTo>
                    <a:pt x="44655" y="51390"/>
                  </a:lnTo>
                  <a:lnTo>
                    <a:pt x="44468" y="51434"/>
                  </a:lnTo>
                  <a:lnTo>
                    <a:pt x="44258" y="51478"/>
                  </a:lnTo>
                  <a:lnTo>
                    <a:pt x="44033" y="51505"/>
                  </a:lnTo>
                  <a:lnTo>
                    <a:pt x="43793" y="51522"/>
                  </a:lnTo>
                  <a:close/>
                  <a:moveTo>
                    <a:pt x="47010" y="60511"/>
                  </a:moveTo>
                  <a:lnTo>
                    <a:pt x="46785" y="60511"/>
                  </a:lnTo>
                  <a:lnTo>
                    <a:pt x="46590" y="60494"/>
                  </a:lnTo>
                  <a:lnTo>
                    <a:pt x="46508" y="60485"/>
                  </a:lnTo>
                  <a:lnTo>
                    <a:pt x="46425" y="60467"/>
                  </a:lnTo>
                  <a:lnTo>
                    <a:pt x="46343" y="60441"/>
                  </a:lnTo>
                  <a:lnTo>
                    <a:pt x="46275" y="60415"/>
                  </a:lnTo>
                  <a:lnTo>
                    <a:pt x="46208" y="60388"/>
                  </a:lnTo>
                  <a:lnTo>
                    <a:pt x="46148" y="60353"/>
                  </a:lnTo>
                  <a:lnTo>
                    <a:pt x="46095" y="60318"/>
                  </a:lnTo>
                  <a:lnTo>
                    <a:pt x="46043" y="60274"/>
                  </a:lnTo>
                  <a:lnTo>
                    <a:pt x="45998" y="60230"/>
                  </a:lnTo>
                  <a:lnTo>
                    <a:pt x="45953" y="60186"/>
                  </a:lnTo>
                  <a:lnTo>
                    <a:pt x="45915" y="60133"/>
                  </a:lnTo>
                  <a:lnTo>
                    <a:pt x="45878" y="60071"/>
                  </a:lnTo>
                  <a:lnTo>
                    <a:pt x="45848" y="60018"/>
                  </a:lnTo>
                  <a:lnTo>
                    <a:pt x="45818" y="59957"/>
                  </a:lnTo>
                  <a:lnTo>
                    <a:pt x="45795" y="59886"/>
                  </a:lnTo>
                  <a:lnTo>
                    <a:pt x="45773" y="59816"/>
                  </a:lnTo>
                  <a:lnTo>
                    <a:pt x="45728" y="59666"/>
                  </a:lnTo>
                  <a:lnTo>
                    <a:pt x="45698" y="59499"/>
                  </a:lnTo>
                  <a:lnTo>
                    <a:pt x="45653" y="59138"/>
                  </a:lnTo>
                  <a:lnTo>
                    <a:pt x="45608" y="58715"/>
                  </a:lnTo>
                  <a:lnTo>
                    <a:pt x="45593" y="58530"/>
                  </a:lnTo>
                  <a:lnTo>
                    <a:pt x="45593" y="58354"/>
                  </a:lnTo>
                  <a:lnTo>
                    <a:pt x="45593" y="58196"/>
                  </a:lnTo>
                  <a:lnTo>
                    <a:pt x="45600" y="58055"/>
                  </a:lnTo>
                  <a:lnTo>
                    <a:pt x="45615" y="57923"/>
                  </a:lnTo>
                  <a:lnTo>
                    <a:pt x="45638" y="57800"/>
                  </a:lnTo>
                  <a:lnTo>
                    <a:pt x="45668" y="57694"/>
                  </a:lnTo>
                  <a:lnTo>
                    <a:pt x="45705" y="57597"/>
                  </a:lnTo>
                  <a:lnTo>
                    <a:pt x="45743" y="57509"/>
                  </a:lnTo>
                  <a:lnTo>
                    <a:pt x="45788" y="57430"/>
                  </a:lnTo>
                  <a:lnTo>
                    <a:pt x="45840" y="57359"/>
                  </a:lnTo>
                  <a:lnTo>
                    <a:pt x="45900" y="57298"/>
                  </a:lnTo>
                  <a:lnTo>
                    <a:pt x="45960" y="57245"/>
                  </a:lnTo>
                  <a:lnTo>
                    <a:pt x="46020" y="57201"/>
                  </a:lnTo>
                  <a:lnTo>
                    <a:pt x="46095" y="57166"/>
                  </a:lnTo>
                  <a:lnTo>
                    <a:pt x="46163" y="57131"/>
                  </a:lnTo>
                  <a:lnTo>
                    <a:pt x="46238" y="57104"/>
                  </a:lnTo>
                  <a:lnTo>
                    <a:pt x="46320" y="57078"/>
                  </a:lnTo>
                  <a:lnTo>
                    <a:pt x="46403" y="57060"/>
                  </a:lnTo>
                  <a:lnTo>
                    <a:pt x="46485" y="57043"/>
                  </a:lnTo>
                  <a:lnTo>
                    <a:pt x="46658" y="57025"/>
                  </a:lnTo>
                  <a:lnTo>
                    <a:pt x="46830" y="57007"/>
                  </a:lnTo>
                  <a:lnTo>
                    <a:pt x="47010" y="56999"/>
                  </a:lnTo>
                  <a:lnTo>
                    <a:pt x="47198" y="56981"/>
                  </a:lnTo>
                  <a:lnTo>
                    <a:pt x="47378" y="56963"/>
                  </a:lnTo>
                  <a:lnTo>
                    <a:pt x="47550" y="56928"/>
                  </a:lnTo>
                  <a:lnTo>
                    <a:pt x="47685" y="56902"/>
                  </a:lnTo>
                  <a:lnTo>
                    <a:pt x="47813" y="56884"/>
                  </a:lnTo>
                  <a:lnTo>
                    <a:pt x="47925" y="56875"/>
                  </a:lnTo>
                  <a:lnTo>
                    <a:pt x="48030" y="56875"/>
                  </a:lnTo>
                  <a:lnTo>
                    <a:pt x="48120" y="56884"/>
                  </a:lnTo>
                  <a:lnTo>
                    <a:pt x="48195" y="56902"/>
                  </a:lnTo>
                  <a:lnTo>
                    <a:pt x="48263" y="56919"/>
                  </a:lnTo>
                  <a:lnTo>
                    <a:pt x="48323" y="56954"/>
                  </a:lnTo>
                  <a:lnTo>
                    <a:pt x="48375" y="56990"/>
                  </a:lnTo>
                  <a:lnTo>
                    <a:pt x="48413" y="57034"/>
                  </a:lnTo>
                  <a:lnTo>
                    <a:pt x="48450" y="57078"/>
                  </a:lnTo>
                  <a:lnTo>
                    <a:pt x="48473" y="57131"/>
                  </a:lnTo>
                  <a:lnTo>
                    <a:pt x="48495" y="57183"/>
                  </a:lnTo>
                  <a:lnTo>
                    <a:pt x="48510" y="57245"/>
                  </a:lnTo>
                  <a:lnTo>
                    <a:pt x="48518" y="57307"/>
                  </a:lnTo>
                  <a:lnTo>
                    <a:pt x="48525" y="57377"/>
                  </a:lnTo>
                  <a:lnTo>
                    <a:pt x="48518" y="57509"/>
                  </a:lnTo>
                  <a:lnTo>
                    <a:pt x="48503" y="57641"/>
                  </a:lnTo>
                  <a:lnTo>
                    <a:pt x="48488" y="57782"/>
                  </a:lnTo>
                  <a:lnTo>
                    <a:pt x="48458" y="57905"/>
                  </a:lnTo>
                  <a:lnTo>
                    <a:pt x="48443" y="58029"/>
                  </a:lnTo>
                  <a:lnTo>
                    <a:pt x="48428" y="58125"/>
                  </a:lnTo>
                  <a:lnTo>
                    <a:pt x="48428" y="58169"/>
                  </a:lnTo>
                  <a:lnTo>
                    <a:pt x="48428" y="58213"/>
                  </a:lnTo>
                  <a:lnTo>
                    <a:pt x="48435" y="58240"/>
                  </a:lnTo>
                  <a:lnTo>
                    <a:pt x="48443" y="58266"/>
                  </a:lnTo>
                  <a:lnTo>
                    <a:pt x="48480" y="58451"/>
                  </a:lnTo>
                  <a:lnTo>
                    <a:pt x="48510" y="58618"/>
                  </a:lnTo>
                  <a:lnTo>
                    <a:pt x="48533" y="58777"/>
                  </a:lnTo>
                  <a:lnTo>
                    <a:pt x="48548" y="58927"/>
                  </a:lnTo>
                  <a:lnTo>
                    <a:pt x="48563" y="59067"/>
                  </a:lnTo>
                  <a:lnTo>
                    <a:pt x="48570" y="59200"/>
                  </a:lnTo>
                  <a:lnTo>
                    <a:pt x="48563" y="59323"/>
                  </a:lnTo>
                  <a:lnTo>
                    <a:pt x="48563" y="59437"/>
                  </a:lnTo>
                  <a:lnTo>
                    <a:pt x="48548" y="59552"/>
                  </a:lnTo>
                  <a:lnTo>
                    <a:pt x="48533" y="59649"/>
                  </a:lnTo>
                  <a:lnTo>
                    <a:pt x="48510" y="59737"/>
                  </a:lnTo>
                  <a:lnTo>
                    <a:pt x="48480" y="59825"/>
                  </a:lnTo>
                  <a:lnTo>
                    <a:pt x="48450" y="59904"/>
                  </a:lnTo>
                  <a:lnTo>
                    <a:pt x="48413" y="59974"/>
                  </a:lnTo>
                  <a:lnTo>
                    <a:pt x="48368" y="60045"/>
                  </a:lnTo>
                  <a:lnTo>
                    <a:pt x="48323" y="60106"/>
                  </a:lnTo>
                  <a:lnTo>
                    <a:pt x="48270" y="60159"/>
                  </a:lnTo>
                  <a:lnTo>
                    <a:pt x="48210" y="60212"/>
                  </a:lnTo>
                  <a:lnTo>
                    <a:pt x="48150" y="60256"/>
                  </a:lnTo>
                  <a:lnTo>
                    <a:pt x="48083" y="60291"/>
                  </a:lnTo>
                  <a:lnTo>
                    <a:pt x="48015" y="60326"/>
                  </a:lnTo>
                  <a:lnTo>
                    <a:pt x="47940" y="60362"/>
                  </a:lnTo>
                  <a:lnTo>
                    <a:pt x="47865" y="60388"/>
                  </a:lnTo>
                  <a:lnTo>
                    <a:pt x="47783" y="60415"/>
                  </a:lnTo>
                  <a:lnTo>
                    <a:pt x="47610" y="60450"/>
                  </a:lnTo>
                  <a:lnTo>
                    <a:pt x="47423" y="60476"/>
                  </a:lnTo>
                  <a:lnTo>
                    <a:pt x="47220" y="60494"/>
                  </a:lnTo>
                  <a:lnTo>
                    <a:pt x="47010" y="60511"/>
                  </a:lnTo>
                  <a:close/>
                  <a:moveTo>
                    <a:pt x="48825" y="50792"/>
                  </a:moveTo>
                  <a:lnTo>
                    <a:pt x="48728" y="50211"/>
                  </a:lnTo>
                  <a:lnTo>
                    <a:pt x="48645" y="49700"/>
                  </a:lnTo>
                  <a:lnTo>
                    <a:pt x="48615" y="49471"/>
                  </a:lnTo>
                  <a:lnTo>
                    <a:pt x="48585" y="49251"/>
                  </a:lnTo>
                  <a:lnTo>
                    <a:pt x="48563" y="49048"/>
                  </a:lnTo>
                  <a:lnTo>
                    <a:pt x="48555" y="48864"/>
                  </a:lnTo>
                  <a:lnTo>
                    <a:pt x="48548" y="48696"/>
                  </a:lnTo>
                  <a:lnTo>
                    <a:pt x="48548" y="48529"/>
                  </a:lnTo>
                  <a:lnTo>
                    <a:pt x="48555" y="48388"/>
                  </a:lnTo>
                  <a:lnTo>
                    <a:pt x="48578" y="48247"/>
                  </a:lnTo>
                  <a:lnTo>
                    <a:pt x="48608" y="48124"/>
                  </a:lnTo>
                  <a:lnTo>
                    <a:pt x="48645" y="48001"/>
                  </a:lnTo>
                  <a:lnTo>
                    <a:pt x="48690" y="47895"/>
                  </a:lnTo>
                  <a:lnTo>
                    <a:pt x="48750" y="47798"/>
                  </a:lnTo>
                  <a:lnTo>
                    <a:pt x="48825" y="47701"/>
                  </a:lnTo>
                  <a:lnTo>
                    <a:pt x="48908" y="47622"/>
                  </a:lnTo>
                  <a:lnTo>
                    <a:pt x="49005" y="47543"/>
                  </a:lnTo>
                  <a:lnTo>
                    <a:pt x="49118" y="47464"/>
                  </a:lnTo>
                  <a:lnTo>
                    <a:pt x="49238" y="47393"/>
                  </a:lnTo>
                  <a:lnTo>
                    <a:pt x="49380" y="47332"/>
                  </a:lnTo>
                  <a:lnTo>
                    <a:pt x="49530" y="47270"/>
                  </a:lnTo>
                  <a:lnTo>
                    <a:pt x="49695" y="47208"/>
                  </a:lnTo>
                  <a:lnTo>
                    <a:pt x="49883" y="47147"/>
                  </a:lnTo>
                  <a:lnTo>
                    <a:pt x="50085" y="47085"/>
                  </a:lnTo>
                  <a:lnTo>
                    <a:pt x="50295" y="47032"/>
                  </a:lnTo>
                  <a:lnTo>
                    <a:pt x="50535" y="46971"/>
                  </a:lnTo>
                  <a:lnTo>
                    <a:pt x="51053" y="46847"/>
                  </a:lnTo>
                  <a:lnTo>
                    <a:pt x="51653" y="46707"/>
                  </a:lnTo>
                  <a:lnTo>
                    <a:pt x="51743" y="47023"/>
                  </a:lnTo>
                  <a:lnTo>
                    <a:pt x="51818" y="47314"/>
                  </a:lnTo>
                  <a:lnTo>
                    <a:pt x="51870" y="47587"/>
                  </a:lnTo>
                  <a:lnTo>
                    <a:pt x="51915" y="47851"/>
                  </a:lnTo>
                  <a:lnTo>
                    <a:pt x="51945" y="48098"/>
                  </a:lnTo>
                  <a:lnTo>
                    <a:pt x="51968" y="48335"/>
                  </a:lnTo>
                  <a:lnTo>
                    <a:pt x="51968" y="48555"/>
                  </a:lnTo>
                  <a:lnTo>
                    <a:pt x="51960" y="48767"/>
                  </a:lnTo>
                  <a:lnTo>
                    <a:pt x="51930" y="48960"/>
                  </a:lnTo>
                  <a:lnTo>
                    <a:pt x="51900" y="49136"/>
                  </a:lnTo>
                  <a:lnTo>
                    <a:pt x="51848" y="49313"/>
                  </a:lnTo>
                  <a:lnTo>
                    <a:pt x="51795" y="49471"/>
                  </a:lnTo>
                  <a:lnTo>
                    <a:pt x="51720" y="49612"/>
                  </a:lnTo>
                  <a:lnTo>
                    <a:pt x="51645" y="49753"/>
                  </a:lnTo>
                  <a:lnTo>
                    <a:pt x="51548" y="49876"/>
                  </a:lnTo>
                  <a:lnTo>
                    <a:pt x="51450" y="49990"/>
                  </a:lnTo>
                  <a:lnTo>
                    <a:pt x="51338" y="50096"/>
                  </a:lnTo>
                  <a:lnTo>
                    <a:pt x="51218" y="50193"/>
                  </a:lnTo>
                  <a:lnTo>
                    <a:pt x="51090" y="50281"/>
                  </a:lnTo>
                  <a:lnTo>
                    <a:pt x="50955" y="50360"/>
                  </a:lnTo>
                  <a:lnTo>
                    <a:pt x="50813" y="50431"/>
                  </a:lnTo>
                  <a:lnTo>
                    <a:pt x="50663" y="50492"/>
                  </a:lnTo>
                  <a:lnTo>
                    <a:pt x="50505" y="50545"/>
                  </a:lnTo>
                  <a:lnTo>
                    <a:pt x="50340" y="50598"/>
                  </a:lnTo>
                  <a:lnTo>
                    <a:pt x="50168" y="50642"/>
                  </a:lnTo>
                  <a:lnTo>
                    <a:pt x="49988" y="50677"/>
                  </a:lnTo>
                  <a:lnTo>
                    <a:pt x="49808" y="50712"/>
                  </a:lnTo>
                  <a:lnTo>
                    <a:pt x="49620" y="50730"/>
                  </a:lnTo>
                  <a:lnTo>
                    <a:pt x="49230" y="50774"/>
                  </a:lnTo>
                  <a:lnTo>
                    <a:pt x="48825" y="50792"/>
                  </a:lnTo>
                  <a:close/>
                  <a:moveTo>
                    <a:pt x="52793" y="59851"/>
                  </a:moveTo>
                  <a:lnTo>
                    <a:pt x="52680" y="59860"/>
                  </a:lnTo>
                  <a:lnTo>
                    <a:pt x="52583" y="59869"/>
                  </a:lnTo>
                  <a:lnTo>
                    <a:pt x="52485" y="59860"/>
                  </a:lnTo>
                  <a:lnTo>
                    <a:pt x="52403" y="59851"/>
                  </a:lnTo>
                  <a:lnTo>
                    <a:pt x="52328" y="59833"/>
                  </a:lnTo>
                  <a:lnTo>
                    <a:pt x="52260" y="59816"/>
                  </a:lnTo>
                  <a:lnTo>
                    <a:pt x="52193" y="59789"/>
                  </a:lnTo>
                  <a:lnTo>
                    <a:pt x="52140" y="59754"/>
                  </a:lnTo>
                  <a:lnTo>
                    <a:pt x="52095" y="59719"/>
                  </a:lnTo>
                  <a:lnTo>
                    <a:pt x="52050" y="59675"/>
                  </a:lnTo>
                  <a:lnTo>
                    <a:pt x="52013" y="59631"/>
                  </a:lnTo>
                  <a:lnTo>
                    <a:pt x="51983" y="59578"/>
                  </a:lnTo>
                  <a:lnTo>
                    <a:pt x="51960" y="59525"/>
                  </a:lnTo>
                  <a:lnTo>
                    <a:pt x="51938" y="59472"/>
                  </a:lnTo>
                  <a:lnTo>
                    <a:pt x="51923" y="59411"/>
                  </a:lnTo>
                  <a:lnTo>
                    <a:pt x="51908" y="59349"/>
                  </a:lnTo>
                  <a:lnTo>
                    <a:pt x="51893" y="59217"/>
                  </a:lnTo>
                  <a:lnTo>
                    <a:pt x="51885" y="59076"/>
                  </a:lnTo>
                  <a:lnTo>
                    <a:pt x="51885" y="58927"/>
                  </a:lnTo>
                  <a:lnTo>
                    <a:pt x="51885" y="58777"/>
                  </a:lnTo>
                  <a:lnTo>
                    <a:pt x="51893" y="58627"/>
                  </a:lnTo>
                  <a:lnTo>
                    <a:pt x="51893" y="58478"/>
                  </a:lnTo>
                  <a:lnTo>
                    <a:pt x="51885" y="58328"/>
                  </a:lnTo>
                  <a:lnTo>
                    <a:pt x="51870" y="58196"/>
                  </a:lnTo>
                  <a:lnTo>
                    <a:pt x="51840" y="58011"/>
                  </a:lnTo>
                  <a:lnTo>
                    <a:pt x="51825" y="57853"/>
                  </a:lnTo>
                  <a:lnTo>
                    <a:pt x="51818" y="57694"/>
                  </a:lnTo>
                  <a:lnTo>
                    <a:pt x="51818" y="57544"/>
                  </a:lnTo>
                  <a:lnTo>
                    <a:pt x="51825" y="57412"/>
                  </a:lnTo>
                  <a:lnTo>
                    <a:pt x="51840" y="57280"/>
                  </a:lnTo>
                  <a:lnTo>
                    <a:pt x="51863" y="57166"/>
                  </a:lnTo>
                  <a:lnTo>
                    <a:pt x="51893" y="57051"/>
                  </a:lnTo>
                  <a:lnTo>
                    <a:pt x="51930" y="56954"/>
                  </a:lnTo>
                  <a:lnTo>
                    <a:pt x="51968" y="56858"/>
                  </a:lnTo>
                  <a:lnTo>
                    <a:pt x="52020" y="56770"/>
                  </a:lnTo>
                  <a:lnTo>
                    <a:pt x="52073" y="56690"/>
                  </a:lnTo>
                  <a:lnTo>
                    <a:pt x="52133" y="56620"/>
                  </a:lnTo>
                  <a:lnTo>
                    <a:pt x="52193" y="56550"/>
                  </a:lnTo>
                  <a:lnTo>
                    <a:pt x="52260" y="56488"/>
                  </a:lnTo>
                  <a:lnTo>
                    <a:pt x="52335" y="56435"/>
                  </a:lnTo>
                  <a:lnTo>
                    <a:pt x="52410" y="56382"/>
                  </a:lnTo>
                  <a:lnTo>
                    <a:pt x="52493" y="56338"/>
                  </a:lnTo>
                  <a:lnTo>
                    <a:pt x="52575" y="56294"/>
                  </a:lnTo>
                  <a:lnTo>
                    <a:pt x="52665" y="56259"/>
                  </a:lnTo>
                  <a:lnTo>
                    <a:pt x="52845" y="56189"/>
                  </a:lnTo>
                  <a:lnTo>
                    <a:pt x="53033" y="56136"/>
                  </a:lnTo>
                  <a:lnTo>
                    <a:pt x="53438" y="56056"/>
                  </a:lnTo>
                  <a:lnTo>
                    <a:pt x="53843" y="55986"/>
                  </a:lnTo>
                  <a:lnTo>
                    <a:pt x="53955" y="55968"/>
                  </a:lnTo>
                  <a:lnTo>
                    <a:pt x="54060" y="55960"/>
                  </a:lnTo>
                  <a:lnTo>
                    <a:pt x="54150" y="55960"/>
                  </a:lnTo>
                  <a:lnTo>
                    <a:pt x="54240" y="55960"/>
                  </a:lnTo>
                  <a:lnTo>
                    <a:pt x="54315" y="55977"/>
                  </a:lnTo>
                  <a:lnTo>
                    <a:pt x="54383" y="55995"/>
                  </a:lnTo>
                  <a:lnTo>
                    <a:pt x="54450" y="56012"/>
                  </a:lnTo>
                  <a:lnTo>
                    <a:pt x="54503" y="56048"/>
                  </a:lnTo>
                  <a:lnTo>
                    <a:pt x="54555" y="56083"/>
                  </a:lnTo>
                  <a:lnTo>
                    <a:pt x="54593" y="56118"/>
                  </a:lnTo>
                  <a:lnTo>
                    <a:pt x="54630" y="56162"/>
                  </a:lnTo>
                  <a:lnTo>
                    <a:pt x="54660" y="56215"/>
                  </a:lnTo>
                  <a:lnTo>
                    <a:pt x="54690" y="56268"/>
                  </a:lnTo>
                  <a:lnTo>
                    <a:pt x="54713" y="56321"/>
                  </a:lnTo>
                  <a:lnTo>
                    <a:pt x="54728" y="56382"/>
                  </a:lnTo>
                  <a:lnTo>
                    <a:pt x="54743" y="56444"/>
                  </a:lnTo>
                  <a:lnTo>
                    <a:pt x="54765" y="56576"/>
                  </a:lnTo>
                  <a:lnTo>
                    <a:pt x="54773" y="56717"/>
                  </a:lnTo>
                  <a:lnTo>
                    <a:pt x="54773" y="56866"/>
                  </a:lnTo>
                  <a:lnTo>
                    <a:pt x="54773" y="57016"/>
                  </a:lnTo>
                  <a:lnTo>
                    <a:pt x="54765" y="57166"/>
                  </a:lnTo>
                  <a:lnTo>
                    <a:pt x="54765" y="57315"/>
                  </a:lnTo>
                  <a:lnTo>
                    <a:pt x="54773" y="57456"/>
                  </a:lnTo>
                  <a:lnTo>
                    <a:pt x="54788" y="57588"/>
                  </a:lnTo>
                  <a:lnTo>
                    <a:pt x="54803" y="57764"/>
                  </a:lnTo>
                  <a:lnTo>
                    <a:pt x="54818" y="57923"/>
                  </a:lnTo>
                  <a:lnTo>
                    <a:pt x="54825" y="58081"/>
                  </a:lnTo>
                  <a:lnTo>
                    <a:pt x="54818" y="58222"/>
                  </a:lnTo>
                  <a:lnTo>
                    <a:pt x="54810" y="58363"/>
                  </a:lnTo>
                  <a:lnTo>
                    <a:pt x="54795" y="58486"/>
                  </a:lnTo>
                  <a:lnTo>
                    <a:pt x="54773" y="58610"/>
                  </a:lnTo>
                  <a:lnTo>
                    <a:pt x="54743" y="58724"/>
                  </a:lnTo>
                  <a:lnTo>
                    <a:pt x="54713" y="58830"/>
                  </a:lnTo>
                  <a:lnTo>
                    <a:pt x="54668" y="58927"/>
                  </a:lnTo>
                  <a:lnTo>
                    <a:pt x="54623" y="59015"/>
                  </a:lnTo>
                  <a:lnTo>
                    <a:pt x="54570" y="59103"/>
                  </a:lnTo>
                  <a:lnTo>
                    <a:pt x="54518" y="59182"/>
                  </a:lnTo>
                  <a:lnTo>
                    <a:pt x="54458" y="59252"/>
                  </a:lnTo>
                  <a:lnTo>
                    <a:pt x="54390" y="59314"/>
                  </a:lnTo>
                  <a:lnTo>
                    <a:pt x="54323" y="59376"/>
                  </a:lnTo>
                  <a:lnTo>
                    <a:pt x="54248" y="59437"/>
                  </a:lnTo>
                  <a:lnTo>
                    <a:pt x="54165" y="59481"/>
                  </a:lnTo>
                  <a:lnTo>
                    <a:pt x="54083" y="59534"/>
                  </a:lnTo>
                  <a:lnTo>
                    <a:pt x="54000" y="59569"/>
                  </a:lnTo>
                  <a:lnTo>
                    <a:pt x="53820" y="59649"/>
                  </a:lnTo>
                  <a:lnTo>
                    <a:pt x="53633" y="59701"/>
                  </a:lnTo>
                  <a:lnTo>
                    <a:pt x="53430" y="59754"/>
                  </a:lnTo>
                  <a:lnTo>
                    <a:pt x="53220" y="59789"/>
                  </a:lnTo>
                  <a:lnTo>
                    <a:pt x="53010" y="59825"/>
                  </a:lnTo>
                  <a:lnTo>
                    <a:pt x="52793" y="59851"/>
                  </a:lnTo>
                  <a:close/>
                  <a:moveTo>
                    <a:pt x="55103" y="48775"/>
                  </a:moveTo>
                  <a:lnTo>
                    <a:pt x="54998" y="48282"/>
                  </a:lnTo>
                  <a:lnTo>
                    <a:pt x="54915" y="47842"/>
                  </a:lnTo>
                  <a:lnTo>
                    <a:pt x="54885" y="47649"/>
                  </a:lnTo>
                  <a:lnTo>
                    <a:pt x="54855" y="47464"/>
                  </a:lnTo>
                  <a:lnTo>
                    <a:pt x="54833" y="47288"/>
                  </a:lnTo>
                  <a:lnTo>
                    <a:pt x="54825" y="47129"/>
                  </a:lnTo>
                  <a:lnTo>
                    <a:pt x="54818" y="46979"/>
                  </a:lnTo>
                  <a:lnTo>
                    <a:pt x="54818" y="46830"/>
                  </a:lnTo>
                  <a:lnTo>
                    <a:pt x="54825" y="46698"/>
                  </a:lnTo>
                  <a:lnTo>
                    <a:pt x="54848" y="46574"/>
                  </a:lnTo>
                  <a:lnTo>
                    <a:pt x="54870" y="46451"/>
                  </a:lnTo>
                  <a:lnTo>
                    <a:pt x="54908" y="46337"/>
                  </a:lnTo>
                  <a:lnTo>
                    <a:pt x="54960" y="46231"/>
                  </a:lnTo>
                  <a:lnTo>
                    <a:pt x="55020" y="46134"/>
                  </a:lnTo>
                  <a:lnTo>
                    <a:pt x="55088" y="46029"/>
                  </a:lnTo>
                  <a:lnTo>
                    <a:pt x="55170" y="45941"/>
                  </a:lnTo>
                  <a:lnTo>
                    <a:pt x="55268" y="45844"/>
                  </a:lnTo>
                  <a:lnTo>
                    <a:pt x="55373" y="45747"/>
                  </a:lnTo>
                  <a:lnTo>
                    <a:pt x="55500" y="45659"/>
                  </a:lnTo>
                  <a:lnTo>
                    <a:pt x="55635" y="45571"/>
                  </a:lnTo>
                  <a:lnTo>
                    <a:pt x="55785" y="45474"/>
                  </a:lnTo>
                  <a:lnTo>
                    <a:pt x="55950" y="45386"/>
                  </a:lnTo>
                  <a:lnTo>
                    <a:pt x="56325" y="45192"/>
                  </a:lnTo>
                  <a:lnTo>
                    <a:pt x="56768" y="44981"/>
                  </a:lnTo>
                  <a:lnTo>
                    <a:pt x="57285" y="44743"/>
                  </a:lnTo>
                  <a:lnTo>
                    <a:pt x="57870" y="44488"/>
                  </a:lnTo>
                  <a:lnTo>
                    <a:pt x="57900" y="44981"/>
                  </a:lnTo>
                  <a:lnTo>
                    <a:pt x="57923" y="45439"/>
                  </a:lnTo>
                  <a:lnTo>
                    <a:pt x="57923" y="45641"/>
                  </a:lnTo>
                  <a:lnTo>
                    <a:pt x="57923" y="45835"/>
                  </a:lnTo>
                  <a:lnTo>
                    <a:pt x="57915" y="46020"/>
                  </a:lnTo>
                  <a:lnTo>
                    <a:pt x="57908" y="46196"/>
                  </a:lnTo>
                  <a:lnTo>
                    <a:pt x="57893" y="46363"/>
                  </a:lnTo>
                  <a:lnTo>
                    <a:pt x="57863" y="46522"/>
                  </a:lnTo>
                  <a:lnTo>
                    <a:pt x="57833" y="46671"/>
                  </a:lnTo>
                  <a:lnTo>
                    <a:pt x="57795" y="46812"/>
                  </a:lnTo>
                  <a:lnTo>
                    <a:pt x="57758" y="46944"/>
                  </a:lnTo>
                  <a:lnTo>
                    <a:pt x="57705" y="47067"/>
                  </a:lnTo>
                  <a:lnTo>
                    <a:pt x="57645" y="47191"/>
                  </a:lnTo>
                  <a:lnTo>
                    <a:pt x="57578" y="47296"/>
                  </a:lnTo>
                  <a:lnTo>
                    <a:pt x="57503" y="47411"/>
                  </a:lnTo>
                  <a:lnTo>
                    <a:pt x="57420" y="47516"/>
                  </a:lnTo>
                  <a:lnTo>
                    <a:pt x="57323" y="47613"/>
                  </a:lnTo>
                  <a:lnTo>
                    <a:pt x="57218" y="47710"/>
                  </a:lnTo>
                  <a:lnTo>
                    <a:pt x="57105" y="47798"/>
                  </a:lnTo>
                  <a:lnTo>
                    <a:pt x="56985" y="47895"/>
                  </a:lnTo>
                  <a:lnTo>
                    <a:pt x="56850" y="47983"/>
                  </a:lnTo>
                  <a:lnTo>
                    <a:pt x="56700" y="48071"/>
                  </a:lnTo>
                  <a:lnTo>
                    <a:pt x="56543" y="48150"/>
                  </a:lnTo>
                  <a:lnTo>
                    <a:pt x="56378" y="48238"/>
                  </a:lnTo>
                  <a:lnTo>
                    <a:pt x="56198" y="48326"/>
                  </a:lnTo>
                  <a:lnTo>
                    <a:pt x="56003" y="48415"/>
                  </a:lnTo>
                  <a:lnTo>
                    <a:pt x="55575" y="48591"/>
                  </a:lnTo>
                  <a:lnTo>
                    <a:pt x="55103" y="48775"/>
                  </a:lnTo>
                  <a:close/>
                  <a:moveTo>
                    <a:pt x="58283" y="58108"/>
                  </a:moveTo>
                  <a:lnTo>
                    <a:pt x="58193" y="57844"/>
                  </a:lnTo>
                  <a:lnTo>
                    <a:pt x="58118" y="57588"/>
                  </a:lnTo>
                  <a:lnTo>
                    <a:pt x="58058" y="57351"/>
                  </a:lnTo>
                  <a:lnTo>
                    <a:pt x="58005" y="57122"/>
                  </a:lnTo>
                  <a:lnTo>
                    <a:pt x="57975" y="56902"/>
                  </a:lnTo>
                  <a:lnTo>
                    <a:pt x="57953" y="56690"/>
                  </a:lnTo>
                  <a:lnTo>
                    <a:pt x="57945" y="56497"/>
                  </a:lnTo>
                  <a:lnTo>
                    <a:pt x="57945" y="56303"/>
                  </a:lnTo>
                  <a:lnTo>
                    <a:pt x="57960" y="56127"/>
                  </a:lnTo>
                  <a:lnTo>
                    <a:pt x="57983" y="55960"/>
                  </a:lnTo>
                  <a:lnTo>
                    <a:pt x="58020" y="55801"/>
                  </a:lnTo>
                  <a:lnTo>
                    <a:pt x="58065" y="55643"/>
                  </a:lnTo>
                  <a:lnTo>
                    <a:pt x="58118" y="55502"/>
                  </a:lnTo>
                  <a:lnTo>
                    <a:pt x="58185" y="55370"/>
                  </a:lnTo>
                  <a:lnTo>
                    <a:pt x="58260" y="55238"/>
                  </a:lnTo>
                  <a:lnTo>
                    <a:pt x="58335" y="55114"/>
                  </a:lnTo>
                  <a:lnTo>
                    <a:pt x="58425" y="55000"/>
                  </a:lnTo>
                  <a:lnTo>
                    <a:pt x="58523" y="54894"/>
                  </a:lnTo>
                  <a:lnTo>
                    <a:pt x="58628" y="54789"/>
                  </a:lnTo>
                  <a:lnTo>
                    <a:pt x="58740" y="54692"/>
                  </a:lnTo>
                  <a:lnTo>
                    <a:pt x="58853" y="54604"/>
                  </a:lnTo>
                  <a:lnTo>
                    <a:pt x="58973" y="54516"/>
                  </a:lnTo>
                  <a:lnTo>
                    <a:pt x="59100" y="54437"/>
                  </a:lnTo>
                  <a:lnTo>
                    <a:pt x="59235" y="54357"/>
                  </a:lnTo>
                  <a:lnTo>
                    <a:pt x="59513" y="54208"/>
                  </a:lnTo>
                  <a:lnTo>
                    <a:pt x="59798" y="54076"/>
                  </a:lnTo>
                  <a:lnTo>
                    <a:pt x="60105" y="53952"/>
                  </a:lnTo>
                  <a:lnTo>
                    <a:pt x="60413" y="53838"/>
                  </a:lnTo>
                  <a:lnTo>
                    <a:pt x="60495" y="53811"/>
                  </a:lnTo>
                  <a:lnTo>
                    <a:pt x="60578" y="53785"/>
                  </a:lnTo>
                  <a:lnTo>
                    <a:pt x="60653" y="53776"/>
                  </a:lnTo>
                  <a:lnTo>
                    <a:pt x="60728" y="53776"/>
                  </a:lnTo>
                  <a:lnTo>
                    <a:pt x="60795" y="53776"/>
                  </a:lnTo>
                  <a:lnTo>
                    <a:pt x="60863" y="53794"/>
                  </a:lnTo>
                  <a:lnTo>
                    <a:pt x="60923" y="53811"/>
                  </a:lnTo>
                  <a:lnTo>
                    <a:pt x="60975" y="53847"/>
                  </a:lnTo>
                  <a:lnTo>
                    <a:pt x="61028" y="53891"/>
                  </a:lnTo>
                  <a:lnTo>
                    <a:pt x="61073" y="53935"/>
                  </a:lnTo>
                  <a:lnTo>
                    <a:pt x="61110" y="53996"/>
                  </a:lnTo>
                  <a:lnTo>
                    <a:pt x="61140" y="54067"/>
                  </a:lnTo>
                  <a:lnTo>
                    <a:pt x="61170" y="54146"/>
                  </a:lnTo>
                  <a:lnTo>
                    <a:pt x="61185" y="54234"/>
                  </a:lnTo>
                  <a:lnTo>
                    <a:pt x="61200" y="54331"/>
                  </a:lnTo>
                  <a:lnTo>
                    <a:pt x="61200" y="54437"/>
                  </a:lnTo>
                  <a:lnTo>
                    <a:pt x="61200" y="54648"/>
                  </a:lnTo>
                  <a:lnTo>
                    <a:pt x="61185" y="54859"/>
                  </a:lnTo>
                  <a:lnTo>
                    <a:pt x="61163" y="55053"/>
                  </a:lnTo>
                  <a:lnTo>
                    <a:pt x="61140" y="55238"/>
                  </a:lnTo>
                  <a:lnTo>
                    <a:pt x="61103" y="55414"/>
                  </a:lnTo>
                  <a:lnTo>
                    <a:pt x="61058" y="55581"/>
                  </a:lnTo>
                  <a:lnTo>
                    <a:pt x="61013" y="55748"/>
                  </a:lnTo>
                  <a:lnTo>
                    <a:pt x="60953" y="55898"/>
                  </a:lnTo>
                  <a:lnTo>
                    <a:pt x="60893" y="56048"/>
                  </a:lnTo>
                  <a:lnTo>
                    <a:pt x="60818" y="56189"/>
                  </a:lnTo>
                  <a:lnTo>
                    <a:pt x="60743" y="56321"/>
                  </a:lnTo>
                  <a:lnTo>
                    <a:pt x="60660" y="56444"/>
                  </a:lnTo>
                  <a:lnTo>
                    <a:pt x="60578" y="56567"/>
                  </a:lnTo>
                  <a:lnTo>
                    <a:pt x="60488" y="56682"/>
                  </a:lnTo>
                  <a:lnTo>
                    <a:pt x="60390" y="56787"/>
                  </a:lnTo>
                  <a:lnTo>
                    <a:pt x="60285" y="56893"/>
                  </a:lnTo>
                  <a:lnTo>
                    <a:pt x="60180" y="56990"/>
                  </a:lnTo>
                  <a:lnTo>
                    <a:pt x="60075" y="57087"/>
                  </a:lnTo>
                  <a:lnTo>
                    <a:pt x="59963" y="57175"/>
                  </a:lnTo>
                  <a:lnTo>
                    <a:pt x="59843" y="57263"/>
                  </a:lnTo>
                  <a:lnTo>
                    <a:pt x="59603" y="57421"/>
                  </a:lnTo>
                  <a:lnTo>
                    <a:pt x="59348" y="57571"/>
                  </a:lnTo>
                  <a:lnTo>
                    <a:pt x="59085" y="57712"/>
                  </a:lnTo>
                  <a:lnTo>
                    <a:pt x="58823" y="57853"/>
                  </a:lnTo>
                  <a:lnTo>
                    <a:pt x="58553" y="57976"/>
                  </a:lnTo>
                  <a:lnTo>
                    <a:pt x="58283" y="5810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g10d1bdb7c36_0_813"/>
          <p:cNvGrpSpPr/>
          <p:nvPr/>
        </p:nvGrpSpPr>
        <p:grpSpPr>
          <a:xfrm>
            <a:off x="7069058" y="1765567"/>
            <a:ext cx="907184" cy="777589"/>
            <a:chOff x="104250" y="82525"/>
            <a:chExt cx="2799950" cy="2817350"/>
          </a:xfrm>
        </p:grpSpPr>
        <p:sp>
          <p:nvSpPr>
            <p:cNvPr id="412" name="Google Shape;412;g10d1bdb7c36_0_813"/>
            <p:cNvSpPr/>
            <p:nvPr/>
          </p:nvSpPr>
          <p:spPr>
            <a:xfrm>
              <a:off x="104250" y="82525"/>
              <a:ext cx="2799950" cy="2817350"/>
            </a:xfrm>
            <a:custGeom>
              <a:avLst/>
              <a:gdLst/>
              <a:ahLst/>
              <a:cxnLst/>
              <a:rect l="l" t="t" r="r" b="b"/>
              <a:pathLst>
                <a:path w="111998" h="112694" extrusionOk="0">
                  <a:moveTo>
                    <a:pt x="0" y="1"/>
                  </a:moveTo>
                  <a:lnTo>
                    <a:pt x="0" y="77477"/>
                  </a:lnTo>
                  <a:lnTo>
                    <a:pt x="55635" y="112693"/>
                  </a:lnTo>
                  <a:lnTo>
                    <a:pt x="111998" y="77477"/>
                  </a:lnTo>
                  <a:lnTo>
                    <a:pt x="111998" y="1"/>
                  </a:lnTo>
                  <a:close/>
                </a:path>
              </a:pathLst>
            </a:custGeom>
            <a:solidFill>
              <a:srgbClr val="0538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g10d1bdb7c36_0_813"/>
            <p:cNvSpPr/>
            <p:nvPr/>
          </p:nvSpPr>
          <p:spPr>
            <a:xfrm>
              <a:off x="942550" y="360525"/>
              <a:ext cx="1114900" cy="1684450"/>
            </a:xfrm>
            <a:custGeom>
              <a:avLst/>
              <a:gdLst/>
              <a:ahLst/>
              <a:cxnLst/>
              <a:rect l="l" t="t" r="r" b="b"/>
              <a:pathLst>
                <a:path w="44596" h="67378" extrusionOk="0">
                  <a:moveTo>
                    <a:pt x="1" y="0"/>
                  </a:moveTo>
                  <a:lnTo>
                    <a:pt x="1" y="67378"/>
                  </a:lnTo>
                  <a:lnTo>
                    <a:pt x="44596" y="67378"/>
                  </a:lnTo>
                  <a:lnTo>
                    <a:pt x="44596" y="0"/>
                  </a:lnTo>
                  <a:lnTo>
                    <a:pt x="1" y="0"/>
                  </a:lnTo>
                  <a:close/>
                  <a:moveTo>
                    <a:pt x="40538" y="62562"/>
                  </a:moveTo>
                  <a:lnTo>
                    <a:pt x="4058" y="62562"/>
                  </a:lnTo>
                  <a:lnTo>
                    <a:pt x="4058" y="4807"/>
                  </a:lnTo>
                  <a:lnTo>
                    <a:pt x="40538" y="4807"/>
                  </a:lnTo>
                  <a:lnTo>
                    <a:pt x="40538" y="62562"/>
                  </a:lnTo>
                  <a:close/>
                  <a:moveTo>
                    <a:pt x="12758" y="18718"/>
                  </a:moveTo>
                  <a:lnTo>
                    <a:pt x="9406" y="14615"/>
                  </a:lnTo>
                  <a:lnTo>
                    <a:pt x="9338" y="14518"/>
                  </a:lnTo>
                  <a:lnTo>
                    <a:pt x="9278" y="14412"/>
                  </a:lnTo>
                  <a:lnTo>
                    <a:pt x="9226" y="14298"/>
                  </a:lnTo>
                  <a:lnTo>
                    <a:pt x="9181" y="14192"/>
                  </a:lnTo>
                  <a:lnTo>
                    <a:pt x="9151" y="14069"/>
                  </a:lnTo>
                  <a:lnTo>
                    <a:pt x="9128" y="13955"/>
                  </a:lnTo>
                  <a:lnTo>
                    <a:pt x="9113" y="13831"/>
                  </a:lnTo>
                  <a:lnTo>
                    <a:pt x="9113" y="13708"/>
                  </a:lnTo>
                  <a:lnTo>
                    <a:pt x="9121" y="13585"/>
                  </a:lnTo>
                  <a:lnTo>
                    <a:pt x="9136" y="13470"/>
                  </a:lnTo>
                  <a:lnTo>
                    <a:pt x="9166" y="13347"/>
                  </a:lnTo>
                  <a:lnTo>
                    <a:pt x="9203" y="13233"/>
                  </a:lnTo>
                  <a:lnTo>
                    <a:pt x="9248" y="13118"/>
                  </a:lnTo>
                  <a:lnTo>
                    <a:pt x="9301" y="13013"/>
                  </a:lnTo>
                  <a:lnTo>
                    <a:pt x="9368" y="12916"/>
                  </a:lnTo>
                  <a:lnTo>
                    <a:pt x="9443" y="12819"/>
                  </a:lnTo>
                  <a:lnTo>
                    <a:pt x="9533" y="12740"/>
                  </a:lnTo>
                  <a:lnTo>
                    <a:pt x="9616" y="12660"/>
                  </a:lnTo>
                  <a:lnTo>
                    <a:pt x="9713" y="12599"/>
                  </a:lnTo>
                  <a:lnTo>
                    <a:pt x="9811" y="12555"/>
                  </a:lnTo>
                  <a:lnTo>
                    <a:pt x="9908" y="12511"/>
                  </a:lnTo>
                  <a:lnTo>
                    <a:pt x="10006" y="12484"/>
                  </a:lnTo>
                  <a:lnTo>
                    <a:pt x="10111" y="12476"/>
                  </a:lnTo>
                  <a:lnTo>
                    <a:pt x="10216" y="12467"/>
                  </a:lnTo>
                  <a:lnTo>
                    <a:pt x="10321" y="12476"/>
                  </a:lnTo>
                  <a:lnTo>
                    <a:pt x="10418" y="12493"/>
                  </a:lnTo>
                  <a:lnTo>
                    <a:pt x="10523" y="12528"/>
                  </a:lnTo>
                  <a:lnTo>
                    <a:pt x="10621" y="12572"/>
                  </a:lnTo>
                  <a:lnTo>
                    <a:pt x="10718" y="12625"/>
                  </a:lnTo>
                  <a:lnTo>
                    <a:pt x="10808" y="12696"/>
                  </a:lnTo>
                  <a:lnTo>
                    <a:pt x="10891" y="12766"/>
                  </a:lnTo>
                  <a:lnTo>
                    <a:pt x="10973" y="12863"/>
                  </a:lnTo>
                  <a:lnTo>
                    <a:pt x="12743" y="15038"/>
                  </a:lnTo>
                  <a:lnTo>
                    <a:pt x="17348" y="9315"/>
                  </a:lnTo>
                  <a:lnTo>
                    <a:pt x="17431" y="9227"/>
                  </a:lnTo>
                  <a:lnTo>
                    <a:pt x="17521" y="9148"/>
                  </a:lnTo>
                  <a:lnTo>
                    <a:pt x="17611" y="9077"/>
                  </a:lnTo>
                  <a:lnTo>
                    <a:pt x="17701" y="9024"/>
                  </a:lnTo>
                  <a:lnTo>
                    <a:pt x="17798" y="8980"/>
                  </a:lnTo>
                  <a:lnTo>
                    <a:pt x="17903" y="8945"/>
                  </a:lnTo>
                  <a:lnTo>
                    <a:pt x="18001" y="8927"/>
                  </a:lnTo>
                  <a:lnTo>
                    <a:pt x="18106" y="8919"/>
                  </a:lnTo>
                  <a:lnTo>
                    <a:pt x="18211" y="8919"/>
                  </a:lnTo>
                  <a:lnTo>
                    <a:pt x="18316" y="8936"/>
                  </a:lnTo>
                  <a:lnTo>
                    <a:pt x="18413" y="8963"/>
                  </a:lnTo>
                  <a:lnTo>
                    <a:pt x="18518" y="8998"/>
                  </a:lnTo>
                  <a:lnTo>
                    <a:pt x="18616" y="9051"/>
                  </a:lnTo>
                  <a:lnTo>
                    <a:pt x="18706" y="9112"/>
                  </a:lnTo>
                  <a:lnTo>
                    <a:pt x="18796" y="9183"/>
                  </a:lnTo>
                  <a:lnTo>
                    <a:pt x="18878" y="9262"/>
                  </a:lnTo>
                  <a:lnTo>
                    <a:pt x="18961" y="9359"/>
                  </a:lnTo>
                  <a:lnTo>
                    <a:pt x="19021" y="9456"/>
                  </a:lnTo>
                  <a:lnTo>
                    <a:pt x="19081" y="9561"/>
                  </a:lnTo>
                  <a:lnTo>
                    <a:pt x="19126" y="9676"/>
                  </a:lnTo>
                  <a:lnTo>
                    <a:pt x="19163" y="9790"/>
                  </a:lnTo>
                  <a:lnTo>
                    <a:pt x="19193" y="9905"/>
                  </a:lnTo>
                  <a:lnTo>
                    <a:pt x="19208" y="10028"/>
                  </a:lnTo>
                  <a:lnTo>
                    <a:pt x="19216" y="10151"/>
                  </a:lnTo>
                  <a:lnTo>
                    <a:pt x="19216" y="10275"/>
                  </a:lnTo>
                  <a:lnTo>
                    <a:pt x="19201" y="10389"/>
                  </a:lnTo>
                  <a:lnTo>
                    <a:pt x="19186" y="10512"/>
                  </a:lnTo>
                  <a:lnTo>
                    <a:pt x="19148" y="10627"/>
                  </a:lnTo>
                  <a:lnTo>
                    <a:pt x="19111" y="10741"/>
                  </a:lnTo>
                  <a:lnTo>
                    <a:pt x="19058" y="10856"/>
                  </a:lnTo>
                  <a:lnTo>
                    <a:pt x="18998" y="10952"/>
                  </a:lnTo>
                  <a:lnTo>
                    <a:pt x="18923" y="11058"/>
                  </a:lnTo>
                  <a:lnTo>
                    <a:pt x="12758" y="18718"/>
                  </a:lnTo>
                  <a:close/>
                  <a:moveTo>
                    <a:pt x="12758" y="32241"/>
                  </a:moveTo>
                  <a:lnTo>
                    <a:pt x="9406" y="28138"/>
                  </a:lnTo>
                  <a:lnTo>
                    <a:pt x="9338" y="28041"/>
                  </a:lnTo>
                  <a:lnTo>
                    <a:pt x="9278" y="27936"/>
                  </a:lnTo>
                  <a:lnTo>
                    <a:pt x="9226" y="27830"/>
                  </a:lnTo>
                  <a:lnTo>
                    <a:pt x="9181" y="27715"/>
                  </a:lnTo>
                  <a:lnTo>
                    <a:pt x="9151" y="27592"/>
                  </a:lnTo>
                  <a:lnTo>
                    <a:pt x="9128" y="27478"/>
                  </a:lnTo>
                  <a:lnTo>
                    <a:pt x="9113" y="27354"/>
                  </a:lnTo>
                  <a:lnTo>
                    <a:pt x="9113" y="27231"/>
                  </a:lnTo>
                  <a:lnTo>
                    <a:pt x="9121" y="27108"/>
                  </a:lnTo>
                  <a:lnTo>
                    <a:pt x="9136" y="26994"/>
                  </a:lnTo>
                  <a:lnTo>
                    <a:pt x="9166" y="26870"/>
                  </a:lnTo>
                  <a:lnTo>
                    <a:pt x="9203" y="26756"/>
                  </a:lnTo>
                  <a:lnTo>
                    <a:pt x="9248" y="26650"/>
                  </a:lnTo>
                  <a:lnTo>
                    <a:pt x="9301" y="26545"/>
                  </a:lnTo>
                  <a:lnTo>
                    <a:pt x="9368" y="26439"/>
                  </a:lnTo>
                  <a:lnTo>
                    <a:pt x="9443" y="26342"/>
                  </a:lnTo>
                  <a:lnTo>
                    <a:pt x="9533" y="26263"/>
                  </a:lnTo>
                  <a:lnTo>
                    <a:pt x="9616" y="26184"/>
                  </a:lnTo>
                  <a:lnTo>
                    <a:pt x="9713" y="26122"/>
                  </a:lnTo>
                  <a:lnTo>
                    <a:pt x="9811" y="26078"/>
                  </a:lnTo>
                  <a:lnTo>
                    <a:pt x="9908" y="26034"/>
                  </a:lnTo>
                  <a:lnTo>
                    <a:pt x="10006" y="26007"/>
                  </a:lnTo>
                  <a:lnTo>
                    <a:pt x="10111" y="25999"/>
                  </a:lnTo>
                  <a:lnTo>
                    <a:pt x="10216" y="25990"/>
                  </a:lnTo>
                  <a:lnTo>
                    <a:pt x="10321" y="25999"/>
                  </a:lnTo>
                  <a:lnTo>
                    <a:pt x="10418" y="26025"/>
                  </a:lnTo>
                  <a:lnTo>
                    <a:pt x="10523" y="26051"/>
                  </a:lnTo>
                  <a:lnTo>
                    <a:pt x="10621" y="26096"/>
                  </a:lnTo>
                  <a:lnTo>
                    <a:pt x="10718" y="26148"/>
                  </a:lnTo>
                  <a:lnTo>
                    <a:pt x="10808" y="26219"/>
                  </a:lnTo>
                  <a:lnTo>
                    <a:pt x="10891" y="26298"/>
                  </a:lnTo>
                  <a:lnTo>
                    <a:pt x="10973" y="26386"/>
                  </a:lnTo>
                  <a:lnTo>
                    <a:pt x="12743" y="28561"/>
                  </a:lnTo>
                  <a:lnTo>
                    <a:pt x="17348" y="22838"/>
                  </a:lnTo>
                  <a:lnTo>
                    <a:pt x="17431" y="22750"/>
                  </a:lnTo>
                  <a:lnTo>
                    <a:pt x="17521" y="22671"/>
                  </a:lnTo>
                  <a:lnTo>
                    <a:pt x="17611" y="22600"/>
                  </a:lnTo>
                  <a:lnTo>
                    <a:pt x="17701" y="22547"/>
                  </a:lnTo>
                  <a:lnTo>
                    <a:pt x="17798" y="22503"/>
                  </a:lnTo>
                  <a:lnTo>
                    <a:pt x="17903" y="22468"/>
                  </a:lnTo>
                  <a:lnTo>
                    <a:pt x="18001" y="22451"/>
                  </a:lnTo>
                  <a:lnTo>
                    <a:pt x="18106" y="22442"/>
                  </a:lnTo>
                  <a:lnTo>
                    <a:pt x="18211" y="22451"/>
                  </a:lnTo>
                  <a:lnTo>
                    <a:pt x="18316" y="22459"/>
                  </a:lnTo>
                  <a:lnTo>
                    <a:pt x="18413" y="22486"/>
                  </a:lnTo>
                  <a:lnTo>
                    <a:pt x="18518" y="22521"/>
                  </a:lnTo>
                  <a:lnTo>
                    <a:pt x="18616" y="22574"/>
                  </a:lnTo>
                  <a:lnTo>
                    <a:pt x="18706" y="22635"/>
                  </a:lnTo>
                  <a:lnTo>
                    <a:pt x="18796" y="22706"/>
                  </a:lnTo>
                  <a:lnTo>
                    <a:pt x="18878" y="22785"/>
                  </a:lnTo>
                  <a:lnTo>
                    <a:pt x="18961" y="22882"/>
                  </a:lnTo>
                  <a:lnTo>
                    <a:pt x="19021" y="22988"/>
                  </a:lnTo>
                  <a:lnTo>
                    <a:pt x="19081" y="23093"/>
                  </a:lnTo>
                  <a:lnTo>
                    <a:pt x="19126" y="23199"/>
                  </a:lnTo>
                  <a:lnTo>
                    <a:pt x="19163" y="23313"/>
                  </a:lnTo>
                  <a:lnTo>
                    <a:pt x="19193" y="23437"/>
                  </a:lnTo>
                  <a:lnTo>
                    <a:pt x="19208" y="23551"/>
                  </a:lnTo>
                  <a:lnTo>
                    <a:pt x="19216" y="23674"/>
                  </a:lnTo>
                  <a:lnTo>
                    <a:pt x="19216" y="23798"/>
                  </a:lnTo>
                  <a:lnTo>
                    <a:pt x="19201" y="23921"/>
                  </a:lnTo>
                  <a:lnTo>
                    <a:pt x="19186" y="24035"/>
                  </a:lnTo>
                  <a:lnTo>
                    <a:pt x="19148" y="24150"/>
                  </a:lnTo>
                  <a:lnTo>
                    <a:pt x="19111" y="24264"/>
                  </a:lnTo>
                  <a:lnTo>
                    <a:pt x="19058" y="24379"/>
                  </a:lnTo>
                  <a:lnTo>
                    <a:pt x="18998" y="24484"/>
                  </a:lnTo>
                  <a:lnTo>
                    <a:pt x="18923" y="24581"/>
                  </a:lnTo>
                  <a:lnTo>
                    <a:pt x="12758" y="32241"/>
                  </a:lnTo>
                  <a:close/>
                  <a:moveTo>
                    <a:pt x="12758" y="45773"/>
                  </a:moveTo>
                  <a:lnTo>
                    <a:pt x="9406" y="41661"/>
                  </a:lnTo>
                  <a:lnTo>
                    <a:pt x="9338" y="41564"/>
                  </a:lnTo>
                  <a:lnTo>
                    <a:pt x="9278" y="41459"/>
                  </a:lnTo>
                  <a:lnTo>
                    <a:pt x="9226" y="41353"/>
                  </a:lnTo>
                  <a:lnTo>
                    <a:pt x="9181" y="41239"/>
                  </a:lnTo>
                  <a:lnTo>
                    <a:pt x="9151" y="41115"/>
                  </a:lnTo>
                  <a:lnTo>
                    <a:pt x="9128" y="41001"/>
                  </a:lnTo>
                  <a:lnTo>
                    <a:pt x="9113" y="40878"/>
                  </a:lnTo>
                  <a:lnTo>
                    <a:pt x="9113" y="40754"/>
                  </a:lnTo>
                  <a:lnTo>
                    <a:pt x="9121" y="40640"/>
                  </a:lnTo>
                  <a:lnTo>
                    <a:pt x="9136" y="40517"/>
                  </a:lnTo>
                  <a:lnTo>
                    <a:pt x="9166" y="40393"/>
                  </a:lnTo>
                  <a:lnTo>
                    <a:pt x="9203" y="40279"/>
                  </a:lnTo>
                  <a:lnTo>
                    <a:pt x="9248" y="40173"/>
                  </a:lnTo>
                  <a:lnTo>
                    <a:pt x="9301" y="40068"/>
                  </a:lnTo>
                  <a:lnTo>
                    <a:pt x="9368" y="39962"/>
                  </a:lnTo>
                  <a:lnTo>
                    <a:pt x="9443" y="39865"/>
                  </a:lnTo>
                  <a:lnTo>
                    <a:pt x="9533" y="39786"/>
                  </a:lnTo>
                  <a:lnTo>
                    <a:pt x="9616" y="39707"/>
                  </a:lnTo>
                  <a:lnTo>
                    <a:pt x="9713" y="39645"/>
                  </a:lnTo>
                  <a:lnTo>
                    <a:pt x="9811" y="39601"/>
                  </a:lnTo>
                  <a:lnTo>
                    <a:pt x="9908" y="39557"/>
                  </a:lnTo>
                  <a:lnTo>
                    <a:pt x="10006" y="39531"/>
                  </a:lnTo>
                  <a:lnTo>
                    <a:pt x="10111" y="39522"/>
                  </a:lnTo>
                  <a:lnTo>
                    <a:pt x="10216" y="39513"/>
                  </a:lnTo>
                  <a:lnTo>
                    <a:pt x="10321" y="39522"/>
                  </a:lnTo>
                  <a:lnTo>
                    <a:pt x="10418" y="39548"/>
                  </a:lnTo>
                  <a:lnTo>
                    <a:pt x="10523" y="39575"/>
                  </a:lnTo>
                  <a:lnTo>
                    <a:pt x="10621" y="39619"/>
                  </a:lnTo>
                  <a:lnTo>
                    <a:pt x="10718" y="39671"/>
                  </a:lnTo>
                  <a:lnTo>
                    <a:pt x="10808" y="39742"/>
                  </a:lnTo>
                  <a:lnTo>
                    <a:pt x="10891" y="39821"/>
                  </a:lnTo>
                  <a:lnTo>
                    <a:pt x="10973" y="39909"/>
                  </a:lnTo>
                  <a:lnTo>
                    <a:pt x="12743" y="42084"/>
                  </a:lnTo>
                  <a:lnTo>
                    <a:pt x="17348" y="36361"/>
                  </a:lnTo>
                  <a:lnTo>
                    <a:pt x="17431" y="36273"/>
                  </a:lnTo>
                  <a:lnTo>
                    <a:pt x="17521" y="36194"/>
                  </a:lnTo>
                  <a:lnTo>
                    <a:pt x="17611" y="36123"/>
                  </a:lnTo>
                  <a:lnTo>
                    <a:pt x="17701" y="36071"/>
                  </a:lnTo>
                  <a:lnTo>
                    <a:pt x="17798" y="36027"/>
                  </a:lnTo>
                  <a:lnTo>
                    <a:pt x="17903" y="36000"/>
                  </a:lnTo>
                  <a:lnTo>
                    <a:pt x="18001" y="35974"/>
                  </a:lnTo>
                  <a:lnTo>
                    <a:pt x="18106" y="35965"/>
                  </a:lnTo>
                  <a:lnTo>
                    <a:pt x="18211" y="35974"/>
                  </a:lnTo>
                  <a:lnTo>
                    <a:pt x="18316" y="35983"/>
                  </a:lnTo>
                  <a:lnTo>
                    <a:pt x="18413" y="36009"/>
                  </a:lnTo>
                  <a:lnTo>
                    <a:pt x="18518" y="36044"/>
                  </a:lnTo>
                  <a:lnTo>
                    <a:pt x="18616" y="36097"/>
                  </a:lnTo>
                  <a:lnTo>
                    <a:pt x="18706" y="36159"/>
                  </a:lnTo>
                  <a:lnTo>
                    <a:pt x="18796" y="36229"/>
                  </a:lnTo>
                  <a:lnTo>
                    <a:pt x="18878" y="36317"/>
                  </a:lnTo>
                  <a:lnTo>
                    <a:pt x="18961" y="36405"/>
                  </a:lnTo>
                  <a:lnTo>
                    <a:pt x="19021" y="36511"/>
                  </a:lnTo>
                  <a:lnTo>
                    <a:pt x="19081" y="36616"/>
                  </a:lnTo>
                  <a:lnTo>
                    <a:pt x="19126" y="36722"/>
                  </a:lnTo>
                  <a:lnTo>
                    <a:pt x="19163" y="36837"/>
                  </a:lnTo>
                  <a:lnTo>
                    <a:pt x="19193" y="36960"/>
                  </a:lnTo>
                  <a:lnTo>
                    <a:pt x="19208" y="37074"/>
                  </a:lnTo>
                  <a:lnTo>
                    <a:pt x="19216" y="37197"/>
                  </a:lnTo>
                  <a:lnTo>
                    <a:pt x="19216" y="37321"/>
                  </a:lnTo>
                  <a:lnTo>
                    <a:pt x="19201" y="37444"/>
                  </a:lnTo>
                  <a:lnTo>
                    <a:pt x="19186" y="37558"/>
                  </a:lnTo>
                  <a:lnTo>
                    <a:pt x="19148" y="37673"/>
                  </a:lnTo>
                  <a:lnTo>
                    <a:pt x="19111" y="37787"/>
                  </a:lnTo>
                  <a:lnTo>
                    <a:pt x="19058" y="37902"/>
                  </a:lnTo>
                  <a:lnTo>
                    <a:pt x="18998" y="38007"/>
                  </a:lnTo>
                  <a:lnTo>
                    <a:pt x="18923" y="38104"/>
                  </a:lnTo>
                  <a:lnTo>
                    <a:pt x="12758" y="45773"/>
                  </a:lnTo>
                  <a:close/>
                  <a:moveTo>
                    <a:pt x="12758" y="59296"/>
                  </a:moveTo>
                  <a:lnTo>
                    <a:pt x="9406" y="55184"/>
                  </a:lnTo>
                  <a:lnTo>
                    <a:pt x="9338" y="55087"/>
                  </a:lnTo>
                  <a:lnTo>
                    <a:pt x="9278" y="54982"/>
                  </a:lnTo>
                  <a:lnTo>
                    <a:pt x="9226" y="54876"/>
                  </a:lnTo>
                  <a:lnTo>
                    <a:pt x="9181" y="54762"/>
                  </a:lnTo>
                  <a:lnTo>
                    <a:pt x="9151" y="54647"/>
                  </a:lnTo>
                  <a:lnTo>
                    <a:pt x="9128" y="54524"/>
                  </a:lnTo>
                  <a:lnTo>
                    <a:pt x="9113" y="54401"/>
                  </a:lnTo>
                  <a:lnTo>
                    <a:pt x="9113" y="54277"/>
                  </a:lnTo>
                  <a:lnTo>
                    <a:pt x="9121" y="54163"/>
                  </a:lnTo>
                  <a:lnTo>
                    <a:pt x="9136" y="54040"/>
                  </a:lnTo>
                  <a:lnTo>
                    <a:pt x="9166" y="53925"/>
                  </a:lnTo>
                  <a:lnTo>
                    <a:pt x="9203" y="53811"/>
                  </a:lnTo>
                  <a:lnTo>
                    <a:pt x="9248" y="53696"/>
                  </a:lnTo>
                  <a:lnTo>
                    <a:pt x="9301" y="53591"/>
                  </a:lnTo>
                  <a:lnTo>
                    <a:pt x="9368" y="53485"/>
                  </a:lnTo>
                  <a:lnTo>
                    <a:pt x="9443" y="53397"/>
                  </a:lnTo>
                  <a:lnTo>
                    <a:pt x="9533" y="53309"/>
                  </a:lnTo>
                  <a:lnTo>
                    <a:pt x="9616" y="53239"/>
                  </a:lnTo>
                  <a:lnTo>
                    <a:pt x="9713" y="53177"/>
                  </a:lnTo>
                  <a:lnTo>
                    <a:pt x="9811" y="53124"/>
                  </a:lnTo>
                  <a:lnTo>
                    <a:pt x="9908" y="53080"/>
                  </a:lnTo>
                  <a:lnTo>
                    <a:pt x="10006" y="53054"/>
                  </a:lnTo>
                  <a:lnTo>
                    <a:pt x="10111" y="53045"/>
                  </a:lnTo>
                  <a:lnTo>
                    <a:pt x="10216" y="53036"/>
                  </a:lnTo>
                  <a:lnTo>
                    <a:pt x="10321" y="53045"/>
                  </a:lnTo>
                  <a:lnTo>
                    <a:pt x="10418" y="53071"/>
                  </a:lnTo>
                  <a:lnTo>
                    <a:pt x="10523" y="53098"/>
                  </a:lnTo>
                  <a:lnTo>
                    <a:pt x="10621" y="53142"/>
                  </a:lnTo>
                  <a:lnTo>
                    <a:pt x="10718" y="53195"/>
                  </a:lnTo>
                  <a:lnTo>
                    <a:pt x="10808" y="53265"/>
                  </a:lnTo>
                  <a:lnTo>
                    <a:pt x="10891" y="53344"/>
                  </a:lnTo>
                  <a:lnTo>
                    <a:pt x="10973" y="53432"/>
                  </a:lnTo>
                  <a:lnTo>
                    <a:pt x="12743" y="55607"/>
                  </a:lnTo>
                  <a:lnTo>
                    <a:pt x="17348" y="49884"/>
                  </a:lnTo>
                  <a:lnTo>
                    <a:pt x="17431" y="49796"/>
                  </a:lnTo>
                  <a:lnTo>
                    <a:pt x="17521" y="49717"/>
                  </a:lnTo>
                  <a:lnTo>
                    <a:pt x="17611" y="49647"/>
                  </a:lnTo>
                  <a:lnTo>
                    <a:pt x="17701" y="49594"/>
                  </a:lnTo>
                  <a:lnTo>
                    <a:pt x="17798" y="49550"/>
                  </a:lnTo>
                  <a:lnTo>
                    <a:pt x="17903" y="49523"/>
                  </a:lnTo>
                  <a:lnTo>
                    <a:pt x="18001" y="49497"/>
                  </a:lnTo>
                  <a:lnTo>
                    <a:pt x="18106" y="49488"/>
                  </a:lnTo>
                  <a:lnTo>
                    <a:pt x="18211" y="49497"/>
                  </a:lnTo>
                  <a:lnTo>
                    <a:pt x="18316" y="49506"/>
                  </a:lnTo>
                  <a:lnTo>
                    <a:pt x="18413" y="49532"/>
                  </a:lnTo>
                  <a:lnTo>
                    <a:pt x="18518" y="49567"/>
                  </a:lnTo>
                  <a:lnTo>
                    <a:pt x="18616" y="49620"/>
                  </a:lnTo>
                  <a:lnTo>
                    <a:pt x="18706" y="49682"/>
                  </a:lnTo>
                  <a:lnTo>
                    <a:pt x="18796" y="49752"/>
                  </a:lnTo>
                  <a:lnTo>
                    <a:pt x="18878" y="49840"/>
                  </a:lnTo>
                  <a:lnTo>
                    <a:pt x="18961" y="49928"/>
                  </a:lnTo>
                  <a:lnTo>
                    <a:pt x="19021" y="50034"/>
                  </a:lnTo>
                  <a:lnTo>
                    <a:pt x="19081" y="50140"/>
                  </a:lnTo>
                  <a:lnTo>
                    <a:pt x="19126" y="50245"/>
                  </a:lnTo>
                  <a:lnTo>
                    <a:pt x="19163" y="50360"/>
                  </a:lnTo>
                  <a:lnTo>
                    <a:pt x="19193" y="50483"/>
                  </a:lnTo>
                  <a:lnTo>
                    <a:pt x="19208" y="50597"/>
                  </a:lnTo>
                  <a:lnTo>
                    <a:pt x="19216" y="50721"/>
                  </a:lnTo>
                  <a:lnTo>
                    <a:pt x="19216" y="50844"/>
                  </a:lnTo>
                  <a:lnTo>
                    <a:pt x="19201" y="50967"/>
                  </a:lnTo>
                  <a:lnTo>
                    <a:pt x="19186" y="51082"/>
                  </a:lnTo>
                  <a:lnTo>
                    <a:pt x="19148" y="51205"/>
                  </a:lnTo>
                  <a:lnTo>
                    <a:pt x="19111" y="51310"/>
                  </a:lnTo>
                  <a:lnTo>
                    <a:pt x="19058" y="51425"/>
                  </a:lnTo>
                  <a:lnTo>
                    <a:pt x="18998" y="51531"/>
                  </a:lnTo>
                  <a:lnTo>
                    <a:pt x="18923" y="51627"/>
                  </a:lnTo>
                  <a:lnTo>
                    <a:pt x="12758" y="59296"/>
                  </a:lnTo>
                  <a:close/>
                  <a:moveTo>
                    <a:pt x="35851" y="29494"/>
                  </a:moveTo>
                  <a:lnTo>
                    <a:pt x="23911" y="29494"/>
                  </a:lnTo>
                  <a:lnTo>
                    <a:pt x="23911" y="26316"/>
                  </a:lnTo>
                  <a:lnTo>
                    <a:pt x="35851" y="26316"/>
                  </a:lnTo>
                  <a:lnTo>
                    <a:pt x="35851" y="29494"/>
                  </a:lnTo>
                  <a:close/>
                  <a:moveTo>
                    <a:pt x="35851" y="15988"/>
                  </a:moveTo>
                  <a:lnTo>
                    <a:pt x="23911" y="15988"/>
                  </a:lnTo>
                  <a:lnTo>
                    <a:pt x="23911" y="12810"/>
                  </a:lnTo>
                  <a:lnTo>
                    <a:pt x="35851" y="12810"/>
                  </a:lnTo>
                  <a:lnTo>
                    <a:pt x="35851" y="15988"/>
                  </a:lnTo>
                  <a:close/>
                  <a:moveTo>
                    <a:pt x="35851" y="56505"/>
                  </a:moveTo>
                  <a:lnTo>
                    <a:pt x="23911" y="56505"/>
                  </a:lnTo>
                  <a:lnTo>
                    <a:pt x="23911" y="53318"/>
                  </a:lnTo>
                  <a:lnTo>
                    <a:pt x="35851" y="53318"/>
                  </a:lnTo>
                  <a:lnTo>
                    <a:pt x="35851" y="56505"/>
                  </a:lnTo>
                  <a:close/>
                  <a:moveTo>
                    <a:pt x="35851" y="42999"/>
                  </a:moveTo>
                  <a:lnTo>
                    <a:pt x="23911" y="42999"/>
                  </a:lnTo>
                  <a:lnTo>
                    <a:pt x="23911" y="39821"/>
                  </a:lnTo>
                  <a:lnTo>
                    <a:pt x="35851" y="39821"/>
                  </a:lnTo>
                  <a:lnTo>
                    <a:pt x="35851" y="4299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g10d1bdb7c36_0_813"/>
          <p:cNvGrpSpPr/>
          <p:nvPr/>
        </p:nvGrpSpPr>
        <p:grpSpPr>
          <a:xfrm>
            <a:off x="9937552" y="1765567"/>
            <a:ext cx="907184" cy="777589"/>
            <a:chOff x="104250" y="82525"/>
            <a:chExt cx="2799950" cy="2817350"/>
          </a:xfrm>
        </p:grpSpPr>
        <p:sp>
          <p:nvSpPr>
            <p:cNvPr id="415" name="Google Shape;415;g10d1bdb7c36_0_813"/>
            <p:cNvSpPr/>
            <p:nvPr/>
          </p:nvSpPr>
          <p:spPr>
            <a:xfrm>
              <a:off x="104250" y="82525"/>
              <a:ext cx="2799950" cy="2817350"/>
            </a:xfrm>
            <a:custGeom>
              <a:avLst/>
              <a:gdLst/>
              <a:ahLst/>
              <a:cxnLst/>
              <a:rect l="l" t="t" r="r" b="b"/>
              <a:pathLst>
                <a:path w="111998" h="112694" extrusionOk="0">
                  <a:moveTo>
                    <a:pt x="0" y="1"/>
                  </a:moveTo>
                  <a:lnTo>
                    <a:pt x="0" y="77477"/>
                  </a:lnTo>
                  <a:lnTo>
                    <a:pt x="55635" y="112693"/>
                  </a:lnTo>
                  <a:lnTo>
                    <a:pt x="111998" y="77477"/>
                  </a:lnTo>
                  <a:lnTo>
                    <a:pt x="111998" y="1"/>
                  </a:lnTo>
                  <a:close/>
                </a:path>
              </a:pathLst>
            </a:custGeom>
            <a:solidFill>
              <a:srgbClr val="0538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g10d1bdb7c36_0_813"/>
            <p:cNvSpPr/>
            <p:nvPr/>
          </p:nvSpPr>
          <p:spPr>
            <a:xfrm>
              <a:off x="967500" y="424775"/>
              <a:ext cx="1229450" cy="1717050"/>
            </a:xfrm>
            <a:custGeom>
              <a:avLst/>
              <a:gdLst/>
              <a:ahLst/>
              <a:cxnLst/>
              <a:rect l="l" t="t" r="r" b="b"/>
              <a:pathLst>
                <a:path w="49178" h="68682" extrusionOk="0">
                  <a:moveTo>
                    <a:pt x="48233" y="36644"/>
                  </a:moveTo>
                  <a:lnTo>
                    <a:pt x="48090" y="36406"/>
                  </a:lnTo>
                  <a:lnTo>
                    <a:pt x="47955" y="36159"/>
                  </a:lnTo>
                  <a:lnTo>
                    <a:pt x="47828" y="35904"/>
                  </a:lnTo>
                  <a:lnTo>
                    <a:pt x="47700" y="35649"/>
                  </a:lnTo>
                  <a:lnTo>
                    <a:pt x="47580" y="35385"/>
                  </a:lnTo>
                  <a:lnTo>
                    <a:pt x="47468" y="35121"/>
                  </a:lnTo>
                  <a:lnTo>
                    <a:pt x="47348" y="34856"/>
                  </a:lnTo>
                  <a:lnTo>
                    <a:pt x="47228" y="34601"/>
                  </a:lnTo>
                  <a:lnTo>
                    <a:pt x="46853" y="33835"/>
                  </a:lnTo>
                  <a:lnTo>
                    <a:pt x="46470" y="33087"/>
                  </a:lnTo>
                  <a:lnTo>
                    <a:pt x="46088" y="32330"/>
                  </a:lnTo>
                  <a:lnTo>
                    <a:pt x="45705" y="31572"/>
                  </a:lnTo>
                  <a:lnTo>
                    <a:pt x="45323" y="30815"/>
                  </a:lnTo>
                  <a:lnTo>
                    <a:pt x="44963" y="30049"/>
                  </a:lnTo>
                  <a:lnTo>
                    <a:pt x="44790" y="29662"/>
                  </a:lnTo>
                  <a:lnTo>
                    <a:pt x="44618" y="29275"/>
                  </a:lnTo>
                  <a:lnTo>
                    <a:pt x="44453" y="28887"/>
                  </a:lnTo>
                  <a:lnTo>
                    <a:pt x="44295" y="28491"/>
                  </a:lnTo>
                  <a:lnTo>
                    <a:pt x="44145" y="28104"/>
                  </a:lnTo>
                  <a:lnTo>
                    <a:pt x="44003" y="27699"/>
                  </a:lnTo>
                  <a:lnTo>
                    <a:pt x="43860" y="27302"/>
                  </a:lnTo>
                  <a:lnTo>
                    <a:pt x="43740" y="26889"/>
                  </a:lnTo>
                  <a:lnTo>
                    <a:pt x="43620" y="26484"/>
                  </a:lnTo>
                  <a:lnTo>
                    <a:pt x="43515" y="26070"/>
                  </a:lnTo>
                  <a:lnTo>
                    <a:pt x="43418" y="25647"/>
                  </a:lnTo>
                  <a:lnTo>
                    <a:pt x="43335" y="25225"/>
                  </a:lnTo>
                  <a:lnTo>
                    <a:pt x="43268" y="24793"/>
                  </a:lnTo>
                  <a:lnTo>
                    <a:pt x="43208" y="24353"/>
                  </a:lnTo>
                  <a:lnTo>
                    <a:pt x="43163" y="23913"/>
                  </a:lnTo>
                  <a:lnTo>
                    <a:pt x="43133" y="23464"/>
                  </a:lnTo>
                  <a:lnTo>
                    <a:pt x="43118" y="23015"/>
                  </a:lnTo>
                  <a:lnTo>
                    <a:pt x="43118" y="22548"/>
                  </a:lnTo>
                  <a:lnTo>
                    <a:pt x="43140" y="22082"/>
                  </a:lnTo>
                  <a:lnTo>
                    <a:pt x="43170" y="21606"/>
                  </a:lnTo>
                  <a:lnTo>
                    <a:pt x="43178" y="21501"/>
                  </a:lnTo>
                  <a:lnTo>
                    <a:pt x="43170" y="21395"/>
                  </a:lnTo>
                  <a:lnTo>
                    <a:pt x="43163" y="21289"/>
                  </a:lnTo>
                  <a:lnTo>
                    <a:pt x="43148" y="21184"/>
                  </a:lnTo>
                  <a:lnTo>
                    <a:pt x="43110" y="20972"/>
                  </a:lnTo>
                  <a:lnTo>
                    <a:pt x="43080" y="20752"/>
                  </a:lnTo>
                  <a:lnTo>
                    <a:pt x="42870" y="19484"/>
                  </a:lnTo>
                  <a:lnTo>
                    <a:pt x="42600" y="18234"/>
                  </a:lnTo>
                  <a:lnTo>
                    <a:pt x="42270" y="17010"/>
                  </a:lnTo>
                  <a:lnTo>
                    <a:pt x="41888" y="15813"/>
                  </a:lnTo>
                  <a:lnTo>
                    <a:pt x="41453" y="14651"/>
                  </a:lnTo>
                  <a:lnTo>
                    <a:pt x="40958" y="13515"/>
                  </a:lnTo>
                  <a:lnTo>
                    <a:pt x="40418" y="12415"/>
                  </a:lnTo>
                  <a:lnTo>
                    <a:pt x="39825" y="11349"/>
                  </a:lnTo>
                  <a:lnTo>
                    <a:pt x="39188" y="10319"/>
                  </a:lnTo>
                  <a:lnTo>
                    <a:pt x="38513" y="9324"/>
                  </a:lnTo>
                  <a:lnTo>
                    <a:pt x="37793" y="8374"/>
                  </a:lnTo>
                  <a:lnTo>
                    <a:pt x="37028" y="7467"/>
                  </a:lnTo>
                  <a:lnTo>
                    <a:pt x="36233" y="6604"/>
                  </a:lnTo>
                  <a:lnTo>
                    <a:pt x="35400" y="5785"/>
                  </a:lnTo>
                  <a:lnTo>
                    <a:pt x="34538" y="5010"/>
                  </a:lnTo>
                  <a:lnTo>
                    <a:pt x="33645" y="4289"/>
                  </a:lnTo>
                  <a:lnTo>
                    <a:pt x="32723" y="3611"/>
                  </a:lnTo>
                  <a:lnTo>
                    <a:pt x="31770" y="2986"/>
                  </a:lnTo>
                  <a:lnTo>
                    <a:pt x="30803" y="2422"/>
                  </a:lnTo>
                  <a:lnTo>
                    <a:pt x="29805" y="1903"/>
                  </a:lnTo>
                  <a:lnTo>
                    <a:pt x="28793" y="1454"/>
                  </a:lnTo>
                  <a:lnTo>
                    <a:pt x="27765" y="1049"/>
                  </a:lnTo>
                  <a:lnTo>
                    <a:pt x="26723" y="714"/>
                  </a:lnTo>
                  <a:lnTo>
                    <a:pt x="25665" y="441"/>
                  </a:lnTo>
                  <a:lnTo>
                    <a:pt x="24593" y="230"/>
                  </a:lnTo>
                  <a:lnTo>
                    <a:pt x="23520" y="89"/>
                  </a:lnTo>
                  <a:lnTo>
                    <a:pt x="22440" y="10"/>
                  </a:lnTo>
                  <a:lnTo>
                    <a:pt x="21353" y="1"/>
                  </a:lnTo>
                  <a:lnTo>
                    <a:pt x="20265" y="63"/>
                  </a:lnTo>
                  <a:lnTo>
                    <a:pt x="19178" y="195"/>
                  </a:lnTo>
                  <a:lnTo>
                    <a:pt x="18090" y="406"/>
                  </a:lnTo>
                  <a:lnTo>
                    <a:pt x="17018" y="696"/>
                  </a:lnTo>
                  <a:lnTo>
                    <a:pt x="16238" y="943"/>
                  </a:lnTo>
                  <a:lnTo>
                    <a:pt x="15473" y="1207"/>
                  </a:lnTo>
                  <a:lnTo>
                    <a:pt x="14730" y="1498"/>
                  </a:lnTo>
                  <a:lnTo>
                    <a:pt x="13995" y="1815"/>
                  </a:lnTo>
                  <a:lnTo>
                    <a:pt x="13283" y="2140"/>
                  </a:lnTo>
                  <a:lnTo>
                    <a:pt x="12585" y="2492"/>
                  </a:lnTo>
                  <a:lnTo>
                    <a:pt x="11903" y="2871"/>
                  </a:lnTo>
                  <a:lnTo>
                    <a:pt x="11243" y="3267"/>
                  </a:lnTo>
                  <a:lnTo>
                    <a:pt x="10598" y="3681"/>
                  </a:lnTo>
                  <a:lnTo>
                    <a:pt x="9968" y="4121"/>
                  </a:lnTo>
                  <a:lnTo>
                    <a:pt x="9353" y="4579"/>
                  </a:lnTo>
                  <a:lnTo>
                    <a:pt x="8760" y="5063"/>
                  </a:lnTo>
                  <a:lnTo>
                    <a:pt x="8183" y="5565"/>
                  </a:lnTo>
                  <a:lnTo>
                    <a:pt x="7628" y="6085"/>
                  </a:lnTo>
                  <a:lnTo>
                    <a:pt x="7088" y="6630"/>
                  </a:lnTo>
                  <a:lnTo>
                    <a:pt x="6563" y="7194"/>
                  </a:lnTo>
                  <a:lnTo>
                    <a:pt x="6060" y="7784"/>
                  </a:lnTo>
                  <a:lnTo>
                    <a:pt x="5573" y="8391"/>
                  </a:lnTo>
                  <a:lnTo>
                    <a:pt x="5108" y="9025"/>
                  </a:lnTo>
                  <a:lnTo>
                    <a:pt x="4665" y="9677"/>
                  </a:lnTo>
                  <a:lnTo>
                    <a:pt x="4230" y="10346"/>
                  </a:lnTo>
                  <a:lnTo>
                    <a:pt x="3825" y="11041"/>
                  </a:lnTo>
                  <a:lnTo>
                    <a:pt x="3435" y="11763"/>
                  </a:lnTo>
                  <a:lnTo>
                    <a:pt x="3068" y="12494"/>
                  </a:lnTo>
                  <a:lnTo>
                    <a:pt x="2715" y="13260"/>
                  </a:lnTo>
                  <a:lnTo>
                    <a:pt x="2385" y="14035"/>
                  </a:lnTo>
                  <a:lnTo>
                    <a:pt x="2070" y="14836"/>
                  </a:lnTo>
                  <a:lnTo>
                    <a:pt x="1785" y="15663"/>
                  </a:lnTo>
                  <a:lnTo>
                    <a:pt x="1515" y="16509"/>
                  </a:lnTo>
                  <a:lnTo>
                    <a:pt x="1260" y="17380"/>
                  </a:lnTo>
                  <a:lnTo>
                    <a:pt x="1035" y="18269"/>
                  </a:lnTo>
                  <a:lnTo>
                    <a:pt x="825" y="19176"/>
                  </a:lnTo>
                  <a:lnTo>
                    <a:pt x="638" y="20136"/>
                  </a:lnTo>
                  <a:lnTo>
                    <a:pt x="465" y="21078"/>
                  </a:lnTo>
                  <a:lnTo>
                    <a:pt x="323" y="22020"/>
                  </a:lnTo>
                  <a:lnTo>
                    <a:pt x="210" y="22953"/>
                  </a:lnTo>
                  <a:lnTo>
                    <a:pt x="120" y="23878"/>
                  </a:lnTo>
                  <a:lnTo>
                    <a:pt x="53" y="24802"/>
                  </a:lnTo>
                  <a:lnTo>
                    <a:pt x="15" y="25709"/>
                  </a:lnTo>
                  <a:lnTo>
                    <a:pt x="0" y="26616"/>
                  </a:lnTo>
                  <a:lnTo>
                    <a:pt x="8" y="27514"/>
                  </a:lnTo>
                  <a:lnTo>
                    <a:pt x="45" y="28403"/>
                  </a:lnTo>
                  <a:lnTo>
                    <a:pt x="113" y="29292"/>
                  </a:lnTo>
                  <a:lnTo>
                    <a:pt x="195" y="30164"/>
                  </a:lnTo>
                  <a:lnTo>
                    <a:pt x="315" y="31027"/>
                  </a:lnTo>
                  <a:lnTo>
                    <a:pt x="450" y="31889"/>
                  </a:lnTo>
                  <a:lnTo>
                    <a:pt x="623" y="32743"/>
                  </a:lnTo>
                  <a:lnTo>
                    <a:pt x="810" y="33580"/>
                  </a:lnTo>
                  <a:lnTo>
                    <a:pt x="1028" y="34416"/>
                  </a:lnTo>
                  <a:lnTo>
                    <a:pt x="1275" y="35244"/>
                  </a:lnTo>
                  <a:lnTo>
                    <a:pt x="1545" y="36063"/>
                  </a:lnTo>
                  <a:lnTo>
                    <a:pt x="1845" y="36873"/>
                  </a:lnTo>
                  <a:lnTo>
                    <a:pt x="2168" y="37665"/>
                  </a:lnTo>
                  <a:lnTo>
                    <a:pt x="2520" y="38457"/>
                  </a:lnTo>
                  <a:lnTo>
                    <a:pt x="2895" y="39241"/>
                  </a:lnTo>
                  <a:lnTo>
                    <a:pt x="3300" y="40007"/>
                  </a:lnTo>
                  <a:lnTo>
                    <a:pt x="3728" y="40773"/>
                  </a:lnTo>
                  <a:lnTo>
                    <a:pt x="4185" y="41521"/>
                  </a:lnTo>
                  <a:lnTo>
                    <a:pt x="4665" y="42261"/>
                  </a:lnTo>
                  <a:lnTo>
                    <a:pt x="5175" y="42991"/>
                  </a:lnTo>
                  <a:lnTo>
                    <a:pt x="5715" y="43713"/>
                  </a:lnTo>
                  <a:lnTo>
                    <a:pt x="6278" y="44426"/>
                  </a:lnTo>
                  <a:lnTo>
                    <a:pt x="6863" y="45131"/>
                  </a:lnTo>
                  <a:lnTo>
                    <a:pt x="7485" y="45818"/>
                  </a:lnTo>
                  <a:lnTo>
                    <a:pt x="7635" y="45994"/>
                  </a:lnTo>
                  <a:lnTo>
                    <a:pt x="7778" y="46170"/>
                  </a:lnTo>
                  <a:lnTo>
                    <a:pt x="7913" y="46346"/>
                  </a:lnTo>
                  <a:lnTo>
                    <a:pt x="8033" y="46522"/>
                  </a:lnTo>
                  <a:lnTo>
                    <a:pt x="8138" y="46698"/>
                  </a:lnTo>
                  <a:lnTo>
                    <a:pt x="8228" y="46883"/>
                  </a:lnTo>
                  <a:lnTo>
                    <a:pt x="8310" y="47068"/>
                  </a:lnTo>
                  <a:lnTo>
                    <a:pt x="8385" y="47253"/>
                  </a:lnTo>
                  <a:lnTo>
                    <a:pt x="8453" y="47446"/>
                  </a:lnTo>
                  <a:lnTo>
                    <a:pt x="8505" y="47649"/>
                  </a:lnTo>
                  <a:lnTo>
                    <a:pt x="8543" y="47851"/>
                  </a:lnTo>
                  <a:lnTo>
                    <a:pt x="8580" y="48063"/>
                  </a:lnTo>
                  <a:lnTo>
                    <a:pt x="8603" y="48274"/>
                  </a:lnTo>
                  <a:lnTo>
                    <a:pt x="8625" y="48503"/>
                  </a:lnTo>
                  <a:lnTo>
                    <a:pt x="8633" y="48740"/>
                  </a:lnTo>
                  <a:lnTo>
                    <a:pt x="8633" y="48978"/>
                  </a:lnTo>
                  <a:lnTo>
                    <a:pt x="8625" y="50096"/>
                  </a:lnTo>
                  <a:lnTo>
                    <a:pt x="8618" y="51223"/>
                  </a:lnTo>
                  <a:lnTo>
                    <a:pt x="8618" y="52341"/>
                  </a:lnTo>
                  <a:lnTo>
                    <a:pt x="8610" y="53468"/>
                  </a:lnTo>
                  <a:lnTo>
                    <a:pt x="8610" y="54586"/>
                  </a:lnTo>
                  <a:lnTo>
                    <a:pt x="8610" y="55705"/>
                  </a:lnTo>
                  <a:lnTo>
                    <a:pt x="8610" y="56831"/>
                  </a:lnTo>
                  <a:lnTo>
                    <a:pt x="8610" y="57950"/>
                  </a:lnTo>
                  <a:lnTo>
                    <a:pt x="8610" y="59068"/>
                  </a:lnTo>
                  <a:lnTo>
                    <a:pt x="8610" y="60195"/>
                  </a:lnTo>
                  <a:lnTo>
                    <a:pt x="8610" y="61313"/>
                  </a:lnTo>
                  <a:lnTo>
                    <a:pt x="8610" y="62440"/>
                  </a:lnTo>
                  <a:lnTo>
                    <a:pt x="8610" y="63558"/>
                  </a:lnTo>
                  <a:lnTo>
                    <a:pt x="8603" y="64676"/>
                  </a:lnTo>
                  <a:lnTo>
                    <a:pt x="8595" y="65803"/>
                  </a:lnTo>
                  <a:lnTo>
                    <a:pt x="8588" y="66921"/>
                  </a:lnTo>
                  <a:lnTo>
                    <a:pt x="8588" y="67141"/>
                  </a:lnTo>
                  <a:lnTo>
                    <a:pt x="8595" y="67335"/>
                  </a:lnTo>
                  <a:lnTo>
                    <a:pt x="8618" y="67520"/>
                  </a:lnTo>
                  <a:lnTo>
                    <a:pt x="8640" y="67678"/>
                  </a:lnTo>
                  <a:lnTo>
                    <a:pt x="8670" y="67828"/>
                  </a:lnTo>
                  <a:lnTo>
                    <a:pt x="8715" y="67960"/>
                  </a:lnTo>
                  <a:lnTo>
                    <a:pt x="8745" y="68013"/>
                  </a:lnTo>
                  <a:lnTo>
                    <a:pt x="8768" y="68065"/>
                  </a:lnTo>
                  <a:lnTo>
                    <a:pt x="8805" y="68118"/>
                  </a:lnTo>
                  <a:lnTo>
                    <a:pt x="8835" y="68171"/>
                  </a:lnTo>
                  <a:lnTo>
                    <a:pt x="8873" y="68215"/>
                  </a:lnTo>
                  <a:lnTo>
                    <a:pt x="8918" y="68250"/>
                  </a:lnTo>
                  <a:lnTo>
                    <a:pt x="8963" y="68294"/>
                  </a:lnTo>
                  <a:lnTo>
                    <a:pt x="9008" y="68330"/>
                  </a:lnTo>
                  <a:lnTo>
                    <a:pt x="9060" y="68356"/>
                  </a:lnTo>
                  <a:lnTo>
                    <a:pt x="9120" y="68382"/>
                  </a:lnTo>
                  <a:lnTo>
                    <a:pt x="9180" y="68409"/>
                  </a:lnTo>
                  <a:lnTo>
                    <a:pt x="9240" y="68426"/>
                  </a:lnTo>
                  <a:lnTo>
                    <a:pt x="9375" y="68462"/>
                  </a:lnTo>
                  <a:lnTo>
                    <a:pt x="9533" y="68479"/>
                  </a:lnTo>
                  <a:lnTo>
                    <a:pt x="9705" y="68497"/>
                  </a:lnTo>
                  <a:lnTo>
                    <a:pt x="9893" y="68497"/>
                  </a:lnTo>
                  <a:lnTo>
                    <a:pt x="10515" y="68479"/>
                  </a:lnTo>
                  <a:lnTo>
                    <a:pt x="11138" y="68470"/>
                  </a:lnTo>
                  <a:lnTo>
                    <a:pt x="11760" y="68462"/>
                  </a:lnTo>
                  <a:lnTo>
                    <a:pt x="12383" y="68453"/>
                  </a:lnTo>
                  <a:lnTo>
                    <a:pt x="13005" y="68453"/>
                  </a:lnTo>
                  <a:lnTo>
                    <a:pt x="13620" y="68444"/>
                  </a:lnTo>
                  <a:lnTo>
                    <a:pt x="14243" y="68444"/>
                  </a:lnTo>
                  <a:lnTo>
                    <a:pt x="14865" y="68444"/>
                  </a:lnTo>
                  <a:lnTo>
                    <a:pt x="15488" y="68453"/>
                  </a:lnTo>
                  <a:lnTo>
                    <a:pt x="16110" y="68453"/>
                  </a:lnTo>
                  <a:lnTo>
                    <a:pt x="16733" y="68453"/>
                  </a:lnTo>
                  <a:lnTo>
                    <a:pt x="17348" y="68453"/>
                  </a:lnTo>
                  <a:lnTo>
                    <a:pt x="17970" y="68462"/>
                  </a:lnTo>
                  <a:lnTo>
                    <a:pt x="18593" y="68462"/>
                  </a:lnTo>
                  <a:lnTo>
                    <a:pt x="19215" y="68462"/>
                  </a:lnTo>
                  <a:lnTo>
                    <a:pt x="19838" y="68462"/>
                  </a:lnTo>
                  <a:lnTo>
                    <a:pt x="20220" y="68462"/>
                  </a:lnTo>
                  <a:lnTo>
                    <a:pt x="20595" y="68462"/>
                  </a:lnTo>
                  <a:lnTo>
                    <a:pt x="20978" y="68462"/>
                  </a:lnTo>
                  <a:lnTo>
                    <a:pt x="21360" y="68470"/>
                  </a:lnTo>
                  <a:lnTo>
                    <a:pt x="21735" y="68470"/>
                  </a:lnTo>
                  <a:lnTo>
                    <a:pt x="22118" y="68470"/>
                  </a:lnTo>
                  <a:lnTo>
                    <a:pt x="22493" y="68470"/>
                  </a:lnTo>
                  <a:lnTo>
                    <a:pt x="22875" y="68470"/>
                  </a:lnTo>
                  <a:lnTo>
                    <a:pt x="23258" y="68470"/>
                  </a:lnTo>
                  <a:lnTo>
                    <a:pt x="23633" y="68470"/>
                  </a:lnTo>
                  <a:lnTo>
                    <a:pt x="24015" y="68470"/>
                  </a:lnTo>
                  <a:lnTo>
                    <a:pt x="24398" y="68470"/>
                  </a:lnTo>
                  <a:lnTo>
                    <a:pt x="24773" y="68470"/>
                  </a:lnTo>
                  <a:lnTo>
                    <a:pt x="25155" y="68462"/>
                  </a:lnTo>
                  <a:lnTo>
                    <a:pt x="25530" y="68462"/>
                  </a:lnTo>
                  <a:lnTo>
                    <a:pt x="25913" y="68453"/>
                  </a:lnTo>
                  <a:lnTo>
                    <a:pt x="26250" y="68462"/>
                  </a:lnTo>
                  <a:lnTo>
                    <a:pt x="26603" y="68479"/>
                  </a:lnTo>
                  <a:lnTo>
                    <a:pt x="26963" y="68506"/>
                  </a:lnTo>
                  <a:lnTo>
                    <a:pt x="27323" y="68541"/>
                  </a:lnTo>
                  <a:lnTo>
                    <a:pt x="28058" y="68611"/>
                  </a:lnTo>
                  <a:lnTo>
                    <a:pt x="28778" y="68673"/>
                  </a:lnTo>
                  <a:lnTo>
                    <a:pt x="29130" y="68682"/>
                  </a:lnTo>
                  <a:lnTo>
                    <a:pt x="29460" y="68673"/>
                  </a:lnTo>
                  <a:lnTo>
                    <a:pt x="29625" y="68664"/>
                  </a:lnTo>
                  <a:lnTo>
                    <a:pt x="29783" y="68655"/>
                  </a:lnTo>
                  <a:lnTo>
                    <a:pt x="29940" y="68629"/>
                  </a:lnTo>
                  <a:lnTo>
                    <a:pt x="30090" y="68603"/>
                  </a:lnTo>
                  <a:lnTo>
                    <a:pt x="30233" y="68576"/>
                  </a:lnTo>
                  <a:lnTo>
                    <a:pt x="30368" y="68532"/>
                  </a:lnTo>
                  <a:lnTo>
                    <a:pt x="30503" y="68479"/>
                  </a:lnTo>
                  <a:lnTo>
                    <a:pt x="30630" y="68426"/>
                  </a:lnTo>
                  <a:lnTo>
                    <a:pt x="30743" y="68365"/>
                  </a:lnTo>
                  <a:lnTo>
                    <a:pt x="30855" y="68286"/>
                  </a:lnTo>
                  <a:lnTo>
                    <a:pt x="30960" y="68198"/>
                  </a:lnTo>
                  <a:lnTo>
                    <a:pt x="31058" y="68110"/>
                  </a:lnTo>
                  <a:lnTo>
                    <a:pt x="31155" y="67986"/>
                  </a:lnTo>
                  <a:lnTo>
                    <a:pt x="31245" y="67863"/>
                  </a:lnTo>
                  <a:lnTo>
                    <a:pt x="31328" y="67731"/>
                  </a:lnTo>
                  <a:lnTo>
                    <a:pt x="31395" y="67581"/>
                  </a:lnTo>
                  <a:lnTo>
                    <a:pt x="31455" y="67432"/>
                  </a:lnTo>
                  <a:lnTo>
                    <a:pt x="31508" y="67273"/>
                  </a:lnTo>
                  <a:lnTo>
                    <a:pt x="31545" y="67106"/>
                  </a:lnTo>
                  <a:lnTo>
                    <a:pt x="31583" y="66930"/>
                  </a:lnTo>
                  <a:lnTo>
                    <a:pt x="31605" y="66754"/>
                  </a:lnTo>
                  <a:lnTo>
                    <a:pt x="31628" y="66569"/>
                  </a:lnTo>
                  <a:lnTo>
                    <a:pt x="31643" y="66375"/>
                  </a:lnTo>
                  <a:lnTo>
                    <a:pt x="31650" y="66181"/>
                  </a:lnTo>
                  <a:lnTo>
                    <a:pt x="31658" y="65988"/>
                  </a:lnTo>
                  <a:lnTo>
                    <a:pt x="31650" y="65785"/>
                  </a:lnTo>
                  <a:lnTo>
                    <a:pt x="31650" y="65574"/>
                  </a:lnTo>
                  <a:lnTo>
                    <a:pt x="31635" y="65363"/>
                  </a:lnTo>
                  <a:lnTo>
                    <a:pt x="31613" y="64940"/>
                  </a:lnTo>
                  <a:lnTo>
                    <a:pt x="31575" y="64500"/>
                  </a:lnTo>
                  <a:lnTo>
                    <a:pt x="31530" y="64060"/>
                  </a:lnTo>
                  <a:lnTo>
                    <a:pt x="31493" y="63619"/>
                  </a:lnTo>
                  <a:lnTo>
                    <a:pt x="31455" y="63188"/>
                  </a:lnTo>
                  <a:lnTo>
                    <a:pt x="31418" y="62757"/>
                  </a:lnTo>
                  <a:lnTo>
                    <a:pt x="31410" y="62545"/>
                  </a:lnTo>
                  <a:lnTo>
                    <a:pt x="31403" y="62334"/>
                  </a:lnTo>
                  <a:lnTo>
                    <a:pt x="31395" y="62132"/>
                  </a:lnTo>
                  <a:lnTo>
                    <a:pt x="31403" y="61929"/>
                  </a:lnTo>
                  <a:lnTo>
                    <a:pt x="31410" y="61295"/>
                  </a:lnTo>
                  <a:lnTo>
                    <a:pt x="31418" y="60749"/>
                  </a:lnTo>
                  <a:lnTo>
                    <a:pt x="31433" y="60503"/>
                  </a:lnTo>
                  <a:lnTo>
                    <a:pt x="31440" y="60265"/>
                  </a:lnTo>
                  <a:lnTo>
                    <a:pt x="31455" y="60054"/>
                  </a:lnTo>
                  <a:lnTo>
                    <a:pt x="31470" y="59860"/>
                  </a:lnTo>
                  <a:lnTo>
                    <a:pt x="31493" y="59675"/>
                  </a:lnTo>
                  <a:lnTo>
                    <a:pt x="31515" y="59508"/>
                  </a:lnTo>
                  <a:lnTo>
                    <a:pt x="31553" y="59358"/>
                  </a:lnTo>
                  <a:lnTo>
                    <a:pt x="31590" y="59217"/>
                  </a:lnTo>
                  <a:lnTo>
                    <a:pt x="31628" y="59094"/>
                  </a:lnTo>
                  <a:lnTo>
                    <a:pt x="31680" y="58980"/>
                  </a:lnTo>
                  <a:lnTo>
                    <a:pt x="31740" y="58883"/>
                  </a:lnTo>
                  <a:lnTo>
                    <a:pt x="31808" y="58786"/>
                  </a:lnTo>
                  <a:lnTo>
                    <a:pt x="31883" y="58707"/>
                  </a:lnTo>
                  <a:lnTo>
                    <a:pt x="31965" y="58636"/>
                  </a:lnTo>
                  <a:lnTo>
                    <a:pt x="32063" y="58575"/>
                  </a:lnTo>
                  <a:lnTo>
                    <a:pt x="32168" y="58522"/>
                  </a:lnTo>
                  <a:lnTo>
                    <a:pt x="32280" y="58469"/>
                  </a:lnTo>
                  <a:lnTo>
                    <a:pt x="32408" y="58434"/>
                  </a:lnTo>
                  <a:lnTo>
                    <a:pt x="32550" y="58399"/>
                  </a:lnTo>
                  <a:lnTo>
                    <a:pt x="32700" y="58372"/>
                  </a:lnTo>
                  <a:lnTo>
                    <a:pt x="32865" y="58346"/>
                  </a:lnTo>
                  <a:lnTo>
                    <a:pt x="33045" y="58328"/>
                  </a:lnTo>
                  <a:lnTo>
                    <a:pt x="33240" y="58311"/>
                  </a:lnTo>
                  <a:lnTo>
                    <a:pt x="33450" y="58302"/>
                  </a:lnTo>
                  <a:lnTo>
                    <a:pt x="33923" y="58275"/>
                  </a:lnTo>
                  <a:lnTo>
                    <a:pt x="34455" y="58267"/>
                  </a:lnTo>
                  <a:lnTo>
                    <a:pt x="34898" y="58240"/>
                  </a:lnTo>
                  <a:lnTo>
                    <a:pt x="35325" y="58205"/>
                  </a:lnTo>
                  <a:lnTo>
                    <a:pt x="35745" y="58152"/>
                  </a:lnTo>
                  <a:lnTo>
                    <a:pt x="36158" y="58082"/>
                  </a:lnTo>
                  <a:lnTo>
                    <a:pt x="36563" y="57994"/>
                  </a:lnTo>
                  <a:lnTo>
                    <a:pt x="36953" y="57888"/>
                  </a:lnTo>
                  <a:lnTo>
                    <a:pt x="37335" y="57773"/>
                  </a:lnTo>
                  <a:lnTo>
                    <a:pt x="37710" y="57641"/>
                  </a:lnTo>
                  <a:lnTo>
                    <a:pt x="38078" y="57492"/>
                  </a:lnTo>
                  <a:lnTo>
                    <a:pt x="38430" y="57324"/>
                  </a:lnTo>
                  <a:lnTo>
                    <a:pt x="38775" y="57148"/>
                  </a:lnTo>
                  <a:lnTo>
                    <a:pt x="39113" y="56955"/>
                  </a:lnTo>
                  <a:lnTo>
                    <a:pt x="39435" y="56743"/>
                  </a:lnTo>
                  <a:lnTo>
                    <a:pt x="39750" y="56515"/>
                  </a:lnTo>
                  <a:lnTo>
                    <a:pt x="40050" y="56277"/>
                  </a:lnTo>
                  <a:lnTo>
                    <a:pt x="40343" y="56021"/>
                  </a:lnTo>
                  <a:lnTo>
                    <a:pt x="40620" y="55757"/>
                  </a:lnTo>
                  <a:lnTo>
                    <a:pt x="40890" y="55476"/>
                  </a:lnTo>
                  <a:lnTo>
                    <a:pt x="41145" y="55176"/>
                  </a:lnTo>
                  <a:lnTo>
                    <a:pt x="41385" y="54868"/>
                  </a:lnTo>
                  <a:lnTo>
                    <a:pt x="41618" y="54542"/>
                  </a:lnTo>
                  <a:lnTo>
                    <a:pt x="41843" y="54199"/>
                  </a:lnTo>
                  <a:lnTo>
                    <a:pt x="42045" y="53847"/>
                  </a:lnTo>
                  <a:lnTo>
                    <a:pt x="42240" y="53486"/>
                  </a:lnTo>
                  <a:lnTo>
                    <a:pt x="42420" y="53107"/>
                  </a:lnTo>
                  <a:lnTo>
                    <a:pt x="42585" y="52711"/>
                  </a:lnTo>
                  <a:lnTo>
                    <a:pt x="42743" y="52306"/>
                  </a:lnTo>
                  <a:lnTo>
                    <a:pt x="42878" y="51892"/>
                  </a:lnTo>
                  <a:lnTo>
                    <a:pt x="43005" y="51461"/>
                  </a:lnTo>
                  <a:lnTo>
                    <a:pt x="43118" y="51021"/>
                  </a:lnTo>
                  <a:lnTo>
                    <a:pt x="43215" y="50563"/>
                  </a:lnTo>
                  <a:lnTo>
                    <a:pt x="43298" y="50096"/>
                  </a:lnTo>
                  <a:lnTo>
                    <a:pt x="43350" y="49779"/>
                  </a:lnTo>
                  <a:lnTo>
                    <a:pt x="43388" y="49462"/>
                  </a:lnTo>
                  <a:lnTo>
                    <a:pt x="43425" y="49137"/>
                  </a:lnTo>
                  <a:lnTo>
                    <a:pt x="43448" y="48820"/>
                  </a:lnTo>
                  <a:lnTo>
                    <a:pt x="43470" y="48494"/>
                  </a:lnTo>
                  <a:lnTo>
                    <a:pt x="43493" y="48168"/>
                  </a:lnTo>
                  <a:lnTo>
                    <a:pt x="43500" y="47842"/>
                  </a:lnTo>
                  <a:lnTo>
                    <a:pt x="43508" y="47526"/>
                  </a:lnTo>
                  <a:lnTo>
                    <a:pt x="43508" y="47191"/>
                  </a:lnTo>
                  <a:lnTo>
                    <a:pt x="43508" y="46865"/>
                  </a:lnTo>
                  <a:lnTo>
                    <a:pt x="43500" y="46539"/>
                  </a:lnTo>
                  <a:lnTo>
                    <a:pt x="43493" y="46214"/>
                  </a:lnTo>
                  <a:lnTo>
                    <a:pt x="43463" y="45571"/>
                  </a:lnTo>
                  <a:lnTo>
                    <a:pt x="43425" y="44928"/>
                  </a:lnTo>
                  <a:lnTo>
                    <a:pt x="43410" y="44620"/>
                  </a:lnTo>
                  <a:lnTo>
                    <a:pt x="43410" y="44347"/>
                  </a:lnTo>
                  <a:lnTo>
                    <a:pt x="43418" y="44224"/>
                  </a:lnTo>
                  <a:lnTo>
                    <a:pt x="43425" y="44101"/>
                  </a:lnTo>
                  <a:lnTo>
                    <a:pt x="43440" y="43986"/>
                  </a:lnTo>
                  <a:lnTo>
                    <a:pt x="43463" y="43872"/>
                  </a:lnTo>
                  <a:lnTo>
                    <a:pt x="43478" y="43775"/>
                  </a:lnTo>
                  <a:lnTo>
                    <a:pt x="43508" y="43678"/>
                  </a:lnTo>
                  <a:lnTo>
                    <a:pt x="43538" y="43581"/>
                  </a:lnTo>
                  <a:lnTo>
                    <a:pt x="43568" y="43502"/>
                  </a:lnTo>
                  <a:lnTo>
                    <a:pt x="43605" y="43423"/>
                  </a:lnTo>
                  <a:lnTo>
                    <a:pt x="43650" y="43352"/>
                  </a:lnTo>
                  <a:lnTo>
                    <a:pt x="43695" y="43282"/>
                  </a:lnTo>
                  <a:lnTo>
                    <a:pt x="43748" y="43220"/>
                  </a:lnTo>
                  <a:lnTo>
                    <a:pt x="43800" y="43167"/>
                  </a:lnTo>
                  <a:lnTo>
                    <a:pt x="43860" y="43115"/>
                  </a:lnTo>
                  <a:lnTo>
                    <a:pt x="43920" y="43071"/>
                  </a:lnTo>
                  <a:lnTo>
                    <a:pt x="43988" y="43027"/>
                  </a:lnTo>
                  <a:lnTo>
                    <a:pt x="44063" y="43000"/>
                  </a:lnTo>
                  <a:lnTo>
                    <a:pt x="44138" y="42965"/>
                  </a:lnTo>
                  <a:lnTo>
                    <a:pt x="44220" y="42947"/>
                  </a:lnTo>
                  <a:lnTo>
                    <a:pt x="44303" y="42930"/>
                  </a:lnTo>
                  <a:lnTo>
                    <a:pt x="44393" y="42912"/>
                  </a:lnTo>
                  <a:lnTo>
                    <a:pt x="44490" y="42903"/>
                  </a:lnTo>
                  <a:lnTo>
                    <a:pt x="44588" y="42903"/>
                  </a:lnTo>
                  <a:lnTo>
                    <a:pt x="44693" y="42912"/>
                  </a:lnTo>
                  <a:lnTo>
                    <a:pt x="44918" y="42930"/>
                  </a:lnTo>
                  <a:lnTo>
                    <a:pt x="45165" y="42965"/>
                  </a:lnTo>
                  <a:lnTo>
                    <a:pt x="45503" y="43027"/>
                  </a:lnTo>
                  <a:lnTo>
                    <a:pt x="45825" y="43053"/>
                  </a:lnTo>
                  <a:lnTo>
                    <a:pt x="46140" y="43053"/>
                  </a:lnTo>
                  <a:lnTo>
                    <a:pt x="46433" y="43035"/>
                  </a:lnTo>
                  <a:lnTo>
                    <a:pt x="46718" y="42991"/>
                  </a:lnTo>
                  <a:lnTo>
                    <a:pt x="46988" y="42930"/>
                  </a:lnTo>
                  <a:lnTo>
                    <a:pt x="47243" y="42842"/>
                  </a:lnTo>
                  <a:lnTo>
                    <a:pt x="47483" y="42736"/>
                  </a:lnTo>
                  <a:lnTo>
                    <a:pt x="47708" y="42604"/>
                  </a:lnTo>
                  <a:lnTo>
                    <a:pt x="47918" y="42463"/>
                  </a:lnTo>
                  <a:lnTo>
                    <a:pt x="48113" y="42305"/>
                  </a:lnTo>
                  <a:lnTo>
                    <a:pt x="48293" y="42120"/>
                  </a:lnTo>
                  <a:lnTo>
                    <a:pt x="48458" y="41935"/>
                  </a:lnTo>
                  <a:lnTo>
                    <a:pt x="48608" y="41724"/>
                  </a:lnTo>
                  <a:lnTo>
                    <a:pt x="48735" y="41503"/>
                  </a:lnTo>
                  <a:lnTo>
                    <a:pt x="48855" y="41275"/>
                  </a:lnTo>
                  <a:lnTo>
                    <a:pt x="48953" y="41028"/>
                  </a:lnTo>
                  <a:lnTo>
                    <a:pt x="49028" y="40773"/>
                  </a:lnTo>
                  <a:lnTo>
                    <a:pt x="49095" y="40509"/>
                  </a:lnTo>
                  <a:lnTo>
                    <a:pt x="49140" y="40236"/>
                  </a:lnTo>
                  <a:lnTo>
                    <a:pt x="49170" y="39954"/>
                  </a:lnTo>
                  <a:lnTo>
                    <a:pt x="49178" y="39663"/>
                  </a:lnTo>
                  <a:lnTo>
                    <a:pt x="49170" y="39373"/>
                  </a:lnTo>
                  <a:lnTo>
                    <a:pt x="49140" y="39074"/>
                  </a:lnTo>
                  <a:lnTo>
                    <a:pt x="49095" y="38774"/>
                  </a:lnTo>
                  <a:lnTo>
                    <a:pt x="49035" y="38466"/>
                  </a:lnTo>
                  <a:lnTo>
                    <a:pt x="48953" y="38167"/>
                  </a:lnTo>
                  <a:lnTo>
                    <a:pt x="48848" y="37859"/>
                  </a:lnTo>
                  <a:lnTo>
                    <a:pt x="48720" y="37550"/>
                  </a:lnTo>
                  <a:lnTo>
                    <a:pt x="48578" y="37242"/>
                  </a:lnTo>
                  <a:lnTo>
                    <a:pt x="48420" y="36943"/>
                  </a:lnTo>
                  <a:lnTo>
                    <a:pt x="48233" y="36644"/>
                  </a:lnTo>
                  <a:close/>
                  <a:moveTo>
                    <a:pt x="22628" y="34443"/>
                  </a:moveTo>
                  <a:lnTo>
                    <a:pt x="22433" y="34575"/>
                  </a:lnTo>
                  <a:lnTo>
                    <a:pt x="22245" y="34707"/>
                  </a:lnTo>
                  <a:lnTo>
                    <a:pt x="22080" y="34848"/>
                  </a:lnTo>
                  <a:lnTo>
                    <a:pt x="21923" y="34997"/>
                  </a:lnTo>
                  <a:lnTo>
                    <a:pt x="21780" y="35156"/>
                  </a:lnTo>
                  <a:lnTo>
                    <a:pt x="21653" y="35314"/>
                  </a:lnTo>
                  <a:lnTo>
                    <a:pt x="21593" y="35402"/>
                  </a:lnTo>
                  <a:lnTo>
                    <a:pt x="21533" y="35481"/>
                  </a:lnTo>
                  <a:lnTo>
                    <a:pt x="21488" y="35578"/>
                  </a:lnTo>
                  <a:lnTo>
                    <a:pt x="21435" y="35666"/>
                  </a:lnTo>
                  <a:lnTo>
                    <a:pt x="21398" y="35754"/>
                  </a:lnTo>
                  <a:lnTo>
                    <a:pt x="21353" y="35851"/>
                  </a:lnTo>
                  <a:lnTo>
                    <a:pt x="21323" y="35957"/>
                  </a:lnTo>
                  <a:lnTo>
                    <a:pt x="21285" y="36054"/>
                  </a:lnTo>
                  <a:lnTo>
                    <a:pt x="21263" y="36159"/>
                  </a:lnTo>
                  <a:lnTo>
                    <a:pt x="21240" y="36265"/>
                  </a:lnTo>
                  <a:lnTo>
                    <a:pt x="21218" y="36371"/>
                  </a:lnTo>
                  <a:lnTo>
                    <a:pt x="21203" y="36485"/>
                  </a:lnTo>
                  <a:lnTo>
                    <a:pt x="21195" y="36600"/>
                  </a:lnTo>
                  <a:lnTo>
                    <a:pt x="21188" y="36714"/>
                  </a:lnTo>
                  <a:lnTo>
                    <a:pt x="21188" y="36837"/>
                  </a:lnTo>
                  <a:lnTo>
                    <a:pt x="21188" y="36961"/>
                  </a:lnTo>
                  <a:lnTo>
                    <a:pt x="21195" y="37084"/>
                  </a:lnTo>
                  <a:lnTo>
                    <a:pt x="21210" y="37216"/>
                  </a:lnTo>
                  <a:lnTo>
                    <a:pt x="21225" y="37348"/>
                  </a:lnTo>
                  <a:lnTo>
                    <a:pt x="21248" y="37489"/>
                  </a:lnTo>
                  <a:lnTo>
                    <a:pt x="21278" y="37718"/>
                  </a:lnTo>
                  <a:lnTo>
                    <a:pt x="21308" y="37929"/>
                  </a:lnTo>
                  <a:lnTo>
                    <a:pt x="21330" y="38140"/>
                  </a:lnTo>
                  <a:lnTo>
                    <a:pt x="21345" y="38343"/>
                  </a:lnTo>
                  <a:lnTo>
                    <a:pt x="21353" y="38528"/>
                  </a:lnTo>
                  <a:lnTo>
                    <a:pt x="21353" y="38713"/>
                  </a:lnTo>
                  <a:lnTo>
                    <a:pt x="21353" y="38880"/>
                  </a:lnTo>
                  <a:lnTo>
                    <a:pt x="21338" y="39038"/>
                  </a:lnTo>
                  <a:lnTo>
                    <a:pt x="21315" y="39197"/>
                  </a:lnTo>
                  <a:lnTo>
                    <a:pt x="21293" y="39338"/>
                  </a:lnTo>
                  <a:lnTo>
                    <a:pt x="21255" y="39470"/>
                  </a:lnTo>
                  <a:lnTo>
                    <a:pt x="21218" y="39593"/>
                  </a:lnTo>
                  <a:lnTo>
                    <a:pt x="21165" y="39707"/>
                  </a:lnTo>
                  <a:lnTo>
                    <a:pt x="21113" y="39822"/>
                  </a:lnTo>
                  <a:lnTo>
                    <a:pt x="21045" y="39919"/>
                  </a:lnTo>
                  <a:lnTo>
                    <a:pt x="20978" y="40007"/>
                  </a:lnTo>
                  <a:lnTo>
                    <a:pt x="20895" y="40086"/>
                  </a:lnTo>
                  <a:lnTo>
                    <a:pt x="20813" y="40156"/>
                  </a:lnTo>
                  <a:lnTo>
                    <a:pt x="20723" y="40218"/>
                  </a:lnTo>
                  <a:lnTo>
                    <a:pt x="20618" y="40271"/>
                  </a:lnTo>
                  <a:lnTo>
                    <a:pt x="20513" y="40315"/>
                  </a:lnTo>
                  <a:lnTo>
                    <a:pt x="20393" y="40350"/>
                  </a:lnTo>
                  <a:lnTo>
                    <a:pt x="20273" y="40377"/>
                  </a:lnTo>
                  <a:lnTo>
                    <a:pt x="20145" y="40394"/>
                  </a:lnTo>
                  <a:lnTo>
                    <a:pt x="20003" y="40403"/>
                  </a:lnTo>
                  <a:lnTo>
                    <a:pt x="19860" y="40403"/>
                  </a:lnTo>
                  <a:lnTo>
                    <a:pt x="19703" y="40403"/>
                  </a:lnTo>
                  <a:lnTo>
                    <a:pt x="19545" y="40385"/>
                  </a:lnTo>
                  <a:lnTo>
                    <a:pt x="19373" y="40359"/>
                  </a:lnTo>
                  <a:lnTo>
                    <a:pt x="19193" y="40333"/>
                  </a:lnTo>
                  <a:lnTo>
                    <a:pt x="19005" y="40289"/>
                  </a:lnTo>
                  <a:lnTo>
                    <a:pt x="18818" y="40245"/>
                  </a:lnTo>
                  <a:lnTo>
                    <a:pt x="18690" y="40192"/>
                  </a:lnTo>
                  <a:lnTo>
                    <a:pt x="18563" y="40130"/>
                  </a:lnTo>
                  <a:lnTo>
                    <a:pt x="18450" y="40060"/>
                  </a:lnTo>
                  <a:lnTo>
                    <a:pt x="18338" y="39998"/>
                  </a:lnTo>
                  <a:lnTo>
                    <a:pt x="18023" y="40156"/>
                  </a:lnTo>
                  <a:lnTo>
                    <a:pt x="17715" y="40306"/>
                  </a:lnTo>
                  <a:lnTo>
                    <a:pt x="17565" y="40385"/>
                  </a:lnTo>
                  <a:lnTo>
                    <a:pt x="17423" y="40465"/>
                  </a:lnTo>
                  <a:lnTo>
                    <a:pt x="17273" y="40553"/>
                  </a:lnTo>
                  <a:lnTo>
                    <a:pt x="17138" y="40650"/>
                  </a:lnTo>
                  <a:lnTo>
                    <a:pt x="16995" y="40755"/>
                  </a:lnTo>
                  <a:lnTo>
                    <a:pt x="16868" y="40861"/>
                  </a:lnTo>
                  <a:lnTo>
                    <a:pt x="16740" y="40984"/>
                  </a:lnTo>
                  <a:lnTo>
                    <a:pt x="16620" y="41125"/>
                  </a:lnTo>
                  <a:lnTo>
                    <a:pt x="16508" y="41275"/>
                  </a:lnTo>
                  <a:lnTo>
                    <a:pt x="16403" y="41442"/>
                  </a:lnTo>
                  <a:lnTo>
                    <a:pt x="16358" y="41530"/>
                  </a:lnTo>
                  <a:lnTo>
                    <a:pt x="16313" y="41627"/>
                  </a:lnTo>
                  <a:lnTo>
                    <a:pt x="16268" y="41732"/>
                  </a:lnTo>
                  <a:lnTo>
                    <a:pt x="16223" y="41838"/>
                  </a:lnTo>
                  <a:lnTo>
                    <a:pt x="16163" y="41970"/>
                  </a:lnTo>
                  <a:lnTo>
                    <a:pt x="16103" y="42102"/>
                  </a:lnTo>
                  <a:lnTo>
                    <a:pt x="16035" y="42225"/>
                  </a:lnTo>
                  <a:lnTo>
                    <a:pt x="15960" y="42331"/>
                  </a:lnTo>
                  <a:lnTo>
                    <a:pt x="15885" y="42437"/>
                  </a:lnTo>
                  <a:lnTo>
                    <a:pt x="15810" y="42534"/>
                  </a:lnTo>
                  <a:lnTo>
                    <a:pt x="15728" y="42613"/>
                  </a:lnTo>
                  <a:lnTo>
                    <a:pt x="15645" y="42692"/>
                  </a:lnTo>
                  <a:lnTo>
                    <a:pt x="15563" y="42754"/>
                  </a:lnTo>
                  <a:lnTo>
                    <a:pt x="15473" y="42815"/>
                  </a:lnTo>
                  <a:lnTo>
                    <a:pt x="15383" y="42859"/>
                  </a:lnTo>
                  <a:lnTo>
                    <a:pt x="15293" y="42903"/>
                  </a:lnTo>
                  <a:lnTo>
                    <a:pt x="15195" y="42930"/>
                  </a:lnTo>
                  <a:lnTo>
                    <a:pt x="15105" y="42947"/>
                  </a:lnTo>
                  <a:lnTo>
                    <a:pt x="15008" y="42965"/>
                  </a:lnTo>
                  <a:lnTo>
                    <a:pt x="14910" y="42965"/>
                  </a:lnTo>
                  <a:lnTo>
                    <a:pt x="14813" y="42965"/>
                  </a:lnTo>
                  <a:lnTo>
                    <a:pt x="14715" y="42947"/>
                  </a:lnTo>
                  <a:lnTo>
                    <a:pt x="14625" y="42930"/>
                  </a:lnTo>
                  <a:lnTo>
                    <a:pt x="14528" y="42895"/>
                  </a:lnTo>
                  <a:lnTo>
                    <a:pt x="14430" y="42851"/>
                  </a:lnTo>
                  <a:lnTo>
                    <a:pt x="14340" y="42807"/>
                  </a:lnTo>
                  <a:lnTo>
                    <a:pt x="14243" y="42745"/>
                  </a:lnTo>
                  <a:lnTo>
                    <a:pt x="14153" y="42683"/>
                  </a:lnTo>
                  <a:lnTo>
                    <a:pt x="14070" y="42604"/>
                  </a:lnTo>
                  <a:lnTo>
                    <a:pt x="13980" y="42525"/>
                  </a:lnTo>
                  <a:lnTo>
                    <a:pt x="13898" y="42428"/>
                  </a:lnTo>
                  <a:lnTo>
                    <a:pt x="13815" y="42331"/>
                  </a:lnTo>
                  <a:lnTo>
                    <a:pt x="13740" y="42217"/>
                  </a:lnTo>
                  <a:lnTo>
                    <a:pt x="13665" y="42102"/>
                  </a:lnTo>
                  <a:lnTo>
                    <a:pt x="13590" y="41979"/>
                  </a:lnTo>
                  <a:lnTo>
                    <a:pt x="13523" y="41838"/>
                  </a:lnTo>
                  <a:lnTo>
                    <a:pt x="13388" y="41574"/>
                  </a:lnTo>
                  <a:lnTo>
                    <a:pt x="13253" y="41327"/>
                  </a:lnTo>
                  <a:lnTo>
                    <a:pt x="13185" y="41213"/>
                  </a:lnTo>
                  <a:lnTo>
                    <a:pt x="13110" y="41099"/>
                  </a:lnTo>
                  <a:lnTo>
                    <a:pt x="13035" y="40993"/>
                  </a:lnTo>
                  <a:lnTo>
                    <a:pt x="12960" y="40896"/>
                  </a:lnTo>
                  <a:lnTo>
                    <a:pt x="12885" y="40799"/>
                  </a:lnTo>
                  <a:lnTo>
                    <a:pt x="12810" y="40711"/>
                  </a:lnTo>
                  <a:lnTo>
                    <a:pt x="12728" y="40623"/>
                  </a:lnTo>
                  <a:lnTo>
                    <a:pt x="12645" y="40544"/>
                  </a:lnTo>
                  <a:lnTo>
                    <a:pt x="12563" y="40473"/>
                  </a:lnTo>
                  <a:lnTo>
                    <a:pt x="12473" y="40403"/>
                  </a:lnTo>
                  <a:lnTo>
                    <a:pt x="12383" y="40341"/>
                  </a:lnTo>
                  <a:lnTo>
                    <a:pt x="12293" y="40289"/>
                  </a:lnTo>
                  <a:lnTo>
                    <a:pt x="12203" y="40236"/>
                  </a:lnTo>
                  <a:lnTo>
                    <a:pt x="12105" y="40192"/>
                  </a:lnTo>
                  <a:lnTo>
                    <a:pt x="12008" y="40156"/>
                  </a:lnTo>
                  <a:lnTo>
                    <a:pt x="11903" y="40121"/>
                  </a:lnTo>
                  <a:lnTo>
                    <a:pt x="11798" y="40095"/>
                  </a:lnTo>
                  <a:lnTo>
                    <a:pt x="11693" y="40077"/>
                  </a:lnTo>
                  <a:lnTo>
                    <a:pt x="11580" y="40068"/>
                  </a:lnTo>
                  <a:lnTo>
                    <a:pt x="11468" y="40060"/>
                  </a:lnTo>
                  <a:lnTo>
                    <a:pt x="11355" y="40060"/>
                  </a:lnTo>
                  <a:lnTo>
                    <a:pt x="11235" y="40068"/>
                  </a:lnTo>
                  <a:lnTo>
                    <a:pt x="11108" y="40077"/>
                  </a:lnTo>
                  <a:lnTo>
                    <a:pt x="10980" y="40095"/>
                  </a:lnTo>
                  <a:lnTo>
                    <a:pt x="10853" y="40130"/>
                  </a:lnTo>
                  <a:lnTo>
                    <a:pt x="10718" y="40156"/>
                  </a:lnTo>
                  <a:lnTo>
                    <a:pt x="10583" y="40200"/>
                  </a:lnTo>
                  <a:lnTo>
                    <a:pt x="10440" y="40253"/>
                  </a:lnTo>
                  <a:lnTo>
                    <a:pt x="10305" y="40289"/>
                  </a:lnTo>
                  <a:lnTo>
                    <a:pt x="10178" y="40324"/>
                  </a:lnTo>
                  <a:lnTo>
                    <a:pt x="10058" y="40341"/>
                  </a:lnTo>
                  <a:lnTo>
                    <a:pt x="9930" y="40359"/>
                  </a:lnTo>
                  <a:lnTo>
                    <a:pt x="9818" y="40359"/>
                  </a:lnTo>
                  <a:lnTo>
                    <a:pt x="9698" y="40350"/>
                  </a:lnTo>
                  <a:lnTo>
                    <a:pt x="9585" y="40324"/>
                  </a:lnTo>
                  <a:lnTo>
                    <a:pt x="9480" y="40297"/>
                  </a:lnTo>
                  <a:lnTo>
                    <a:pt x="9368" y="40262"/>
                  </a:lnTo>
                  <a:lnTo>
                    <a:pt x="9270" y="40218"/>
                  </a:lnTo>
                  <a:lnTo>
                    <a:pt x="9173" y="40165"/>
                  </a:lnTo>
                  <a:lnTo>
                    <a:pt x="9083" y="40112"/>
                  </a:lnTo>
                  <a:lnTo>
                    <a:pt x="8993" y="40042"/>
                  </a:lnTo>
                  <a:lnTo>
                    <a:pt x="8910" y="39963"/>
                  </a:lnTo>
                  <a:lnTo>
                    <a:pt x="8828" y="39884"/>
                  </a:lnTo>
                  <a:lnTo>
                    <a:pt x="8753" y="39796"/>
                  </a:lnTo>
                  <a:lnTo>
                    <a:pt x="8685" y="39699"/>
                  </a:lnTo>
                  <a:lnTo>
                    <a:pt x="8625" y="39602"/>
                  </a:lnTo>
                  <a:lnTo>
                    <a:pt x="8573" y="39496"/>
                  </a:lnTo>
                  <a:lnTo>
                    <a:pt x="8520" y="39382"/>
                  </a:lnTo>
                  <a:lnTo>
                    <a:pt x="8475" y="39267"/>
                  </a:lnTo>
                  <a:lnTo>
                    <a:pt x="8438" y="39144"/>
                  </a:lnTo>
                  <a:lnTo>
                    <a:pt x="8408" y="39012"/>
                  </a:lnTo>
                  <a:lnTo>
                    <a:pt x="8378" y="38880"/>
                  </a:lnTo>
                  <a:lnTo>
                    <a:pt x="8363" y="38748"/>
                  </a:lnTo>
                  <a:lnTo>
                    <a:pt x="8355" y="38607"/>
                  </a:lnTo>
                  <a:lnTo>
                    <a:pt x="8348" y="38466"/>
                  </a:lnTo>
                  <a:lnTo>
                    <a:pt x="8355" y="38325"/>
                  </a:lnTo>
                  <a:lnTo>
                    <a:pt x="8370" y="38176"/>
                  </a:lnTo>
                  <a:lnTo>
                    <a:pt x="8385" y="38026"/>
                  </a:lnTo>
                  <a:lnTo>
                    <a:pt x="8415" y="37867"/>
                  </a:lnTo>
                  <a:lnTo>
                    <a:pt x="8453" y="37718"/>
                  </a:lnTo>
                  <a:lnTo>
                    <a:pt x="8490" y="37568"/>
                  </a:lnTo>
                  <a:lnTo>
                    <a:pt x="8520" y="37427"/>
                  </a:lnTo>
                  <a:lnTo>
                    <a:pt x="8550" y="37295"/>
                  </a:lnTo>
                  <a:lnTo>
                    <a:pt x="8573" y="37154"/>
                  </a:lnTo>
                  <a:lnTo>
                    <a:pt x="8588" y="37022"/>
                  </a:lnTo>
                  <a:lnTo>
                    <a:pt x="8603" y="36899"/>
                  </a:lnTo>
                  <a:lnTo>
                    <a:pt x="8610" y="36767"/>
                  </a:lnTo>
                  <a:lnTo>
                    <a:pt x="8610" y="36644"/>
                  </a:lnTo>
                  <a:lnTo>
                    <a:pt x="8610" y="36520"/>
                  </a:lnTo>
                  <a:lnTo>
                    <a:pt x="8603" y="36406"/>
                  </a:lnTo>
                  <a:lnTo>
                    <a:pt x="8588" y="36291"/>
                  </a:lnTo>
                  <a:lnTo>
                    <a:pt x="8573" y="36177"/>
                  </a:lnTo>
                  <a:lnTo>
                    <a:pt x="8558" y="36063"/>
                  </a:lnTo>
                  <a:lnTo>
                    <a:pt x="8528" y="35957"/>
                  </a:lnTo>
                  <a:lnTo>
                    <a:pt x="8498" y="35842"/>
                  </a:lnTo>
                  <a:lnTo>
                    <a:pt x="8468" y="35746"/>
                  </a:lnTo>
                  <a:lnTo>
                    <a:pt x="8423" y="35640"/>
                  </a:lnTo>
                  <a:lnTo>
                    <a:pt x="8385" y="35543"/>
                  </a:lnTo>
                  <a:lnTo>
                    <a:pt x="8333" y="35446"/>
                  </a:lnTo>
                  <a:lnTo>
                    <a:pt x="8280" y="35349"/>
                  </a:lnTo>
                  <a:lnTo>
                    <a:pt x="8228" y="35253"/>
                  </a:lnTo>
                  <a:lnTo>
                    <a:pt x="8160" y="35165"/>
                  </a:lnTo>
                  <a:lnTo>
                    <a:pt x="8100" y="35068"/>
                  </a:lnTo>
                  <a:lnTo>
                    <a:pt x="8025" y="34980"/>
                  </a:lnTo>
                  <a:lnTo>
                    <a:pt x="7950" y="34900"/>
                  </a:lnTo>
                  <a:lnTo>
                    <a:pt x="7875" y="34812"/>
                  </a:lnTo>
                  <a:lnTo>
                    <a:pt x="7793" y="34733"/>
                  </a:lnTo>
                  <a:lnTo>
                    <a:pt x="7703" y="34654"/>
                  </a:lnTo>
                  <a:lnTo>
                    <a:pt x="7515" y="34495"/>
                  </a:lnTo>
                  <a:lnTo>
                    <a:pt x="7313" y="34346"/>
                  </a:lnTo>
                  <a:lnTo>
                    <a:pt x="7178" y="34249"/>
                  </a:lnTo>
                  <a:lnTo>
                    <a:pt x="7050" y="34152"/>
                  </a:lnTo>
                  <a:lnTo>
                    <a:pt x="6930" y="34046"/>
                  </a:lnTo>
                  <a:lnTo>
                    <a:pt x="6825" y="33941"/>
                  </a:lnTo>
                  <a:lnTo>
                    <a:pt x="6728" y="33844"/>
                  </a:lnTo>
                  <a:lnTo>
                    <a:pt x="6630" y="33729"/>
                  </a:lnTo>
                  <a:lnTo>
                    <a:pt x="6548" y="33624"/>
                  </a:lnTo>
                  <a:lnTo>
                    <a:pt x="6473" y="33509"/>
                  </a:lnTo>
                  <a:lnTo>
                    <a:pt x="6405" y="33395"/>
                  </a:lnTo>
                  <a:lnTo>
                    <a:pt x="6353" y="33289"/>
                  </a:lnTo>
                  <a:lnTo>
                    <a:pt x="6300" y="33175"/>
                  </a:lnTo>
                  <a:lnTo>
                    <a:pt x="6263" y="33052"/>
                  </a:lnTo>
                  <a:lnTo>
                    <a:pt x="6225" y="32937"/>
                  </a:lnTo>
                  <a:lnTo>
                    <a:pt x="6203" y="32823"/>
                  </a:lnTo>
                  <a:lnTo>
                    <a:pt x="6188" y="32708"/>
                  </a:lnTo>
                  <a:lnTo>
                    <a:pt x="6180" y="32594"/>
                  </a:lnTo>
                  <a:lnTo>
                    <a:pt x="6180" y="32470"/>
                  </a:lnTo>
                  <a:lnTo>
                    <a:pt x="6195" y="32356"/>
                  </a:lnTo>
                  <a:lnTo>
                    <a:pt x="6210" y="32242"/>
                  </a:lnTo>
                  <a:lnTo>
                    <a:pt x="6240" y="32127"/>
                  </a:lnTo>
                  <a:lnTo>
                    <a:pt x="6270" y="32013"/>
                  </a:lnTo>
                  <a:lnTo>
                    <a:pt x="6315" y="31898"/>
                  </a:lnTo>
                  <a:lnTo>
                    <a:pt x="6368" y="31793"/>
                  </a:lnTo>
                  <a:lnTo>
                    <a:pt x="6435" y="31678"/>
                  </a:lnTo>
                  <a:lnTo>
                    <a:pt x="6503" y="31572"/>
                  </a:lnTo>
                  <a:lnTo>
                    <a:pt x="6578" y="31467"/>
                  </a:lnTo>
                  <a:lnTo>
                    <a:pt x="6668" y="31361"/>
                  </a:lnTo>
                  <a:lnTo>
                    <a:pt x="6765" y="31256"/>
                  </a:lnTo>
                  <a:lnTo>
                    <a:pt x="6870" y="31159"/>
                  </a:lnTo>
                  <a:lnTo>
                    <a:pt x="6983" y="31062"/>
                  </a:lnTo>
                  <a:lnTo>
                    <a:pt x="7103" y="30965"/>
                  </a:lnTo>
                  <a:lnTo>
                    <a:pt x="7238" y="30877"/>
                  </a:lnTo>
                  <a:lnTo>
                    <a:pt x="7448" y="30736"/>
                  </a:lnTo>
                  <a:lnTo>
                    <a:pt x="7635" y="30578"/>
                  </a:lnTo>
                  <a:lnTo>
                    <a:pt x="7815" y="30428"/>
                  </a:lnTo>
                  <a:lnTo>
                    <a:pt x="7973" y="30261"/>
                  </a:lnTo>
                  <a:lnTo>
                    <a:pt x="8048" y="30181"/>
                  </a:lnTo>
                  <a:lnTo>
                    <a:pt x="8115" y="30093"/>
                  </a:lnTo>
                  <a:lnTo>
                    <a:pt x="8175" y="30005"/>
                  </a:lnTo>
                  <a:lnTo>
                    <a:pt x="8235" y="29917"/>
                  </a:lnTo>
                  <a:lnTo>
                    <a:pt x="8295" y="29820"/>
                  </a:lnTo>
                  <a:lnTo>
                    <a:pt x="8348" y="29724"/>
                  </a:lnTo>
                  <a:lnTo>
                    <a:pt x="8393" y="29627"/>
                  </a:lnTo>
                  <a:lnTo>
                    <a:pt x="8430" y="29530"/>
                  </a:lnTo>
                  <a:lnTo>
                    <a:pt x="8475" y="29433"/>
                  </a:lnTo>
                  <a:lnTo>
                    <a:pt x="8505" y="29327"/>
                  </a:lnTo>
                  <a:lnTo>
                    <a:pt x="8535" y="29222"/>
                  </a:lnTo>
                  <a:lnTo>
                    <a:pt x="8558" y="29116"/>
                  </a:lnTo>
                  <a:lnTo>
                    <a:pt x="8573" y="29002"/>
                  </a:lnTo>
                  <a:lnTo>
                    <a:pt x="8588" y="28887"/>
                  </a:lnTo>
                  <a:lnTo>
                    <a:pt x="8603" y="28773"/>
                  </a:lnTo>
                  <a:lnTo>
                    <a:pt x="8603" y="28650"/>
                  </a:lnTo>
                  <a:lnTo>
                    <a:pt x="8603" y="28526"/>
                  </a:lnTo>
                  <a:lnTo>
                    <a:pt x="8603" y="28403"/>
                  </a:lnTo>
                  <a:lnTo>
                    <a:pt x="8588" y="28271"/>
                  </a:lnTo>
                  <a:lnTo>
                    <a:pt x="8573" y="28139"/>
                  </a:lnTo>
                  <a:lnTo>
                    <a:pt x="8558" y="28007"/>
                  </a:lnTo>
                  <a:lnTo>
                    <a:pt x="8528" y="27866"/>
                  </a:lnTo>
                  <a:lnTo>
                    <a:pt x="8498" y="27725"/>
                  </a:lnTo>
                  <a:lnTo>
                    <a:pt x="8468" y="27575"/>
                  </a:lnTo>
                  <a:lnTo>
                    <a:pt x="8423" y="27408"/>
                  </a:lnTo>
                  <a:lnTo>
                    <a:pt x="8393" y="27241"/>
                  </a:lnTo>
                  <a:lnTo>
                    <a:pt x="8370" y="27082"/>
                  </a:lnTo>
                  <a:lnTo>
                    <a:pt x="8355" y="26924"/>
                  </a:lnTo>
                  <a:lnTo>
                    <a:pt x="8348" y="26774"/>
                  </a:lnTo>
                  <a:lnTo>
                    <a:pt x="8348" y="26625"/>
                  </a:lnTo>
                  <a:lnTo>
                    <a:pt x="8355" y="26484"/>
                  </a:lnTo>
                  <a:lnTo>
                    <a:pt x="8370" y="26352"/>
                  </a:lnTo>
                  <a:lnTo>
                    <a:pt x="8393" y="26220"/>
                  </a:lnTo>
                  <a:lnTo>
                    <a:pt x="8415" y="26096"/>
                  </a:lnTo>
                  <a:lnTo>
                    <a:pt x="8453" y="25973"/>
                  </a:lnTo>
                  <a:lnTo>
                    <a:pt x="8498" y="25859"/>
                  </a:lnTo>
                  <a:lnTo>
                    <a:pt x="8543" y="25753"/>
                  </a:lnTo>
                  <a:lnTo>
                    <a:pt x="8603" y="25647"/>
                  </a:lnTo>
                  <a:lnTo>
                    <a:pt x="8663" y="25550"/>
                  </a:lnTo>
                  <a:lnTo>
                    <a:pt x="8730" y="25462"/>
                  </a:lnTo>
                  <a:lnTo>
                    <a:pt x="8805" y="25383"/>
                  </a:lnTo>
                  <a:lnTo>
                    <a:pt x="8880" y="25304"/>
                  </a:lnTo>
                  <a:lnTo>
                    <a:pt x="8970" y="25242"/>
                  </a:lnTo>
                  <a:lnTo>
                    <a:pt x="9060" y="25181"/>
                  </a:lnTo>
                  <a:lnTo>
                    <a:pt x="9150" y="25128"/>
                  </a:lnTo>
                  <a:lnTo>
                    <a:pt x="9255" y="25084"/>
                  </a:lnTo>
                  <a:lnTo>
                    <a:pt x="9360" y="25040"/>
                  </a:lnTo>
                  <a:lnTo>
                    <a:pt x="9473" y="25013"/>
                  </a:lnTo>
                  <a:lnTo>
                    <a:pt x="9585" y="24987"/>
                  </a:lnTo>
                  <a:lnTo>
                    <a:pt x="9705" y="24978"/>
                  </a:lnTo>
                  <a:lnTo>
                    <a:pt x="9833" y="24969"/>
                  </a:lnTo>
                  <a:lnTo>
                    <a:pt x="9960" y="24969"/>
                  </a:lnTo>
                  <a:lnTo>
                    <a:pt x="10088" y="24987"/>
                  </a:lnTo>
                  <a:lnTo>
                    <a:pt x="10230" y="25005"/>
                  </a:lnTo>
                  <a:lnTo>
                    <a:pt x="10365" y="25031"/>
                  </a:lnTo>
                  <a:lnTo>
                    <a:pt x="10508" y="25075"/>
                  </a:lnTo>
                  <a:lnTo>
                    <a:pt x="10740" y="25137"/>
                  </a:lnTo>
                  <a:lnTo>
                    <a:pt x="10973" y="25181"/>
                  </a:lnTo>
                  <a:lnTo>
                    <a:pt x="11190" y="25207"/>
                  </a:lnTo>
                  <a:lnTo>
                    <a:pt x="11400" y="25216"/>
                  </a:lnTo>
                  <a:lnTo>
                    <a:pt x="11505" y="25216"/>
                  </a:lnTo>
                  <a:lnTo>
                    <a:pt x="11603" y="25207"/>
                  </a:lnTo>
                  <a:lnTo>
                    <a:pt x="11708" y="25198"/>
                  </a:lnTo>
                  <a:lnTo>
                    <a:pt x="11805" y="25181"/>
                  </a:lnTo>
                  <a:lnTo>
                    <a:pt x="11903" y="25163"/>
                  </a:lnTo>
                  <a:lnTo>
                    <a:pt x="11993" y="25137"/>
                  </a:lnTo>
                  <a:lnTo>
                    <a:pt x="12090" y="25101"/>
                  </a:lnTo>
                  <a:lnTo>
                    <a:pt x="12180" y="25066"/>
                  </a:lnTo>
                  <a:lnTo>
                    <a:pt x="12270" y="25022"/>
                  </a:lnTo>
                  <a:lnTo>
                    <a:pt x="12360" y="24978"/>
                  </a:lnTo>
                  <a:lnTo>
                    <a:pt x="12443" y="24925"/>
                  </a:lnTo>
                  <a:lnTo>
                    <a:pt x="12533" y="24864"/>
                  </a:lnTo>
                  <a:lnTo>
                    <a:pt x="12615" y="24802"/>
                  </a:lnTo>
                  <a:lnTo>
                    <a:pt x="12698" y="24732"/>
                  </a:lnTo>
                  <a:lnTo>
                    <a:pt x="12773" y="24661"/>
                  </a:lnTo>
                  <a:lnTo>
                    <a:pt x="12855" y="24582"/>
                  </a:lnTo>
                  <a:lnTo>
                    <a:pt x="12930" y="24494"/>
                  </a:lnTo>
                  <a:lnTo>
                    <a:pt x="13005" y="24397"/>
                  </a:lnTo>
                  <a:lnTo>
                    <a:pt x="13080" y="24300"/>
                  </a:lnTo>
                  <a:lnTo>
                    <a:pt x="13148" y="24195"/>
                  </a:lnTo>
                  <a:lnTo>
                    <a:pt x="13215" y="24089"/>
                  </a:lnTo>
                  <a:lnTo>
                    <a:pt x="13290" y="23975"/>
                  </a:lnTo>
                  <a:lnTo>
                    <a:pt x="13350" y="23851"/>
                  </a:lnTo>
                  <a:lnTo>
                    <a:pt x="13418" y="23719"/>
                  </a:lnTo>
                  <a:lnTo>
                    <a:pt x="13493" y="23570"/>
                  </a:lnTo>
                  <a:lnTo>
                    <a:pt x="13575" y="23429"/>
                  </a:lnTo>
                  <a:lnTo>
                    <a:pt x="13658" y="23297"/>
                  </a:lnTo>
                  <a:lnTo>
                    <a:pt x="13748" y="23173"/>
                  </a:lnTo>
                  <a:lnTo>
                    <a:pt x="13830" y="23068"/>
                  </a:lnTo>
                  <a:lnTo>
                    <a:pt x="13928" y="22962"/>
                  </a:lnTo>
                  <a:lnTo>
                    <a:pt x="14018" y="22865"/>
                  </a:lnTo>
                  <a:lnTo>
                    <a:pt x="14115" y="22786"/>
                  </a:lnTo>
                  <a:lnTo>
                    <a:pt x="14220" y="22707"/>
                  </a:lnTo>
                  <a:lnTo>
                    <a:pt x="14318" y="22645"/>
                  </a:lnTo>
                  <a:lnTo>
                    <a:pt x="14423" y="22592"/>
                  </a:lnTo>
                  <a:lnTo>
                    <a:pt x="14520" y="22548"/>
                  </a:lnTo>
                  <a:lnTo>
                    <a:pt x="14625" y="22513"/>
                  </a:lnTo>
                  <a:lnTo>
                    <a:pt x="14730" y="22478"/>
                  </a:lnTo>
                  <a:lnTo>
                    <a:pt x="14835" y="22460"/>
                  </a:lnTo>
                  <a:lnTo>
                    <a:pt x="14940" y="22460"/>
                  </a:lnTo>
                  <a:lnTo>
                    <a:pt x="15045" y="22460"/>
                  </a:lnTo>
                  <a:lnTo>
                    <a:pt x="15150" y="22469"/>
                  </a:lnTo>
                  <a:lnTo>
                    <a:pt x="15255" y="22495"/>
                  </a:lnTo>
                  <a:lnTo>
                    <a:pt x="15360" y="22522"/>
                  </a:lnTo>
                  <a:lnTo>
                    <a:pt x="15458" y="22566"/>
                  </a:lnTo>
                  <a:lnTo>
                    <a:pt x="15563" y="22610"/>
                  </a:lnTo>
                  <a:lnTo>
                    <a:pt x="15660" y="22672"/>
                  </a:lnTo>
                  <a:lnTo>
                    <a:pt x="15758" y="22742"/>
                  </a:lnTo>
                  <a:lnTo>
                    <a:pt x="15848" y="22821"/>
                  </a:lnTo>
                  <a:lnTo>
                    <a:pt x="15945" y="22909"/>
                  </a:lnTo>
                  <a:lnTo>
                    <a:pt x="16028" y="23006"/>
                  </a:lnTo>
                  <a:lnTo>
                    <a:pt x="16118" y="23112"/>
                  </a:lnTo>
                  <a:lnTo>
                    <a:pt x="16200" y="23235"/>
                  </a:lnTo>
                  <a:lnTo>
                    <a:pt x="16275" y="23358"/>
                  </a:lnTo>
                  <a:lnTo>
                    <a:pt x="16350" y="23499"/>
                  </a:lnTo>
                  <a:lnTo>
                    <a:pt x="16425" y="23640"/>
                  </a:lnTo>
                  <a:lnTo>
                    <a:pt x="16485" y="23772"/>
                  </a:lnTo>
                  <a:lnTo>
                    <a:pt x="16553" y="23904"/>
                  </a:lnTo>
                  <a:lnTo>
                    <a:pt x="16620" y="24019"/>
                  </a:lnTo>
                  <a:lnTo>
                    <a:pt x="16688" y="24133"/>
                  </a:lnTo>
                  <a:lnTo>
                    <a:pt x="16755" y="24239"/>
                  </a:lnTo>
                  <a:lnTo>
                    <a:pt x="16830" y="24344"/>
                  </a:lnTo>
                  <a:lnTo>
                    <a:pt x="16898" y="24441"/>
                  </a:lnTo>
                  <a:lnTo>
                    <a:pt x="16973" y="24529"/>
                  </a:lnTo>
                  <a:lnTo>
                    <a:pt x="17055" y="24617"/>
                  </a:lnTo>
                  <a:lnTo>
                    <a:pt x="17130" y="24688"/>
                  </a:lnTo>
                  <a:lnTo>
                    <a:pt x="17213" y="24767"/>
                  </a:lnTo>
                  <a:lnTo>
                    <a:pt x="17295" y="24829"/>
                  </a:lnTo>
                  <a:lnTo>
                    <a:pt x="17378" y="24890"/>
                  </a:lnTo>
                  <a:lnTo>
                    <a:pt x="17460" y="24943"/>
                  </a:lnTo>
                  <a:lnTo>
                    <a:pt x="17550" y="24996"/>
                  </a:lnTo>
                  <a:lnTo>
                    <a:pt x="17640" y="25040"/>
                  </a:lnTo>
                  <a:lnTo>
                    <a:pt x="17730" y="25084"/>
                  </a:lnTo>
                  <a:lnTo>
                    <a:pt x="17820" y="25119"/>
                  </a:lnTo>
                  <a:lnTo>
                    <a:pt x="17918" y="25145"/>
                  </a:lnTo>
                  <a:lnTo>
                    <a:pt x="18008" y="25163"/>
                  </a:lnTo>
                  <a:lnTo>
                    <a:pt x="18113" y="25189"/>
                  </a:lnTo>
                  <a:lnTo>
                    <a:pt x="18210" y="25198"/>
                  </a:lnTo>
                  <a:lnTo>
                    <a:pt x="18308" y="25207"/>
                  </a:lnTo>
                  <a:lnTo>
                    <a:pt x="18413" y="25216"/>
                  </a:lnTo>
                  <a:lnTo>
                    <a:pt x="18518" y="25216"/>
                  </a:lnTo>
                  <a:lnTo>
                    <a:pt x="18623" y="25207"/>
                  </a:lnTo>
                  <a:lnTo>
                    <a:pt x="18735" y="25198"/>
                  </a:lnTo>
                  <a:lnTo>
                    <a:pt x="18848" y="25181"/>
                  </a:lnTo>
                  <a:lnTo>
                    <a:pt x="19073" y="25145"/>
                  </a:lnTo>
                  <a:lnTo>
                    <a:pt x="19305" y="25084"/>
                  </a:lnTo>
                  <a:lnTo>
                    <a:pt x="19448" y="25049"/>
                  </a:lnTo>
                  <a:lnTo>
                    <a:pt x="19590" y="25022"/>
                  </a:lnTo>
                  <a:lnTo>
                    <a:pt x="19725" y="24996"/>
                  </a:lnTo>
                  <a:lnTo>
                    <a:pt x="19860" y="24987"/>
                  </a:lnTo>
                  <a:lnTo>
                    <a:pt x="19988" y="24987"/>
                  </a:lnTo>
                  <a:lnTo>
                    <a:pt x="20108" y="24987"/>
                  </a:lnTo>
                  <a:lnTo>
                    <a:pt x="20228" y="24996"/>
                  </a:lnTo>
                  <a:lnTo>
                    <a:pt x="20340" y="25022"/>
                  </a:lnTo>
                  <a:lnTo>
                    <a:pt x="20445" y="25049"/>
                  </a:lnTo>
                  <a:lnTo>
                    <a:pt x="20550" y="25084"/>
                  </a:lnTo>
                  <a:lnTo>
                    <a:pt x="20648" y="25128"/>
                  </a:lnTo>
                  <a:lnTo>
                    <a:pt x="20745" y="25172"/>
                  </a:lnTo>
                  <a:lnTo>
                    <a:pt x="20835" y="25234"/>
                  </a:lnTo>
                  <a:lnTo>
                    <a:pt x="20918" y="25295"/>
                  </a:lnTo>
                  <a:lnTo>
                    <a:pt x="20993" y="25366"/>
                  </a:lnTo>
                  <a:lnTo>
                    <a:pt x="21068" y="25445"/>
                  </a:lnTo>
                  <a:lnTo>
                    <a:pt x="21128" y="25533"/>
                  </a:lnTo>
                  <a:lnTo>
                    <a:pt x="21195" y="25621"/>
                  </a:lnTo>
                  <a:lnTo>
                    <a:pt x="21248" y="25718"/>
                  </a:lnTo>
                  <a:lnTo>
                    <a:pt x="21293" y="25823"/>
                  </a:lnTo>
                  <a:lnTo>
                    <a:pt x="21338" y="25938"/>
                  </a:lnTo>
                  <a:lnTo>
                    <a:pt x="21375" y="26052"/>
                  </a:lnTo>
                  <a:lnTo>
                    <a:pt x="21405" y="26176"/>
                  </a:lnTo>
                  <a:lnTo>
                    <a:pt x="21428" y="26299"/>
                  </a:lnTo>
                  <a:lnTo>
                    <a:pt x="21450" y="26440"/>
                  </a:lnTo>
                  <a:lnTo>
                    <a:pt x="21458" y="26572"/>
                  </a:lnTo>
                  <a:lnTo>
                    <a:pt x="21465" y="26721"/>
                  </a:lnTo>
                  <a:lnTo>
                    <a:pt x="21465" y="26871"/>
                  </a:lnTo>
                  <a:lnTo>
                    <a:pt x="21458" y="27030"/>
                  </a:lnTo>
                  <a:lnTo>
                    <a:pt x="21443" y="27188"/>
                  </a:lnTo>
                  <a:lnTo>
                    <a:pt x="21420" y="27355"/>
                  </a:lnTo>
                  <a:lnTo>
                    <a:pt x="21390" y="27523"/>
                  </a:lnTo>
                  <a:lnTo>
                    <a:pt x="21345" y="27787"/>
                  </a:lnTo>
                  <a:lnTo>
                    <a:pt x="21308" y="28051"/>
                  </a:lnTo>
                  <a:lnTo>
                    <a:pt x="21285" y="28306"/>
                  </a:lnTo>
                  <a:lnTo>
                    <a:pt x="21285" y="28544"/>
                  </a:lnTo>
                  <a:lnTo>
                    <a:pt x="21285" y="28667"/>
                  </a:lnTo>
                  <a:lnTo>
                    <a:pt x="21293" y="28782"/>
                  </a:lnTo>
                  <a:lnTo>
                    <a:pt x="21300" y="28905"/>
                  </a:lnTo>
                  <a:lnTo>
                    <a:pt x="21315" y="29019"/>
                  </a:lnTo>
                  <a:lnTo>
                    <a:pt x="21330" y="29125"/>
                  </a:lnTo>
                  <a:lnTo>
                    <a:pt x="21353" y="29239"/>
                  </a:lnTo>
                  <a:lnTo>
                    <a:pt x="21383" y="29345"/>
                  </a:lnTo>
                  <a:lnTo>
                    <a:pt x="21413" y="29451"/>
                  </a:lnTo>
                  <a:lnTo>
                    <a:pt x="21450" y="29556"/>
                  </a:lnTo>
                  <a:lnTo>
                    <a:pt x="21488" y="29662"/>
                  </a:lnTo>
                  <a:lnTo>
                    <a:pt x="21533" y="29759"/>
                  </a:lnTo>
                  <a:lnTo>
                    <a:pt x="21585" y="29864"/>
                  </a:lnTo>
                  <a:lnTo>
                    <a:pt x="21638" y="29953"/>
                  </a:lnTo>
                  <a:lnTo>
                    <a:pt x="21698" y="30049"/>
                  </a:lnTo>
                  <a:lnTo>
                    <a:pt x="21765" y="30146"/>
                  </a:lnTo>
                  <a:lnTo>
                    <a:pt x="21833" y="30234"/>
                  </a:lnTo>
                  <a:lnTo>
                    <a:pt x="21908" y="30322"/>
                  </a:lnTo>
                  <a:lnTo>
                    <a:pt x="21990" y="30402"/>
                  </a:lnTo>
                  <a:lnTo>
                    <a:pt x="22080" y="30490"/>
                  </a:lnTo>
                  <a:lnTo>
                    <a:pt x="22178" y="30569"/>
                  </a:lnTo>
                  <a:lnTo>
                    <a:pt x="22275" y="30648"/>
                  </a:lnTo>
                  <a:lnTo>
                    <a:pt x="22380" y="30718"/>
                  </a:lnTo>
                  <a:lnTo>
                    <a:pt x="22493" y="30798"/>
                  </a:lnTo>
                  <a:lnTo>
                    <a:pt x="22605" y="30868"/>
                  </a:lnTo>
                  <a:lnTo>
                    <a:pt x="22725" y="30939"/>
                  </a:lnTo>
                  <a:lnTo>
                    <a:pt x="22838" y="31027"/>
                  </a:lnTo>
                  <a:lnTo>
                    <a:pt x="22943" y="31115"/>
                  </a:lnTo>
                  <a:lnTo>
                    <a:pt x="23040" y="31203"/>
                  </a:lnTo>
                  <a:lnTo>
                    <a:pt x="23130" y="31308"/>
                  </a:lnTo>
                  <a:lnTo>
                    <a:pt x="23213" y="31414"/>
                  </a:lnTo>
                  <a:lnTo>
                    <a:pt x="23288" y="31520"/>
                  </a:lnTo>
                  <a:lnTo>
                    <a:pt x="23355" y="31634"/>
                  </a:lnTo>
                  <a:lnTo>
                    <a:pt x="23408" y="31749"/>
                  </a:lnTo>
                  <a:lnTo>
                    <a:pt x="23460" y="31872"/>
                  </a:lnTo>
                  <a:lnTo>
                    <a:pt x="23505" y="31995"/>
                  </a:lnTo>
                  <a:lnTo>
                    <a:pt x="23543" y="32118"/>
                  </a:lnTo>
                  <a:lnTo>
                    <a:pt x="23565" y="32250"/>
                  </a:lnTo>
                  <a:lnTo>
                    <a:pt x="23588" y="32382"/>
                  </a:lnTo>
                  <a:lnTo>
                    <a:pt x="23603" y="32506"/>
                  </a:lnTo>
                  <a:lnTo>
                    <a:pt x="23603" y="32638"/>
                  </a:lnTo>
                  <a:lnTo>
                    <a:pt x="23603" y="32770"/>
                  </a:lnTo>
                  <a:lnTo>
                    <a:pt x="23588" y="32902"/>
                  </a:lnTo>
                  <a:lnTo>
                    <a:pt x="23573" y="33025"/>
                  </a:lnTo>
                  <a:lnTo>
                    <a:pt x="23543" y="33157"/>
                  </a:lnTo>
                  <a:lnTo>
                    <a:pt x="23513" y="33280"/>
                  </a:lnTo>
                  <a:lnTo>
                    <a:pt x="23468" y="33413"/>
                  </a:lnTo>
                  <a:lnTo>
                    <a:pt x="23415" y="33536"/>
                  </a:lnTo>
                  <a:lnTo>
                    <a:pt x="23363" y="33650"/>
                  </a:lnTo>
                  <a:lnTo>
                    <a:pt x="23295" y="33765"/>
                  </a:lnTo>
                  <a:lnTo>
                    <a:pt x="23228" y="33879"/>
                  </a:lnTo>
                  <a:lnTo>
                    <a:pt x="23145" y="33985"/>
                  </a:lnTo>
                  <a:lnTo>
                    <a:pt x="23055" y="34090"/>
                  </a:lnTo>
                  <a:lnTo>
                    <a:pt x="22958" y="34187"/>
                  </a:lnTo>
                  <a:lnTo>
                    <a:pt x="22860" y="34275"/>
                  </a:lnTo>
                  <a:lnTo>
                    <a:pt x="22748" y="34363"/>
                  </a:lnTo>
                  <a:lnTo>
                    <a:pt x="22628" y="34443"/>
                  </a:lnTo>
                  <a:close/>
                  <a:moveTo>
                    <a:pt x="31793" y="17195"/>
                  </a:moveTo>
                  <a:lnTo>
                    <a:pt x="31545" y="17363"/>
                  </a:lnTo>
                  <a:lnTo>
                    <a:pt x="31313" y="17539"/>
                  </a:lnTo>
                  <a:lnTo>
                    <a:pt x="31208" y="17627"/>
                  </a:lnTo>
                  <a:lnTo>
                    <a:pt x="31103" y="17715"/>
                  </a:lnTo>
                  <a:lnTo>
                    <a:pt x="31005" y="17803"/>
                  </a:lnTo>
                  <a:lnTo>
                    <a:pt x="30915" y="17900"/>
                  </a:lnTo>
                  <a:lnTo>
                    <a:pt x="30833" y="17997"/>
                  </a:lnTo>
                  <a:lnTo>
                    <a:pt x="30750" y="18093"/>
                  </a:lnTo>
                  <a:lnTo>
                    <a:pt x="30675" y="18190"/>
                  </a:lnTo>
                  <a:lnTo>
                    <a:pt x="30608" y="18296"/>
                  </a:lnTo>
                  <a:lnTo>
                    <a:pt x="30540" y="18402"/>
                  </a:lnTo>
                  <a:lnTo>
                    <a:pt x="30488" y="18507"/>
                  </a:lnTo>
                  <a:lnTo>
                    <a:pt x="30435" y="18622"/>
                  </a:lnTo>
                  <a:lnTo>
                    <a:pt x="30383" y="18736"/>
                  </a:lnTo>
                  <a:lnTo>
                    <a:pt x="30345" y="18851"/>
                  </a:lnTo>
                  <a:lnTo>
                    <a:pt x="30308" y="18965"/>
                  </a:lnTo>
                  <a:lnTo>
                    <a:pt x="30278" y="19088"/>
                  </a:lnTo>
                  <a:lnTo>
                    <a:pt x="30255" y="19220"/>
                  </a:lnTo>
                  <a:lnTo>
                    <a:pt x="30240" y="19344"/>
                  </a:lnTo>
                  <a:lnTo>
                    <a:pt x="30225" y="19476"/>
                  </a:lnTo>
                  <a:lnTo>
                    <a:pt x="30218" y="19616"/>
                  </a:lnTo>
                  <a:lnTo>
                    <a:pt x="30225" y="19757"/>
                  </a:lnTo>
                  <a:lnTo>
                    <a:pt x="30225" y="19898"/>
                  </a:lnTo>
                  <a:lnTo>
                    <a:pt x="30240" y="20048"/>
                  </a:lnTo>
                  <a:lnTo>
                    <a:pt x="30263" y="20198"/>
                  </a:lnTo>
                  <a:lnTo>
                    <a:pt x="30285" y="20347"/>
                  </a:lnTo>
                  <a:lnTo>
                    <a:pt x="30315" y="20515"/>
                  </a:lnTo>
                  <a:lnTo>
                    <a:pt x="30353" y="20673"/>
                  </a:lnTo>
                  <a:lnTo>
                    <a:pt x="30398" y="20840"/>
                  </a:lnTo>
                  <a:lnTo>
                    <a:pt x="30450" y="21016"/>
                  </a:lnTo>
                  <a:lnTo>
                    <a:pt x="30480" y="21140"/>
                  </a:lnTo>
                  <a:lnTo>
                    <a:pt x="30503" y="21263"/>
                  </a:lnTo>
                  <a:lnTo>
                    <a:pt x="30518" y="21386"/>
                  </a:lnTo>
                  <a:lnTo>
                    <a:pt x="30525" y="21509"/>
                  </a:lnTo>
                  <a:lnTo>
                    <a:pt x="30525" y="21624"/>
                  </a:lnTo>
                  <a:lnTo>
                    <a:pt x="30510" y="21747"/>
                  </a:lnTo>
                  <a:lnTo>
                    <a:pt x="30495" y="21862"/>
                  </a:lnTo>
                  <a:lnTo>
                    <a:pt x="30465" y="21976"/>
                  </a:lnTo>
                  <a:lnTo>
                    <a:pt x="30435" y="22082"/>
                  </a:lnTo>
                  <a:lnTo>
                    <a:pt x="30398" y="22187"/>
                  </a:lnTo>
                  <a:lnTo>
                    <a:pt x="30345" y="22293"/>
                  </a:lnTo>
                  <a:lnTo>
                    <a:pt x="30293" y="22399"/>
                  </a:lnTo>
                  <a:lnTo>
                    <a:pt x="30240" y="22495"/>
                  </a:lnTo>
                  <a:lnTo>
                    <a:pt x="30173" y="22583"/>
                  </a:lnTo>
                  <a:lnTo>
                    <a:pt x="30105" y="22672"/>
                  </a:lnTo>
                  <a:lnTo>
                    <a:pt x="30030" y="22751"/>
                  </a:lnTo>
                  <a:lnTo>
                    <a:pt x="29955" y="22830"/>
                  </a:lnTo>
                  <a:lnTo>
                    <a:pt x="29865" y="22909"/>
                  </a:lnTo>
                  <a:lnTo>
                    <a:pt x="29783" y="22971"/>
                  </a:lnTo>
                  <a:lnTo>
                    <a:pt x="29693" y="23032"/>
                  </a:lnTo>
                  <a:lnTo>
                    <a:pt x="29595" y="23085"/>
                  </a:lnTo>
                  <a:lnTo>
                    <a:pt x="29498" y="23138"/>
                  </a:lnTo>
                  <a:lnTo>
                    <a:pt x="29400" y="23173"/>
                  </a:lnTo>
                  <a:lnTo>
                    <a:pt x="29295" y="23209"/>
                  </a:lnTo>
                  <a:lnTo>
                    <a:pt x="29190" y="23235"/>
                  </a:lnTo>
                  <a:lnTo>
                    <a:pt x="29078" y="23253"/>
                  </a:lnTo>
                  <a:lnTo>
                    <a:pt x="28973" y="23270"/>
                  </a:lnTo>
                  <a:lnTo>
                    <a:pt x="28860" y="23270"/>
                  </a:lnTo>
                  <a:lnTo>
                    <a:pt x="28748" y="23261"/>
                  </a:lnTo>
                  <a:lnTo>
                    <a:pt x="28635" y="23244"/>
                  </a:lnTo>
                  <a:lnTo>
                    <a:pt x="28530" y="23226"/>
                  </a:lnTo>
                  <a:lnTo>
                    <a:pt x="28418" y="23191"/>
                  </a:lnTo>
                  <a:lnTo>
                    <a:pt x="28283" y="23147"/>
                  </a:lnTo>
                  <a:lnTo>
                    <a:pt x="28148" y="23103"/>
                  </a:lnTo>
                  <a:lnTo>
                    <a:pt x="28020" y="23077"/>
                  </a:lnTo>
                  <a:lnTo>
                    <a:pt x="27893" y="23050"/>
                  </a:lnTo>
                  <a:lnTo>
                    <a:pt x="27773" y="23024"/>
                  </a:lnTo>
                  <a:lnTo>
                    <a:pt x="27653" y="23006"/>
                  </a:lnTo>
                  <a:lnTo>
                    <a:pt x="27533" y="22997"/>
                  </a:lnTo>
                  <a:lnTo>
                    <a:pt x="27413" y="22997"/>
                  </a:lnTo>
                  <a:lnTo>
                    <a:pt x="27300" y="22997"/>
                  </a:lnTo>
                  <a:lnTo>
                    <a:pt x="27188" y="23006"/>
                  </a:lnTo>
                  <a:lnTo>
                    <a:pt x="27083" y="23015"/>
                  </a:lnTo>
                  <a:lnTo>
                    <a:pt x="26978" y="23032"/>
                  </a:lnTo>
                  <a:lnTo>
                    <a:pt x="26873" y="23059"/>
                  </a:lnTo>
                  <a:lnTo>
                    <a:pt x="26768" y="23094"/>
                  </a:lnTo>
                  <a:lnTo>
                    <a:pt x="26670" y="23129"/>
                  </a:lnTo>
                  <a:lnTo>
                    <a:pt x="26573" y="23173"/>
                  </a:lnTo>
                  <a:lnTo>
                    <a:pt x="26475" y="23217"/>
                  </a:lnTo>
                  <a:lnTo>
                    <a:pt x="26378" y="23279"/>
                  </a:lnTo>
                  <a:lnTo>
                    <a:pt x="26288" y="23341"/>
                  </a:lnTo>
                  <a:lnTo>
                    <a:pt x="26198" y="23402"/>
                  </a:lnTo>
                  <a:lnTo>
                    <a:pt x="26115" y="23481"/>
                  </a:lnTo>
                  <a:lnTo>
                    <a:pt x="26025" y="23561"/>
                  </a:lnTo>
                  <a:lnTo>
                    <a:pt x="25943" y="23649"/>
                  </a:lnTo>
                  <a:lnTo>
                    <a:pt x="25860" y="23746"/>
                  </a:lnTo>
                  <a:lnTo>
                    <a:pt x="25778" y="23842"/>
                  </a:lnTo>
                  <a:lnTo>
                    <a:pt x="25703" y="23948"/>
                  </a:lnTo>
                  <a:lnTo>
                    <a:pt x="25628" y="24063"/>
                  </a:lnTo>
                  <a:lnTo>
                    <a:pt x="25553" y="24177"/>
                  </a:lnTo>
                  <a:lnTo>
                    <a:pt x="25478" y="24309"/>
                  </a:lnTo>
                  <a:lnTo>
                    <a:pt x="25410" y="24441"/>
                  </a:lnTo>
                  <a:lnTo>
                    <a:pt x="25335" y="24582"/>
                  </a:lnTo>
                  <a:lnTo>
                    <a:pt x="25268" y="24723"/>
                  </a:lnTo>
                  <a:lnTo>
                    <a:pt x="25215" y="24846"/>
                  </a:lnTo>
                  <a:lnTo>
                    <a:pt x="25148" y="24952"/>
                  </a:lnTo>
                  <a:lnTo>
                    <a:pt x="25080" y="25057"/>
                  </a:lnTo>
                  <a:lnTo>
                    <a:pt x="25013" y="25145"/>
                  </a:lnTo>
                  <a:lnTo>
                    <a:pt x="24930" y="25234"/>
                  </a:lnTo>
                  <a:lnTo>
                    <a:pt x="24855" y="25313"/>
                  </a:lnTo>
                  <a:lnTo>
                    <a:pt x="24765" y="25383"/>
                  </a:lnTo>
                  <a:lnTo>
                    <a:pt x="24683" y="25445"/>
                  </a:lnTo>
                  <a:lnTo>
                    <a:pt x="24593" y="25506"/>
                  </a:lnTo>
                  <a:lnTo>
                    <a:pt x="24495" y="25550"/>
                  </a:lnTo>
                  <a:lnTo>
                    <a:pt x="24405" y="25594"/>
                  </a:lnTo>
                  <a:lnTo>
                    <a:pt x="24308" y="25630"/>
                  </a:lnTo>
                  <a:lnTo>
                    <a:pt x="24210" y="25656"/>
                  </a:lnTo>
                  <a:lnTo>
                    <a:pt x="24113" y="25674"/>
                  </a:lnTo>
                  <a:lnTo>
                    <a:pt x="24015" y="25683"/>
                  </a:lnTo>
                  <a:lnTo>
                    <a:pt x="23910" y="25683"/>
                  </a:lnTo>
                  <a:lnTo>
                    <a:pt x="23813" y="25683"/>
                  </a:lnTo>
                  <a:lnTo>
                    <a:pt x="23715" y="25665"/>
                  </a:lnTo>
                  <a:lnTo>
                    <a:pt x="23618" y="25647"/>
                  </a:lnTo>
                  <a:lnTo>
                    <a:pt x="23520" y="25621"/>
                  </a:lnTo>
                  <a:lnTo>
                    <a:pt x="23423" y="25586"/>
                  </a:lnTo>
                  <a:lnTo>
                    <a:pt x="23325" y="25550"/>
                  </a:lnTo>
                  <a:lnTo>
                    <a:pt x="23235" y="25498"/>
                  </a:lnTo>
                  <a:lnTo>
                    <a:pt x="23145" y="25436"/>
                  </a:lnTo>
                  <a:lnTo>
                    <a:pt x="23063" y="25374"/>
                  </a:lnTo>
                  <a:lnTo>
                    <a:pt x="22980" y="25304"/>
                  </a:lnTo>
                  <a:lnTo>
                    <a:pt x="22905" y="25225"/>
                  </a:lnTo>
                  <a:lnTo>
                    <a:pt x="22830" y="25137"/>
                  </a:lnTo>
                  <a:lnTo>
                    <a:pt x="22755" y="25040"/>
                  </a:lnTo>
                  <a:lnTo>
                    <a:pt x="22695" y="24943"/>
                  </a:lnTo>
                  <a:lnTo>
                    <a:pt x="22635" y="24829"/>
                  </a:lnTo>
                  <a:lnTo>
                    <a:pt x="22575" y="24714"/>
                  </a:lnTo>
                  <a:lnTo>
                    <a:pt x="22508" y="24556"/>
                  </a:lnTo>
                  <a:lnTo>
                    <a:pt x="22440" y="24406"/>
                  </a:lnTo>
                  <a:lnTo>
                    <a:pt x="22365" y="24265"/>
                  </a:lnTo>
                  <a:lnTo>
                    <a:pt x="22290" y="24133"/>
                  </a:lnTo>
                  <a:lnTo>
                    <a:pt x="22215" y="24010"/>
                  </a:lnTo>
                  <a:lnTo>
                    <a:pt x="22133" y="23886"/>
                  </a:lnTo>
                  <a:lnTo>
                    <a:pt x="22058" y="23772"/>
                  </a:lnTo>
                  <a:lnTo>
                    <a:pt x="21975" y="23666"/>
                  </a:lnTo>
                  <a:lnTo>
                    <a:pt x="21885" y="23570"/>
                  </a:lnTo>
                  <a:lnTo>
                    <a:pt x="21803" y="23481"/>
                  </a:lnTo>
                  <a:lnTo>
                    <a:pt x="21713" y="23393"/>
                  </a:lnTo>
                  <a:lnTo>
                    <a:pt x="21623" y="23323"/>
                  </a:lnTo>
                  <a:lnTo>
                    <a:pt x="21533" y="23253"/>
                  </a:lnTo>
                  <a:lnTo>
                    <a:pt x="21435" y="23182"/>
                  </a:lnTo>
                  <a:lnTo>
                    <a:pt x="21338" y="23129"/>
                  </a:lnTo>
                  <a:lnTo>
                    <a:pt x="21240" y="23077"/>
                  </a:lnTo>
                  <a:lnTo>
                    <a:pt x="21135" y="23032"/>
                  </a:lnTo>
                  <a:lnTo>
                    <a:pt x="21030" y="22997"/>
                  </a:lnTo>
                  <a:lnTo>
                    <a:pt x="20925" y="22962"/>
                  </a:lnTo>
                  <a:lnTo>
                    <a:pt x="20820" y="22944"/>
                  </a:lnTo>
                  <a:lnTo>
                    <a:pt x="20708" y="22918"/>
                  </a:lnTo>
                  <a:lnTo>
                    <a:pt x="20595" y="22909"/>
                  </a:lnTo>
                  <a:lnTo>
                    <a:pt x="20475" y="22900"/>
                  </a:lnTo>
                  <a:lnTo>
                    <a:pt x="20363" y="22900"/>
                  </a:lnTo>
                  <a:lnTo>
                    <a:pt x="20235" y="22909"/>
                  </a:lnTo>
                  <a:lnTo>
                    <a:pt x="20115" y="22927"/>
                  </a:lnTo>
                  <a:lnTo>
                    <a:pt x="19988" y="22944"/>
                  </a:lnTo>
                  <a:lnTo>
                    <a:pt x="19860" y="22971"/>
                  </a:lnTo>
                  <a:lnTo>
                    <a:pt x="19733" y="22997"/>
                  </a:lnTo>
                  <a:lnTo>
                    <a:pt x="19598" y="23032"/>
                  </a:lnTo>
                  <a:lnTo>
                    <a:pt x="19463" y="23077"/>
                  </a:lnTo>
                  <a:lnTo>
                    <a:pt x="19320" y="23121"/>
                  </a:lnTo>
                  <a:lnTo>
                    <a:pt x="19215" y="23156"/>
                  </a:lnTo>
                  <a:lnTo>
                    <a:pt x="19110" y="23182"/>
                  </a:lnTo>
                  <a:lnTo>
                    <a:pt x="19005" y="23191"/>
                  </a:lnTo>
                  <a:lnTo>
                    <a:pt x="18900" y="23200"/>
                  </a:lnTo>
                  <a:lnTo>
                    <a:pt x="18795" y="23191"/>
                  </a:lnTo>
                  <a:lnTo>
                    <a:pt x="18690" y="23182"/>
                  </a:lnTo>
                  <a:lnTo>
                    <a:pt x="18585" y="23165"/>
                  </a:lnTo>
                  <a:lnTo>
                    <a:pt x="18488" y="23129"/>
                  </a:lnTo>
                  <a:lnTo>
                    <a:pt x="18390" y="23094"/>
                  </a:lnTo>
                  <a:lnTo>
                    <a:pt x="18293" y="23050"/>
                  </a:lnTo>
                  <a:lnTo>
                    <a:pt x="18203" y="23006"/>
                  </a:lnTo>
                  <a:lnTo>
                    <a:pt x="18113" y="22944"/>
                  </a:lnTo>
                  <a:lnTo>
                    <a:pt x="18030" y="22883"/>
                  </a:lnTo>
                  <a:lnTo>
                    <a:pt x="17948" y="22812"/>
                  </a:lnTo>
                  <a:lnTo>
                    <a:pt x="17865" y="22742"/>
                  </a:lnTo>
                  <a:lnTo>
                    <a:pt x="17790" y="22663"/>
                  </a:lnTo>
                  <a:lnTo>
                    <a:pt x="17723" y="22575"/>
                  </a:lnTo>
                  <a:lnTo>
                    <a:pt x="17655" y="22478"/>
                  </a:lnTo>
                  <a:lnTo>
                    <a:pt x="17595" y="22390"/>
                  </a:lnTo>
                  <a:lnTo>
                    <a:pt x="17543" y="22284"/>
                  </a:lnTo>
                  <a:lnTo>
                    <a:pt x="17490" y="22187"/>
                  </a:lnTo>
                  <a:lnTo>
                    <a:pt x="17445" y="22082"/>
                  </a:lnTo>
                  <a:lnTo>
                    <a:pt x="17408" y="21967"/>
                  </a:lnTo>
                  <a:lnTo>
                    <a:pt x="17378" y="21853"/>
                  </a:lnTo>
                  <a:lnTo>
                    <a:pt x="17355" y="21738"/>
                  </a:lnTo>
                  <a:lnTo>
                    <a:pt x="17340" y="21624"/>
                  </a:lnTo>
                  <a:lnTo>
                    <a:pt x="17325" y="21501"/>
                  </a:lnTo>
                  <a:lnTo>
                    <a:pt x="17325" y="21377"/>
                  </a:lnTo>
                  <a:lnTo>
                    <a:pt x="17333" y="21263"/>
                  </a:lnTo>
                  <a:lnTo>
                    <a:pt x="17348" y="21131"/>
                  </a:lnTo>
                  <a:lnTo>
                    <a:pt x="17370" y="21008"/>
                  </a:lnTo>
                  <a:lnTo>
                    <a:pt x="17400" y="20884"/>
                  </a:lnTo>
                  <a:lnTo>
                    <a:pt x="17445" y="20717"/>
                  </a:lnTo>
                  <a:lnTo>
                    <a:pt x="17483" y="20550"/>
                  </a:lnTo>
                  <a:lnTo>
                    <a:pt x="17520" y="20391"/>
                  </a:lnTo>
                  <a:lnTo>
                    <a:pt x="17550" y="20233"/>
                  </a:lnTo>
                  <a:lnTo>
                    <a:pt x="17573" y="20083"/>
                  </a:lnTo>
                  <a:lnTo>
                    <a:pt x="17588" y="19933"/>
                  </a:lnTo>
                  <a:lnTo>
                    <a:pt x="17603" y="19784"/>
                  </a:lnTo>
                  <a:lnTo>
                    <a:pt x="17603" y="19643"/>
                  </a:lnTo>
                  <a:lnTo>
                    <a:pt x="17610" y="19502"/>
                  </a:lnTo>
                  <a:lnTo>
                    <a:pt x="17603" y="19361"/>
                  </a:lnTo>
                  <a:lnTo>
                    <a:pt x="17595" y="19229"/>
                  </a:lnTo>
                  <a:lnTo>
                    <a:pt x="17573" y="19097"/>
                  </a:lnTo>
                  <a:lnTo>
                    <a:pt x="17558" y="18974"/>
                  </a:lnTo>
                  <a:lnTo>
                    <a:pt x="17528" y="18851"/>
                  </a:lnTo>
                  <a:lnTo>
                    <a:pt x="17498" y="18727"/>
                  </a:lnTo>
                  <a:lnTo>
                    <a:pt x="17453" y="18613"/>
                  </a:lnTo>
                  <a:lnTo>
                    <a:pt x="17408" y="18490"/>
                  </a:lnTo>
                  <a:lnTo>
                    <a:pt x="17363" y="18384"/>
                  </a:lnTo>
                  <a:lnTo>
                    <a:pt x="17303" y="18269"/>
                  </a:lnTo>
                  <a:lnTo>
                    <a:pt x="17243" y="18164"/>
                  </a:lnTo>
                  <a:lnTo>
                    <a:pt x="17175" y="18058"/>
                  </a:lnTo>
                  <a:lnTo>
                    <a:pt x="17100" y="17953"/>
                  </a:lnTo>
                  <a:lnTo>
                    <a:pt x="17025" y="17856"/>
                  </a:lnTo>
                  <a:lnTo>
                    <a:pt x="16943" y="17759"/>
                  </a:lnTo>
                  <a:lnTo>
                    <a:pt x="16853" y="17662"/>
                  </a:lnTo>
                  <a:lnTo>
                    <a:pt x="16755" y="17565"/>
                  </a:lnTo>
                  <a:lnTo>
                    <a:pt x="16650" y="17477"/>
                  </a:lnTo>
                  <a:lnTo>
                    <a:pt x="16545" y="17389"/>
                  </a:lnTo>
                  <a:lnTo>
                    <a:pt x="16433" y="17301"/>
                  </a:lnTo>
                  <a:lnTo>
                    <a:pt x="16313" y="17213"/>
                  </a:lnTo>
                  <a:lnTo>
                    <a:pt x="16185" y="17134"/>
                  </a:lnTo>
                  <a:lnTo>
                    <a:pt x="16050" y="17046"/>
                  </a:lnTo>
                  <a:lnTo>
                    <a:pt x="15960" y="16984"/>
                  </a:lnTo>
                  <a:lnTo>
                    <a:pt x="15870" y="16914"/>
                  </a:lnTo>
                  <a:lnTo>
                    <a:pt x="15780" y="16843"/>
                  </a:lnTo>
                  <a:lnTo>
                    <a:pt x="15705" y="16755"/>
                  </a:lnTo>
                  <a:lnTo>
                    <a:pt x="15638" y="16667"/>
                  </a:lnTo>
                  <a:lnTo>
                    <a:pt x="15570" y="16579"/>
                  </a:lnTo>
                  <a:lnTo>
                    <a:pt x="15518" y="16482"/>
                  </a:lnTo>
                  <a:lnTo>
                    <a:pt x="15465" y="16385"/>
                  </a:lnTo>
                  <a:lnTo>
                    <a:pt x="15420" y="16280"/>
                  </a:lnTo>
                  <a:lnTo>
                    <a:pt x="15383" y="16174"/>
                  </a:lnTo>
                  <a:lnTo>
                    <a:pt x="15353" y="16068"/>
                  </a:lnTo>
                  <a:lnTo>
                    <a:pt x="15330" y="15954"/>
                  </a:lnTo>
                  <a:lnTo>
                    <a:pt x="15308" y="15840"/>
                  </a:lnTo>
                  <a:lnTo>
                    <a:pt x="15300" y="15725"/>
                  </a:lnTo>
                  <a:lnTo>
                    <a:pt x="15293" y="15611"/>
                  </a:lnTo>
                  <a:lnTo>
                    <a:pt x="15293" y="15496"/>
                  </a:lnTo>
                  <a:lnTo>
                    <a:pt x="15300" y="15373"/>
                  </a:lnTo>
                  <a:lnTo>
                    <a:pt x="15315" y="15258"/>
                  </a:lnTo>
                  <a:lnTo>
                    <a:pt x="15330" y="15144"/>
                  </a:lnTo>
                  <a:lnTo>
                    <a:pt x="15360" y="15030"/>
                  </a:lnTo>
                  <a:lnTo>
                    <a:pt x="15390" y="14915"/>
                  </a:lnTo>
                  <a:lnTo>
                    <a:pt x="15435" y="14809"/>
                  </a:lnTo>
                  <a:lnTo>
                    <a:pt x="15480" y="14695"/>
                  </a:lnTo>
                  <a:lnTo>
                    <a:pt x="15525" y="14589"/>
                  </a:lnTo>
                  <a:lnTo>
                    <a:pt x="15585" y="14484"/>
                  </a:lnTo>
                  <a:lnTo>
                    <a:pt x="15653" y="14387"/>
                  </a:lnTo>
                  <a:lnTo>
                    <a:pt x="15720" y="14290"/>
                  </a:lnTo>
                  <a:lnTo>
                    <a:pt x="15795" y="14202"/>
                  </a:lnTo>
                  <a:lnTo>
                    <a:pt x="15878" y="14114"/>
                  </a:lnTo>
                  <a:lnTo>
                    <a:pt x="15968" y="14035"/>
                  </a:lnTo>
                  <a:lnTo>
                    <a:pt x="16065" y="13955"/>
                  </a:lnTo>
                  <a:lnTo>
                    <a:pt x="16163" y="13885"/>
                  </a:lnTo>
                  <a:lnTo>
                    <a:pt x="16283" y="13806"/>
                  </a:lnTo>
                  <a:lnTo>
                    <a:pt x="16403" y="13727"/>
                  </a:lnTo>
                  <a:lnTo>
                    <a:pt x="16515" y="13638"/>
                  </a:lnTo>
                  <a:lnTo>
                    <a:pt x="16620" y="13550"/>
                  </a:lnTo>
                  <a:lnTo>
                    <a:pt x="16718" y="13462"/>
                  </a:lnTo>
                  <a:lnTo>
                    <a:pt x="16815" y="13366"/>
                  </a:lnTo>
                  <a:lnTo>
                    <a:pt x="16905" y="13278"/>
                  </a:lnTo>
                  <a:lnTo>
                    <a:pt x="16988" y="13181"/>
                  </a:lnTo>
                  <a:lnTo>
                    <a:pt x="17063" y="13084"/>
                  </a:lnTo>
                  <a:lnTo>
                    <a:pt x="17138" y="12987"/>
                  </a:lnTo>
                  <a:lnTo>
                    <a:pt x="17205" y="12881"/>
                  </a:lnTo>
                  <a:lnTo>
                    <a:pt x="17265" y="12776"/>
                  </a:lnTo>
                  <a:lnTo>
                    <a:pt x="17325" y="12670"/>
                  </a:lnTo>
                  <a:lnTo>
                    <a:pt x="17378" y="12564"/>
                  </a:lnTo>
                  <a:lnTo>
                    <a:pt x="17423" y="12450"/>
                  </a:lnTo>
                  <a:lnTo>
                    <a:pt x="17468" y="12335"/>
                  </a:lnTo>
                  <a:lnTo>
                    <a:pt x="17498" y="12221"/>
                  </a:lnTo>
                  <a:lnTo>
                    <a:pt x="17535" y="12098"/>
                  </a:lnTo>
                  <a:lnTo>
                    <a:pt x="17558" y="11983"/>
                  </a:lnTo>
                  <a:lnTo>
                    <a:pt x="17580" y="11860"/>
                  </a:lnTo>
                  <a:lnTo>
                    <a:pt x="17595" y="11728"/>
                  </a:lnTo>
                  <a:lnTo>
                    <a:pt x="17610" y="11605"/>
                  </a:lnTo>
                  <a:lnTo>
                    <a:pt x="17618" y="11473"/>
                  </a:lnTo>
                  <a:lnTo>
                    <a:pt x="17618" y="11341"/>
                  </a:lnTo>
                  <a:lnTo>
                    <a:pt x="17618" y="11200"/>
                  </a:lnTo>
                  <a:lnTo>
                    <a:pt x="17603" y="11059"/>
                  </a:lnTo>
                  <a:lnTo>
                    <a:pt x="17595" y="10918"/>
                  </a:lnTo>
                  <a:lnTo>
                    <a:pt x="17580" y="10777"/>
                  </a:lnTo>
                  <a:lnTo>
                    <a:pt x="17558" y="10627"/>
                  </a:lnTo>
                  <a:lnTo>
                    <a:pt x="17528" y="10478"/>
                  </a:lnTo>
                  <a:lnTo>
                    <a:pt x="17498" y="10319"/>
                  </a:lnTo>
                  <a:lnTo>
                    <a:pt x="17460" y="10170"/>
                  </a:lnTo>
                  <a:lnTo>
                    <a:pt x="17438" y="10055"/>
                  </a:lnTo>
                  <a:lnTo>
                    <a:pt x="17423" y="9950"/>
                  </a:lnTo>
                  <a:lnTo>
                    <a:pt x="17415" y="9835"/>
                  </a:lnTo>
                  <a:lnTo>
                    <a:pt x="17408" y="9721"/>
                  </a:lnTo>
                  <a:lnTo>
                    <a:pt x="17415" y="9606"/>
                  </a:lnTo>
                  <a:lnTo>
                    <a:pt x="17423" y="9501"/>
                  </a:lnTo>
                  <a:lnTo>
                    <a:pt x="17438" y="9386"/>
                  </a:lnTo>
                  <a:lnTo>
                    <a:pt x="17453" y="9272"/>
                  </a:lnTo>
                  <a:lnTo>
                    <a:pt x="17483" y="9166"/>
                  </a:lnTo>
                  <a:lnTo>
                    <a:pt x="17513" y="9060"/>
                  </a:lnTo>
                  <a:lnTo>
                    <a:pt x="17543" y="8955"/>
                  </a:lnTo>
                  <a:lnTo>
                    <a:pt x="17588" y="8849"/>
                  </a:lnTo>
                  <a:lnTo>
                    <a:pt x="17633" y="8743"/>
                  </a:lnTo>
                  <a:lnTo>
                    <a:pt x="17678" y="8647"/>
                  </a:lnTo>
                  <a:lnTo>
                    <a:pt x="17730" y="8550"/>
                  </a:lnTo>
                  <a:lnTo>
                    <a:pt x="17783" y="8462"/>
                  </a:lnTo>
                  <a:lnTo>
                    <a:pt x="17843" y="8365"/>
                  </a:lnTo>
                  <a:lnTo>
                    <a:pt x="17903" y="8286"/>
                  </a:lnTo>
                  <a:lnTo>
                    <a:pt x="17970" y="8206"/>
                  </a:lnTo>
                  <a:lnTo>
                    <a:pt x="18038" y="8127"/>
                  </a:lnTo>
                  <a:lnTo>
                    <a:pt x="18113" y="8057"/>
                  </a:lnTo>
                  <a:lnTo>
                    <a:pt x="18188" y="7986"/>
                  </a:lnTo>
                  <a:lnTo>
                    <a:pt x="18263" y="7925"/>
                  </a:lnTo>
                  <a:lnTo>
                    <a:pt x="18338" y="7872"/>
                  </a:lnTo>
                  <a:lnTo>
                    <a:pt x="18420" y="7819"/>
                  </a:lnTo>
                  <a:lnTo>
                    <a:pt x="18495" y="7784"/>
                  </a:lnTo>
                  <a:lnTo>
                    <a:pt x="18578" y="7740"/>
                  </a:lnTo>
                  <a:lnTo>
                    <a:pt x="18660" y="7713"/>
                  </a:lnTo>
                  <a:lnTo>
                    <a:pt x="18743" y="7696"/>
                  </a:lnTo>
                  <a:lnTo>
                    <a:pt x="18833" y="7678"/>
                  </a:lnTo>
                  <a:lnTo>
                    <a:pt x="18915" y="7669"/>
                  </a:lnTo>
                  <a:lnTo>
                    <a:pt x="18998" y="7669"/>
                  </a:lnTo>
                  <a:lnTo>
                    <a:pt x="19178" y="7766"/>
                  </a:lnTo>
                  <a:lnTo>
                    <a:pt x="19343" y="7854"/>
                  </a:lnTo>
                  <a:lnTo>
                    <a:pt x="19515" y="7925"/>
                  </a:lnTo>
                  <a:lnTo>
                    <a:pt x="19673" y="7986"/>
                  </a:lnTo>
                  <a:lnTo>
                    <a:pt x="19830" y="8039"/>
                  </a:lnTo>
                  <a:lnTo>
                    <a:pt x="19980" y="8074"/>
                  </a:lnTo>
                  <a:lnTo>
                    <a:pt x="20130" y="8101"/>
                  </a:lnTo>
                  <a:lnTo>
                    <a:pt x="20273" y="8118"/>
                  </a:lnTo>
                  <a:lnTo>
                    <a:pt x="20415" y="8127"/>
                  </a:lnTo>
                  <a:lnTo>
                    <a:pt x="20550" y="8118"/>
                  </a:lnTo>
                  <a:lnTo>
                    <a:pt x="20685" y="8110"/>
                  </a:lnTo>
                  <a:lnTo>
                    <a:pt x="20813" y="8083"/>
                  </a:lnTo>
                  <a:lnTo>
                    <a:pt x="20940" y="8057"/>
                  </a:lnTo>
                  <a:lnTo>
                    <a:pt x="21068" y="8013"/>
                  </a:lnTo>
                  <a:lnTo>
                    <a:pt x="21188" y="7960"/>
                  </a:lnTo>
                  <a:lnTo>
                    <a:pt x="21308" y="7898"/>
                  </a:lnTo>
                  <a:lnTo>
                    <a:pt x="21420" y="7828"/>
                  </a:lnTo>
                  <a:lnTo>
                    <a:pt x="21533" y="7749"/>
                  </a:lnTo>
                  <a:lnTo>
                    <a:pt x="21645" y="7661"/>
                  </a:lnTo>
                  <a:lnTo>
                    <a:pt x="21750" y="7564"/>
                  </a:lnTo>
                  <a:lnTo>
                    <a:pt x="21855" y="7458"/>
                  </a:lnTo>
                  <a:lnTo>
                    <a:pt x="21960" y="7352"/>
                  </a:lnTo>
                  <a:lnTo>
                    <a:pt x="22065" y="7229"/>
                  </a:lnTo>
                  <a:lnTo>
                    <a:pt x="22163" y="7097"/>
                  </a:lnTo>
                  <a:lnTo>
                    <a:pt x="22260" y="6965"/>
                  </a:lnTo>
                  <a:lnTo>
                    <a:pt x="22365" y="6824"/>
                  </a:lnTo>
                  <a:lnTo>
                    <a:pt x="22455" y="6674"/>
                  </a:lnTo>
                  <a:lnTo>
                    <a:pt x="22553" y="6516"/>
                  </a:lnTo>
                  <a:lnTo>
                    <a:pt x="22740" y="6181"/>
                  </a:lnTo>
                  <a:lnTo>
                    <a:pt x="22928" y="5829"/>
                  </a:lnTo>
                  <a:lnTo>
                    <a:pt x="22973" y="5741"/>
                  </a:lnTo>
                  <a:lnTo>
                    <a:pt x="23025" y="5671"/>
                  </a:lnTo>
                  <a:lnTo>
                    <a:pt x="23078" y="5600"/>
                  </a:lnTo>
                  <a:lnTo>
                    <a:pt x="23138" y="5530"/>
                  </a:lnTo>
                  <a:lnTo>
                    <a:pt x="23198" y="5468"/>
                  </a:lnTo>
                  <a:lnTo>
                    <a:pt x="23265" y="5415"/>
                  </a:lnTo>
                  <a:lnTo>
                    <a:pt x="23340" y="5363"/>
                  </a:lnTo>
                  <a:lnTo>
                    <a:pt x="23415" y="5319"/>
                  </a:lnTo>
                  <a:lnTo>
                    <a:pt x="23490" y="5283"/>
                  </a:lnTo>
                  <a:lnTo>
                    <a:pt x="23565" y="5248"/>
                  </a:lnTo>
                  <a:lnTo>
                    <a:pt x="23648" y="5222"/>
                  </a:lnTo>
                  <a:lnTo>
                    <a:pt x="23730" y="5204"/>
                  </a:lnTo>
                  <a:lnTo>
                    <a:pt x="23813" y="5187"/>
                  </a:lnTo>
                  <a:lnTo>
                    <a:pt x="23903" y="5178"/>
                  </a:lnTo>
                  <a:lnTo>
                    <a:pt x="23985" y="5178"/>
                  </a:lnTo>
                  <a:lnTo>
                    <a:pt x="24075" y="5178"/>
                  </a:lnTo>
                  <a:lnTo>
                    <a:pt x="24165" y="5187"/>
                  </a:lnTo>
                  <a:lnTo>
                    <a:pt x="24255" y="5204"/>
                  </a:lnTo>
                  <a:lnTo>
                    <a:pt x="24338" y="5231"/>
                  </a:lnTo>
                  <a:lnTo>
                    <a:pt x="24428" y="5266"/>
                  </a:lnTo>
                  <a:lnTo>
                    <a:pt x="24518" y="5301"/>
                  </a:lnTo>
                  <a:lnTo>
                    <a:pt x="24600" y="5345"/>
                  </a:lnTo>
                  <a:lnTo>
                    <a:pt x="24683" y="5398"/>
                  </a:lnTo>
                  <a:lnTo>
                    <a:pt x="24765" y="5459"/>
                  </a:lnTo>
                  <a:lnTo>
                    <a:pt x="24840" y="5530"/>
                  </a:lnTo>
                  <a:lnTo>
                    <a:pt x="24923" y="5600"/>
                  </a:lnTo>
                  <a:lnTo>
                    <a:pt x="24998" y="5688"/>
                  </a:lnTo>
                  <a:lnTo>
                    <a:pt x="25065" y="5776"/>
                  </a:lnTo>
                  <a:lnTo>
                    <a:pt x="25133" y="5873"/>
                  </a:lnTo>
                  <a:lnTo>
                    <a:pt x="25200" y="5979"/>
                  </a:lnTo>
                  <a:lnTo>
                    <a:pt x="25260" y="6093"/>
                  </a:lnTo>
                  <a:lnTo>
                    <a:pt x="25313" y="6217"/>
                  </a:lnTo>
                  <a:lnTo>
                    <a:pt x="25380" y="6375"/>
                  </a:lnTo>
                  <a:lnTo>
                    <a:pt x="25455" y="6525"/>
                  </a:lnTo>
                  <a:lnTo>
                    <a:pt x="25530" y="6666"/>
                  </a:lnTo>
                  <a:lnTo>
                    <a:pt x="25605" y="6807"/>
                  </a:lnTo>
                  <a:lnTo>
                    <a:pt x="25680" y="6930"/>
                  </a:lnTo>
                  <a:lnTo>
                    <a:pt x="25755" y="7053"/>
                  </a:lnTo>
                  <a:lnTo>
                    <a:pt x="25838" y="7159"/>
                  </a:lnTo>
                  <a:lnTo>
                    <a:pt x="25920" y="7264"/>
                  </a:lnTo>
                  <a:lnTo>
                    <a:pt x="26003" y="7361"/>
                  </a:lnTo>
                  <a:lnTo>
                    <a:pt x="26093" y="7458"/>
                  </a:lnTo>
                  <a:lnTo>
                    <a:pt x="26183" y="7537"/>
                  </a:lnTo>
                  <a:lnTo>
                    <a:pt x="26273" y="7616"/>
                  </a:lnTo>
                  <a:lnTo>
                    <a:pt x="26363" y="7687"/>
                  </a:lnTo>
                  <a:lnTo>
                    <a:pt x="26460" y="7749"/>
                  </a:lnTo>
                  <a:lnTo>
                    <a:pt x="26558" y="7801"/>
                  </a:lnTo>
                  <a:lnTo>
                    <a:pt x="26655" y="7854"/>
                  </a:lnTo>
                  <a:lnTo>
                    <a:pt x="26760" y="7898"/>
                  </a:lnTo>
                  <a:lnTo>
                    <a:pt x="26858" y="7933"/>
                  </a:lnTo>
                  <a:lnTo>
                    <a:pt x="26970" y="7960"/>
                  </a:lnTo>
                  <a:lnTo>
                    <a:pt x="27075" y="7986"/>
                  </a:lnTo>
                  <a:lnTo>
                    <a:pt x="27188" y="8004"/>
                  </a:lnTo>
                  <a:lnTo>
                    <a:pt x="27300" y="8013"/>
                  </a:lnTo>
                  <a:lnTo>
                    <a:pt x="27420" y="8021"/>
                  </a:lnTo>
                  <a:lnTo>
                    <a:pt x="27533" y="8021"/>
                  </a:lnTo>
                  <a:lnTo>
                    <a:pt x="27653" y="8013"/>
                  </a:lnTo>
                  <a:lnTo>
                    <a:pt x="27780" y="7995"/>
                  </a:lnTo>
                  <a:lnTo>
                    <a:pt x="27908" y="7977"/>
                  </a:lnTo>
                  <a:lnTo>
                    <a:pt x="28035" y="7951"/>
                  </a:lnTo>
                  <a:lnTo>
                    <a:pt x="28163" y="7925"/>
                  </a:lnTo>
                  <a:lnTo>
                    <a:pt x="28298" y="7889"/>
                  </a:lnTo>
                  <a:lnTo>
                    <a:pt x="28433" y="7845"/>
                  </a:lnTo>
                  <a:lnTo>
                    <a:pt x="28575" y="7793"/>
                  </a:lnTo>
                  <a:lnTo>
                    <a:pt x="28680" y="7766"/>
                  </a:lnTo>
                  <a:lnTo>
                    <a:pt x="28785" y="7740"/>
                  </a:lnTo>
                  <a:lnTo>
                    <a:pt x="28890" y="7722"/>
                  </a:lnTo>
                  <a:lnTo>
                    <a:pt x="28995" y="7722"/>
                  </a:lnTo>
                  <a:lnTo>
                    <a:pt x="29100" y="7722"/>
                  </a:lnTo>
                  <a:lnTo>
                    <a:pt x="29205" y="7740"/>
                  </a:lnTo>
                  <a:lnTo>
                    <a:pt x="29310" y="7757"/>
                  </a:lnTo>
                  <a:lnTo>
                    <a:pt x="29408" y="7784"/>
                  </a:lnTo>
                  <a:lnTo>
                    <a:pt x="29505" y="7819"/>
                  </a:lnTo>
                  <a:lnTo>
                    <a:pt x="29595" y="7863"/>
                  </a:lnTo>
                  <a:lnTo>
                    <a:pt x="29693" y="7916"/>
                  </a:lnTo>
                  <a:lnTo>
                    <a:pt x="29783" y="7977"/>
                  </a:lnTo>
                  <a:lnTo>
                    <a:pt x="29865" y="8039"/>
                  </a:lnTo>
                  <a:lnTo>
                    <a:pt x="29948" y="8110"/>
                  </a:lnTo>
                  <a:lnTo>
                    <a:pt x="30030" y="8189"/>
                  </a:lnTo>
                  <a:lnTo>
                    <a:pt x="30098" y="8268"/>
                  </a:lnTo>
                  <a:lnTo>
                    <a:pt x="30173" y="8347"/>
                  </a:lnTo>
                  <a:lnTo>
                    <a:pt x="30233" y="8444"/>
                  </a:lnTo>
                  <a:lnTo>
                    <a:pt x="30293" y="8541"/>
                  </a:lnTo>
                  <a:lnTo>
                    <a:pt x="30353" y="8638"/>
                  </a:lnTo>
                  <a:lnTo>
                    <a:pt x="30398" y="8743"/>
                  </a:lnTo>
                  <a:lnTo>
                    <a:pt x="30443" y="8849"/>
                  </a:lnTo>
                  <a:lnTo>
                    <a:pt x="30480" y="8964"/>
                  </a:lnTo>
                  <a:lnTo>
                    <a:pt x="30510" y="9069"/>
                  </a:lnTo>
                  <a:lnTo>
                    <a:pt x="30533" y="9192"/>
                  </a:lnTo>
                  <a:lnTo>
                    <a:pt x="30548" y="9307"/>
                  </a:lnTo>
                  <a:lnTo>
                    <a:pt x="30555" y="9430"/>
                  </a:lnTo>
                  <a:lnTo>
                    <a:pt x="30563" y="9553"/>
                  </a:lnTo>
                  <a:lnTo>
                    <a:pt x="30555" y="9677"/>
                  </a:lnTo>
                  <a:lnTo>
                    <a:pt x="30540" y="9800"/>
                  </a:lnTo>
                  <a:lnTo>
                    <a:pt x="30518" y="9923"/>
                  </a:lnTo>
                  <a:lnTo>
                    <a:pt x="30488" y="10055"/>
                  </a:lnTo>
                  <a:lnTo>
                    <a:pt x="30443" y="10223"/>
                  </a:lnTo>
                  <a:lnTo>
                    <a:pt x="30398" y="10390"/>
                  </a:lnTo>
                  <a:lnTo>
                    <a:pt x="30368" y="10548"/>
                  </a:lnTo>
                  <a:lnTo>
                    <a:pt x="30338" y="10707"/>
                  </a:lnTo>
                  <a:lnTo>
                    <a:pt x="30315" y="10856"/>
                  </a:lnTo>
                  <a:lnTo>
                    <a:pt x="30300" y="11006"/>
                  </a:lnTo>
                  <a:lnTo>
                    <a:pt x="30285" y="11156"/>
                  </a:lnTo>
                  <a:lnTo>
                    <a:pt x="30278" y="11297"/>
                  </a:lnTo>
                  <a:lnTo>
                    <a:pt x="30278" y="11437"/>
                  </a:lnTo>
                  <a:lnTo>
                    <a:pt x="30285" y="11570"/>
                  </a:lnTo>
                  <a:lnTo>
                    <a:pt x="30300" y="11702"/>
                  </a:lnTo>
                  <a:lnTo>
                    <a:pt x="30315" y="11834"/>
                  </a:lnTo>
                  <a:lnTo>
                    <a:pt x="30338" y="11957"/>
                  </a:lnTo>
                  <a:lnTo>
                    <a:pt x="30368" y="12080"/>
                  </a:lnTo>
                  <a:lnTo>
                    <a:pt x="30405" y="12195"/>
                  </a:lnTo>
                  <a:lnTo>
                    <a:pt x="30443" y="12318"/>
                  </a:lnTo>
                  <a:lnTo>
                    <a:pt x="30488" y="12424"/>
                  </a:lnTo>
                  <a:lnTo>
                    <a:pt x="30540" y="12538"/>
                  </a:lnTo>
                  <a:lnTo>
                    <a:pt x="30600" y="12644"/>
                  </a:lnTo>
                  <a:lnTo>
                    <a:pt x="30660" y="12749"/>
                  </a:lnTo>
                  <a:lnTo>
                    <a:pt x="30728" y="12855"/>
                  </a:lnTo>
                  <a:lnTo>
                    <a:pt x="30803" y="12952"/>
                  </a:lnTo>
                  <a:lnTo>
                    <a:pt x="30885" y="13057"/>
                  </a:lnTo>
                  <a:lnTo>
                    <a:pt x="30968" y="13154"/>
                  </a:lnTo>
                  <a:lnTo>
                    <a:pt x="31058" y="13242"/>
                  </a:lnTo>
                  <a:lnTo>
                    <a:pt x="31148" y="13339"/>
                  </a:lnTo>
                  <a:lnTo>
                    <a:pt x="31253" y="13427"/>
                  </a:lnTo>
                  <a:lnTo>
                    <a:pt x="31358" y="13515"/>
                  </a:lnTo>
                  <a:lnTo>
                    <a:pt x="31470" y="13603"/>
                  </a:lnTo>
                  <a:lnTo>
                    <a:pt x="31583" y="13683"/>
                  </a:lnTo>
                  <a:lnTo>
                    <a:pt x="31703" y="13771"/>
                  </a:lnTo>
                  <a:lnTo>
                    <a:pt x="31830" y="13850"/>
                  </a:lnTo>
                  <a:lnTo>
                    <a:pt x="31935" y="13920"/>
                  </a:lnTo>
                  <a:lnTo>
                    <a:pt x="32033" y="13999"/>
                  </a:lnTo>
                  <a:lnTo>
                    <a:pt x="32130" y="14088"/>
                  </a:lnTo>
                  <a:lnTo>
                    <a:pt x="32213" y="14176"/>
                  </a:lnTo>
                  <a:lnTo>
                    <a:pt x="32288" y="14272"/>
                  </a:lnTo>
                  <a:lnTo>
                    <a:pt x="32363" y="14369"/>
                  </a:lnTo>
                  <a:lnTo>
                    <a:pt x="32423" y="14475"/>
                  </a:lnTo>
                  <a:lnTo>
                    <a:pt x="32483" y="14581"/>
                  </a:lnTo>
                  <a:lnTo>
                    <a:pt x="32535" y="14686"/>
                  </a:lnTo>
                  <a:lnTo>
                    <a:pt x="32573" y="14801"/>
                  </a:lnTo>
                  <a:lnTo>
                    <a:pt x="32610" y="14915"/>
                  </a:lnTo>
                  <a:lnTo>
                    <a:pt x="32640" y="15038"/>
                  </a:lnTo>
                  <a:lnTo>
                    <a:pt x="32663" y="15162"/>
                  </a:lnTo>
                  <a:lnTo>
                    <a:pt x="32685" y="15276"/>
                  </a:lnTo>
                  <a:lnTo>
                    <a:pt x="32693" y="15399"/>
                  </a:lnTo>
                  <a:lnTo>
                    <a:pt x="32693" y="15523"/>
                  </a:lnTo>
                  <a:lnTo>
                    <a:pt x="32685" y="15646"/>
                  </a:lnTo>
                  <a:lnTo>
                    <a:pt x="32678" y="15769"/>
                  </a:lnTo>
                  <a:lnTo>
                    <a:pt x="32655" y="15892"/>
                  </a:lnTo>
                  <a:lnTo>
                    <a:pt x="32633" y="16007"/>
                  </a:lnTo>
                  <a:lnTo>
                    <a:pt x="32603" y="16130"/>
                  </a:lnTo>
                  <a:lnTo>
                    <a:pt x="32565" y="16245"/>
                  </a:lnTo>
                  <a:lnTo>
                    <a:pt x="32513" y="16359"/>
                  </a:lnTo>
                  <a:lnTo>
                    <a:pt x="32460" y="16465"/>
                  </a:lnTo>
                  <a:lnTo>
                    <a:pt x="32408" y="16579"/>
                  </a:lnTo>
                  <a:lnTo>
                    <a:pt x="32340" y="16676"/>
                  </a:lnTo>
                  <a:lnTo>
                    <a:pt x="32265" y="16782"/>
                  </a:lnTo>
                  <a:lnTo>
                    <a:pt x="32183" y="16870"/>
                  </a:lnTo>
                  <a:lnTo>
                    <a:pt x="32100" y="16966"/>
                  </a:lnTo>
                  <a:lnTo>
                    <a:pt x="32003" y="17046"/>
                  </a:lnTo>
                  <a:lnTo>
                    <a:pt x="31905" y="17125"/>
                  </a:lnTo>
                  <a:lnTo>
                    <a:pt x="31793" y="17195"/>
                  </a:lnTo>
                  <a:close/>
                  <a:moveTo>
                    <a:pt x="26925" y="15558"/>
                  </a:moveTo>
                  <a:lnTo>
                    <a:pt x="26925" y="15751"/>
                  </a:lnTo>
                  <a:lnTo>
                    <a:pt x="26910" y="15936"/>
                  </a:lnTo>
                  <a:lnTo>
                    <a:pt x="26895" y="16121"/>
                  </a:lnTo>
                  <a:lnTo>
                    <a:pt x="26873" y="16306"/>
                  </a:lnTo>
                  <a:lnTo>
                    <a:pt x="26835" y="16482"/>
                  </a:lnTo>
                  <a:lnTo>
                    <a:pt x="26798" y="16658"/>
                  </a:lnTo>
                  <a:lnTo>
                    <a:pt x="26753" y="16826"/>
                  </a:lnTo>
                  <a:lnTo>
                    <a:pt x="26708" y="16984"/>
                  </a:lnTo>
                  <a:lnTo>
                    <a:pt x="26648" y="17151"/>
                  </a:lnTo>
                  <a:lnTo>
                    <a:pt x="26580" y="17301"/>
                  </a:lnTo>
                  <a:lnTo>
                    <a:pt x="26513" y="17451"/>
                  </a:lnTo>
                  <a:lnTo>
                    <a:pt x="26438" y="17600"/>
                  </a:lnTo>
                  <a:lnTo>
                    <a:pt x="26355" y="17741"/>
                  </a:lnTo>
                  <a:lnTo>
                    <a:pt x="26273" y="17873"/>
                  </a:lnTo>
                  <a:lnTo>
                    <a:pt x="26183" y="17997"/>
                  </a:lnTo>
                  <a:lnTo>
                    <a:pt x="26085" y="18120"/>
                  </a:lnTo>
                  <a:lnTo>
                    <a:pt x="25980" y="18243"/>
                  </a:lnTo>
                  <a:lnTo>
                    <a:pt x="25875" y="18349"/>
                  </a:lnTo>
                  <a:lnTo>
                    <a:pt x="25763" y="18454"/>
                  </a:lnTo>
                  <a:lnTo>
                    <a:pt x="25650" y="18551"/>
                  </a:lnTo>
                  <a:lnTo>
                    <a:pt x="25530" y="18639"/>
                  </a:lnTo>
                  <a:lnTo>
                    <a:pt x="25403" y="18727"/>
                  </a:lnTo>
                  <a:lnTo>
                    <a:pt x="25275" y="18798"/>
                  </a:lnTo>
                  <a:lnTo>
                    <a:pt x="25148" y="18868"/>
                  </a:lnTo>
                  <a:lnTo>
                    <a:pt x="25005" y="18930"/>
                  </a:lnTo>
                  <a:lnTo>
                    <a:pt x="24870" y="18983"/>
                  </a:lnTo>
                  <a:lnTo>
                    <a:pt x="24728" y="19027"/>
                  </a:lnTo>
                  <a:lnTo>
                    <a:pt x="24578" y="19062"/>
                  </a:lnTo>
                  <a:lnTo>
                    <a:pt x="24428" y="19097"/>
                  </a:lnTo>
                  <a:lnTo>
                    <a:pt x="24278" y="19115"/>
                  </a:lnTo>
                  <a:lnTo>
                    <a:pt x="24120" y="19123"/>
                  </a:lnTo>
                  <a:lnTo>
                    <a:pt x="23963" y="19132"/>
                  </a:lnTo>
                  <a:lnTo>
                    <a:pt x="23813" y="19123"/>
                  </a:lnTo>
                  <a:lnTo>
                    <a:pt x="23663" y="19106"/>
                  </a:lnTo>
                  <a:lnTo>
                    <a:pt x="23513" y="19088"/>
                  </a:lnTo>
                  <a:lnTo>
                    <a:pt x="23363" y="19053"/>
                  </a:lnTo>
                  <a:lnTo>
                    <a:pt x="23220" y="19009"/>
                  </a:lnTo>
                  <a:lnTo>
                    <a:pt x="23078" y="18956"/>
                  </a:lnTo>
                  <a:lnTo>
                    <a:pt x="22943" y="18895"/>
                  </a:lnTo>
                  <a:lnTo>
                    <a:pt x="22800" y="18824"/>
                  </a:lnTo>
                  <a:lnTo>
                    <a:pt x="22665" y="18754"/>
                  </a:lnTo>
                  <a:lnTo>
                    <a:pt x="22538" y="18666"/>
                  </a:lnTo>
                  <a:lnTo>
                    <a:pt x="22410" y="18578"/>
                  </a:lnTo>
                  <a:lnTo>
                    <a:pt x="22290" y="18481"/>
                  </a:lnTo>
                  <a:lnTo>
                    <a:pt x="22170" y="18375"/>
                  </a:lnTo>
                  <a:lnTo>
                    <a:pt x="22050" y="18261"/>
                  </a:lnTo>
                  <a:lnTo>
                    <a:pt x="21938" y="18146"/>
                  </a:lnTo>
                  <a:lnTo>
                    <a:pt x="21833" y="18023"/>
                  </a:lnTo>
                  <a:lnTo>
                    <a:pt x="21735" y="17900"/>
                  </a:lnTo>
                  <a:lnTo>
                    <a:pt x="21638" y="17768"/>
                  </a:lnTo>
                  <a:lnTo>
                    <a:pt x="21540" y="17627"/>
                  </a:lnTo>
                  <a:lnTo>
                    <a:pt x="21458" y="17486"/>
                  </a:lnTo>
                  <a:lnTo>
                    <a:pt x="21375" y="17336"/>
                  </a:lnTo>
                  <a:lnTo>
                    <a:pt x="21300" y="17187"/>
                  </a:lnTo>
                  <a:lnTo>
                    <a:pt x="21233" y="17037"/>
                  </a:lnTo>
                  <a:lnTo>
                    <a:pt x="21173" y="16878"/>
                  </a:lnTo>
                  <a:lnTo>
                    <a:pt x="21120" y="16711"/>
                  </a:lnTo>
                  <a:lnTo>
                    <a:pt x="21075" y="16553"/>
                  </a:lnTo>
                  <a:lnTo>
                    <a:pt x="21030" y="16385"/>
                  </a:lnTo>
                  <a:lnTo>
                    <a:pt x="21000" y="16209"/>
                  </a:lnTo>
                  <a:lnTo>
                    <a:pt x="20970" y="16042"/>
                  </a:lnTo>
                  <a:lnTo>
                    <a:pt x="20955" y="15866"/>
                  </a:lnTo>
                  <a:lnTo>
                    <a:pt x="20948" y="15699"/>
                  </a:lnTo>
                  <a:lnTo>
                    <a:pt x="20948" y="15523"/>
                  </a:lnTo>
                  <a:lnTo>
                    <a:pt x="20955" y="15338"/>
                  </a:lnTo>
                  <a:lnTo>
                    <a:pt x="20970" y="15153"/>
                  </a:lnTo>
                  <a:lnTo>
                    <a:pt x="20993" y="14977"/>
                  </a:lnTo>
                  <a:lnTo>
                    <a:pt x="21015" y="14801"/>
                  </a:lnTo>
                  <a:lnTo>
                    <a:pt x="21053" y="14633"/>
                  </a:lnTo>
                  <a:lnTo>
                    <a:pt x="21098" y="14466"/>
                  </a:lnTo>
                  <a:lnTo>
                    <a:pt x="21143" y="14308"/>
                  </a:lnTo>
                  <a:lnTo>
                    <a:pt x="21203" y="14149"/>
                  </a:lnTo>
                  <a:lnTo>
                    <a:pt x="21263" y="13999"/>
                  </a:lnTo>
                  <a:lnTo>
                    <a:pt x="21330" y="13850"/>
                  </a:lnTo>
                  <a:lnTo>
                    <a:pt x="21405" y="13709"/>
                  </a:lnTo>
                  <a:lnTo>
                    <a:pt x="21488" y="13577"/>
                  </a:lnTo>
                  <a:lnTo>
                    <a:pt x="21570" y="13445"/>
                  </a:lnTo>
                  <a:lnTo>
                    <a:pt x="21660" y="13313"/>
                  </a:lnTo>
                  <a:lnTo>
                    <a:pt x="21758" y="13189"/>
                  </a:lnTo>
                  <a:lnTo>
                    <a:pt x="21863" y="13075"/>
                  </a:lnTo>
                  <a:lnTo>
                    <a:pt x="21968" y="12969"/>
                  </a:lnTo>
                  <a:lnTo>
                    <a:pt x="22080" y="12864"/>
                  </a:lnTo>
                  <a:lnTo>
                    <a:pt x="22200" y="12767"/>
                  </a:lnTo>
                  <a:lnTo>
                    <a:pt x="22320" y="12679"/>
                  </a:lnTo>
                  <a:lnTo>
                    <a:pt x="22448" y="12591"/>
                  </a:lnTo>
                  <a:lnTo>
                    <a:pt x="22575" y="12520"/>
                  </a:lnTo>
                  <a:lnTo>
                    <a:pt x="22710" y="12450"/>
                  </a:lnTo>
                  <a:lnTo>
                    <a:pt x="22845" y="12380"/>
                  </a:lnTo>
                  <a:lnTo>
                    <a:pt x="22988" y="12327"/>
                  </a:lnTo>
                  <a:lnTo>
                    <a:pt x="23138" y="12283"/>
                  </a:lnTo>
                  <a:lnTo>
                    <a:pt x="23288" y="12239"/>
                  </a:lnTo>
                  <a:lnTo>
                    <a:pt x="23438" y="12203"/>
                  </a:lnTo>
                  <a:lnTo>
                    <a:pt x="23595" y="12177"/>
                  </a:lnTo>
                  <a:lnTo>
                    <a:pt x="23753" y="12159"/>
                  </a:lnTo>
                  <a:lnTo>
                    <a:pt x="23918" y="12151"/>
                  </a:lnTo>
                  <a:lnTo>
                    <a:pt x="24083" y="12151"/>
                  </a:lnTo>
                  <a:lnTo>
                    <a:pt x="24240" y="12159"/>
                  </a:lnTo>
                  <a:lnTo>
                    <a:pt x="24390" y="12168"/>
                  </a:lnTo>
                  <a:lnTo>
                    <a:pt x="24540" y="12195"/>
                  </a:lnTo>
                  <a:lnTo>
                    <a:pt x="24683" y="12221"/>
                  </a:lnTo>
                  <a:lnTo>
                    <a:pt x="24833" y="12256"/>
                  </a:lnTo>
                  <a:lnTo>
                    <a:pt x="24968" y="12300"/>
                  </a:lnTo>
                  <a:lnTo>
                    <a:pt x="25103" y="12353"/>
                  </a:lnTo>
                  <a:lnTo>
                    <a:pt x="25238" y="12415"/>
                  </a:lnTo>
                  <a:lnTo>
                    <a:pt x="25365" y="12476"/>
                  </a:lnTo>
                  <a:lnTo>
                    <a:pt x="25485" y="12556"/>
                  </a:lnTo>
                  <a:lnTo>
                    <a:pt x="25605" y="12626"/>
                  </a:lnTo>
                  <a:lnTo>
                    <a:pt x="25718" y="12714"/>
                  </a:lnTo>
                  <a:lnTo>
                    <a:pt x="25830" y="12802"/>
                  </a:lnTo>
                  <a:lnTo>
                    <a:pt x="25935" y="12908"/>
                  </a:lnTo>
                  <a:lnTo>
                    <a:pt x="26033" y="13005"/>
                  </a:lnTo>
                  <a:lnTo>
                    <a:pt x="26130" y="13119"/>
                  </a:lnTo>
                  <a:lnTo>
                    <a:pt x="26220" y="13234"/>
                  </a:lnTo>
                  <a:lnTo>
                    <a:pt x="26310" y="13357"/>
                  </a:lnTo>
                  <a:lnTo>
                    <a:pt x="26393" y="13480"/>
                  </a:lnTo>
                  <a:lnTo>
                    <a:pt x="26468" y="13612"/>
                  </a:lnTo>
                  <a:lnTo>
                    <a:pt x="26535" y="13744"/>
                  </a:lnTo>
                  <a:lnTo>
                    <a:pt x="26603" y="13885"/>
                  </a:lnTo>
                  <a:lnTo>
                    <a:pt x="26663" y="14035"/>
                  </a:lnTo>
                  <a:lnTo>
                    <a:pt x="26715" y="14184"/>
                  </a:lnTo>
                  <a:lnTo>
                    <a:pt x="26760" y="14343"/>
                  </a:lnTo>
                  <a:lnTo>
                    <a:pt x="26805" y="14501"/>
                  </a:lnTo>
                  <a:lnTo>
                    <a:pt x="26843" y="14669"/>
                  </a:lnTo>
                  <a:lnTo>
                    <a:pt x="26873" y="14836"/>
                  </a:lnTo>
                  <a:lnTo>
                    <a:pt x="26895" y="15012"/>
                  </a:lnTo>
                  <a:lnTo>
                    <a:pt x="26910" y="15188"/>
                  </a:lnTo>
                  <a:lnTo>
                    <a:pt x="26925" y="15373"/>
                  </a:lnTo>
                  <a:lnTo>
                    <a:pt x="26925" y="15558"/>
                  </a:lnTo>
                  <a:close/>
                  <a:moveTo>
                    <a:pt x="17963" y="32787"/>
                  </a:moveTo>
                  <a:lnTo>
                    <a:pt x="17955" y="32955"/>
                  </a:lnTo>
                  <a:lnTo>
                    <a:pt x="17948" y="33131"/>
                  </a:lnTo>
                  <a:lnTo>
                    <a:pt x="17925" y="33298"/>
                  </a:lnTo>
                  <a:lnTo>
                    <a:pt x="17895" y="33465"/>
                  </a:lnTo>
                  <a:lnTo>
                    <a:pt x="17858" y="33633"/>
                  </a:lnTo>
                  <a:lnTo>
                    <a:pt x="17813" y="33800"/>
                  </a:lnTo>
                  <a:lnTo>
                    <a:pt x="17760" y="33967"/>
                  </a:lnTo>
                  <a:lnTo>
                    <a:pt x="17700" y="34126"/>
                  </a:lnTo>
                  <a:lnTo>
                    <a:pt x="17640" y="34275"/>
                  </a:lnTo>
                  <a:lnTo>
                    <a:pt x="17565" y="34434"/>
                  </a:lnTo>
                  <a:lnTo>
                    <a:pt x="17490" y="34583"/>
                  </a:lnTo>
                  <a:lnTo>
                    <a:pt x="17408" y="34724"/>
                  </a:lnTo>
                  <a:lnTo>
                    <a:pt x="17318" y="34865"/>
                  </a:lnTo>
                  <a:lnTo>
                    <a:pt x="17220" y="35006"/>
                  </a:lnTo>
                  <a:lnTo>
                    <a:pt x="17123" y="35138"/>
                  </a:lnTo>
                  <a:lnTo>
                    <a:pt x="17018" y="35261"/>
                  </a:lnTo>
                  <a:lnTo>
                    <a:pt x="16905" y="35385"/>
                  </a:lnTo>
                  <a:lnTo>
                    <a:pt x="16793" y="35499"/>
                  </a:lnTo>
                  <a:lnTo>
                    <a:pt x="16673" y="35614"/>
                  </a:lnTo>
                  <a:lnTo>
                    <a:pt x="16553" y="35710"/>
                  </a:lnTo>
                  <a:lnTo>
                    <a:pt x="16425" y="35807"/>
                  </a:lnTo>
                  <a:lnTo>
                    <a:pt x="16298" y="35904"/>
                  </a:lnTo>
                  <a:lnTo>
                    <a:pt x="16170" y="35983"/>
                  </a:lnTo>
                  <a:lnTo>
                    <a:pt x="16035" y="36054"/>
                  </a:lnTo>
                  <a:lnTo>
                    <a:pt x="15893" y="36124"/>
                  </a:lnTo>
                  <a:lnTo>
                    <a:pt x="15750" y="36186"/>
                  </a:lnTo>
                  <a:lnTo>
                    <a:pt x="15615" y="36239"/>
                  </a:lnTo>
                  <a:lnTo>
                    <a:pt x="15465" y="36274"/>
                  </a:lnTo>
                  <a:lnTo>
                    <a:pt x="15323" y="36309"/>
                  </a:lnTo>
                  <a:lnTo>
                    <a:pt x="15173" y="36335"/>
                  </a:lnTo>
                  <a:lnTo>
                    <a:pt x="15030" y="36344"/>
                  </a:lnTo>
                  <a:lnTo>
                    <a:pt x="14880" y="36353"/>
                  </a:lnTo>
                  <a:lnTo>
                    <a:pt x="14730" y="36344"/>
                  </a:lnTo>
                  <a:lnTo>
                    <a:pt x="14580" y="36335"/>
                  </a:lnTo>
                  <a:lnTo>
                    <a:pt x="14438" y="36309"/>
                  </a:lnTo>
                  <a:lnTo>
                    <a:pt x="14288" y="36274"/>
                  </a:lnTo>
                  <a:lnTo>
                    <a:pt x="14145" y="36230"/>
                  </a:lnTo>
                  <a:lnTo>
                    <a:pt x="14003" y="36177"/>
                  </a:lnTo>
                  <a:lnTo>
                    <a:pt x="13860" y="36115"/>
                  </a:lnTo>
                  <a:lnTo>
                    <a:pt x="13725" y="36054"/>
                  </a:lnTo>
                  <a:lnTo>
                    <a:pt x="13590" y="35975"/>
                  </a:lnTo>
                  <a:lnTo>
                    <a:pt x="13463" y="35886"/>
                  </a:lnTo>
                  <a:lnTo>
                    <a:pt x="13335" y="35798"/>
                  </a:lnTo>
                  <a:lnTo>
                    <a:pt x="13208" y="35702"/>
                  </a:lnTo>
                  <a:lnTo>
                    <a:pt x="13088" y="35596"/>
                  </a:lnTo>
                  <a:lnTo>
                    <a:pt x="12968" y="35490"/>
                  </a:lnTo>
                  <a:lnTo>
                    <a:pt x="12855" y="35367"/>
                  </a:lnTo>
                  <a:lnTo>
                    <a:pt x="12750" y="35253"/>
                  </a:lnTo>
                  <a:lnTo>
                    <a:pt x="12645" y="35121"/>
                  </a:lnTo>
                  <a:lnTo>
                    <a:pt x="12548" y="34988"/>
                  </a:lnTo>
                  <a:lnTo>
                    <a:pt x="12450" y="34848"/>
                  </a:lnTo>
                  <a:lnTo>
                    <a:pt x="12360" y="34707"/>
                  </a:lnTo>
                  <a:lnTo>
                    <a:pt x="12278" y="34566"/>
                  </a:lnTo>
                  <a:lnTo>
                    <a:pt x="12203" y="34416"/>
                  </a:lnTo>
                  <a:lnTo>
                    <a:pt x="12135" y="34258"/>
                  </a:lnTo>
                  <a:lnTo>
                    <a:pt x="12068" y="34099"/>
                  </a:lnTo>
                  <a:lnTo>
                    <a:pt x="12015" y="33941"/>
                  </a:lnTo>
                  <a:lnTo>
                    <a:pt x="11963" y="33773"/>
                  </a:lnTo>
                  <a:lnTo>
                    <a:pt x="11918" y="33615"/>
                  </a:lnTo>
                  <a:lnTo>
                    <a:pt x="11880" y="33439"/>
                  </a:lnTo>
                  <a:lnTo>
                    <a:pt x="11858" y="33272"/>
                  </a:lnTo>
                  <a:lnTo>
                    <a:pt x="11835" y="33104"/>
                  </a:lnTo>
                  <a:lnTo>
                    <a:pt x="11828" y="32928"/>
                  </a:lnTo>
                  <a:lnTo>
                    <a:pt x="11820" y="32752"/>
                  </a:lnTo>
                  <a:lnTo>
                    <a:pt x="11828" y="32585"/>
                  </a:lnTo>
                  <a:lnTo>
                    <a:pt x="11843" y="32418"/>
                  </a:lnTo>
                  <a:lnTo>
                    <a:pt x="11865" y="32250"/>
                  </a:lnTo>
                  <a:lnTo>
                    <a:pt x="11895" y="32083"/>
                  </a:lnTo>
                  <a:lnTo>
                    <a:pt x="11933" y="31916"/>
                  </a:lnTo>
                  <a:lnTo>
                    <a:pt x="11978" y="31749"/>
                  </a:lnTo>
                  <a:lnTo>
                    <a:pt x="12030" y="31590"/>
                  </a:lnTo>
                  <a:lnTo>
                    <a:pt x="12090" y="31432"/>
                  </a:lnTo>
                  <a:lnTo>
                    <a:pt x="12158" y="31273"/>
                  </a:lnTo>
                  <a:lnTo>
                    <a:pt x="12233" y="31115"/>
                  </a:lnTo>
                  <a:lnTo>
                    <a:pt x="12315" y="30965"/>
                  </a:lnTo>
                  <a:lnTo>
                    <a:pt x="12398" y="30815"/>
                  </a:lnTo>
                  <a:lnTo>
                    <a:pt x="12495" y="30674"/>
                  </a:lnTo>
                  <a:lnTo>
                    <a:pt x="12585" y="30534"/>
                  </a:lnTo>
                  <a:lnTo>
                    <a:pt x="12690" y="30402"/>
                  </a:lnTo>
                  <a:lnTo>
                    <a:pt x="12795" y="30269"/>
                  </a:lnTo>
                  <a:lnTo>
                    <a:pt x="12908" y="30146"/>
                  </a:lnTo>
                  <a:lnTo>
                    <a:pt x="13020" y="30023"/>
                  </a:lnTo>
                  <a:lnTo>
                    <a:pt x="13140" y="29917"/>
                  </a:lnTo>
                  <a:lnTo>
                    <a:pt x="13260" y="29803"/>
                  </a:lnTo>
                  <a:lnTo>
                    <a:pt x="13388" y="29706"/>
                  </a:lnTo>
                  <a:lnTo>
                    <a:pt x="13515" y="29618"/>
                  </a:lnTo>
                  <a:lnTo>
                    <a:pt x="13650" y="29530"/>
                  </a:lnTo>
                  <a:lnTo>
                    <a:pt x="13785" y="29451"/>
                  </a:lnTo>
                  <a:lnTo>
                    <a:pt x="13920" y="29380"/>
                  </a:lnTo>
                  <a:lnTo>
                    <a:pt x="14055" y="29319"/>
                  </a:lnTo>
                  <a:lnTo>
                    <a:pt x="14190" y="29266"/>
                  </a:lnTo>
                  <a:lnTo>
                    <a:pt x="14333" y="29222"/>
                  </a:lnTo>
                  <a:lnTo>
                    <a:pt x="14475" y="29187"/>
                  </a:lnTo>
                  <a:lnTo>
                    <a:pt x="14618" y="29169"/>
                  </a:lnTo>
                  <a:lnTo>
                    <a:pt x="14760" y="29151"/>
                  </a:lnTo>
                  <a:lnTo>
                    <a:pt x="14903" y="29151"/>
                  </a:lnTo>
                  <a:lnTo>
                    <a:pt x="15045" y="29151"/>
                  </a:lnTo>
                  <a:lnTo>
                    <a:pt x="15188" y="29169"/>
                  </a:lnTo>
                  <a:lnTo>
                    <a:pt x="15338" y="29195"/>
                  </a:lnTo>
                  <a:lnTo>
                    <a:pt x="15480" y="29231"/>
                  </a:lnTo>
                  <a:lnTo>
                    <a:pt x="15623" y="29275"/>
                  </a:lnTo>
                  <a:lnTo>
                    <a:pt x="15758" y="29327"/>
                  </a:lnTo>
                  <a:lnTo>
                    <a:pt x="15900" y="29398"/>
                  </a:lnTo>
                  <a:lnTo>
                    <a:pt x="16035" y="29468"/>
                  </a:lnTo>
                  <a:lnTo>
                    <a:pt x="16170" y="29539"/>
                  </a:lnTo>
                  <a:lnTo>
                    <a:pt x="16298" y="29627"/>
                  </a:lnTo>
                  <a:lnTo>
                    <a:pt x="16425" y="29724"/>
                  </a:lnTo>
                  <a:lnTo>
                    <a:pt x="16553" y="29820"/>
                  </a:lnTo>
                  <a:lnTo>
                    <a:pt x="16673" y="29926"/>
                  </a:lnTo>
                  <a:lnTo>
                    <a:pt x="16793" y="30041"/>
                  </a:lnTo>
                  <a:lnTo>
                    <a:pt x="16905" y="30164"/>
                  </a:lnTo>
                  <a:lnTo>
                    <a:pt x="17010" y="30287"/>
                  </a:lnTo>
                  <a:lnTo>
                    <a:pt x="17115" y="30410"/>
                  </a:lnTo>
                  <a:lnTo>
                    <a:pt x="17213" y="30551"/>
                  </a:lnTo>
                  <a:lnTo>
                    <a:pt x="17310" y="30692"/>
                  </a:lnTo>
                  <a:lnTo>
                    <a:pt x="17400" y="30833"/>
                  </a:lnTo>
                  <a:lnTo>
                    <a:pt x="17483" y="30983"/>
                  </a:lnTo>
                  <a:lnTo>
                    <a:pt x="17565" y="31132"/>
                  </a:lnTo>
                  <a:lnTo>
                    <a:pt x="17633" y="31291"/>
                  </a:lnTo>
                  <a:lnTo>
                    <a:pt x="17700" y="31449"/>
                  </a:lnTo>
                  <a:lnTo>
                    <a:pt x="17760" y="31608"/>
                  </a:lnTo>
                  <a:lnTo>
                    <a:pt x="17813" y="31766"/>
                  </a:lnTo>
                  <a:lnTo>
                    <a:pt x="17858" y="31933"/>
                  </a:lnTo>
                  <a:lnTo>
                    <a:pt x="17895" y="32101"/>
                  </a:lnTo>
                  <a:lnTo>
                    <a:pt x="17925" y="32277"/>
                  </a:lnTo>
                  <a:lnTo>
                    <a:pt x="17940" y="32444"/>
                  </a:lnTo>
                  <a:lnTo>
                    <a:pt x="17955" y="32611"/>
                  </a:lnTo>
                  <a:lnTo>
                    <a:pt x="17963" y="3278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g10d1bdb7c36_0_813"/>
          <p:cNvGrpSpPr/>
          <p:nvPr/>
        </p:nvGrpSpPr>
        <p:grpSpPr>
          <a:xfrm>
            <a:off x="1331714" y="4203711"/>
            <a:ext cx="907184" cy="777589"/>
            <a:chOff x="104250" y="82525"/>
            <a:chExt cx="2799950" cy="2817350"/>
          </a:xfrm>
        </p:grpSpPr>
        <p:sp>
          <p:nvSpPr>
            <p:cNvPr id="418" name="Google Shape;418;g10d1bdb7c36_0_813"/>
            <p:cNvSpPr/>
            <p:nvPr/>
          </p:nvSpPr>
          <p:spPr>
            <a:xfrm>
              <a:off x="104250" y="82525"/>
              <a:ext cx="2799950" cy="2817350"/>
            </a:xfrm>
            <a:custGeom>
              <a:avLst/>
              <a:gdLst/>
              <a:ahLst/>
              <a:cxnLst/>
              <a:rect l="l" t="t" r="r" b="b"/>
              <a:pathLst>
                <a:path w="111998" h="112694" extrusionOk="0">
                  <a:moveTo>
                    <a:pt x="0" y="1"/>
                  </a:moveTo>
                  <a:lnTo>
                    <a:pt x="0" y="77477"/>
                  </a:lnTo>
                  <a:lnTo>
                    <a:pt x="55635" y="112693"/>
                  </a:lnTo>
                  <a:lnTo>
                    <a:pt x="111998" y="77477"/>
                  </a:lnTo>
                  <a:lnTo>
                    <a:pt x="111998" y="1"/>
                  </a:lnTo>
                  <a:close/>
                </a:path>
              </a:pathLst>
            </a:custGeom>
            <a:solidFill>
              <a:srgbClr val="0538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g10d1bdb7c36_0_813"/>
            <p:cNvSpPr/>
            <p:nvPr/>
          </p:nvSpPr>
          <p:spPr>
            <a:xfrm>
              <a:off x="714175" y="348625"/>
              <a:ext cx="1580275" cy="1841850"/>
            </a:xfrm>
            <a:custGeom>
              <a:avLst/>
              <a:gdLst/>
              <a:ahLst/>
              <a:cxnLst/>
              <a:rect l="l" t="t" r="r" b="b"/>
              <a:pathLst>
                <a:path w="63211" h="73674" extrusionOk="0">
                  <a:moveTo>
                    <a:pt x="31816" y="1"/>
                  </a:moveTo>
                  <a:lnTo>
                    <a:pt x="31118" y="10"/>
                  </a:lnTo>
                  <a:lnTo>
                    <a:pt x="30421" y="36"/>
                  </a:lnTo>
                  <a:lnTo>
                    <a:pt x="29723" y="106"/>
                  </a:lnTo>
                  <a:lnTo>
                    <a:pt x="29033" y="194"/>
                  </a:lnTo>
                  <a:lnTo>
                    <a:pt x="28343" y="318"/>
                  </a:lnTo>
                  <a:lnTo>
                    <a:pt x="27661" y="459"/>
                  </a:lnTo>
                  <a:lnTo>
                    <a:pt x="26978" y="643"/>
                  </a:lnTo>
                  <a:lnTo>
                    <a:pt x="26303" y="846"/>
                  </a:lnTo>
                  <a:lnTo>
                    <a:pt x="25636" y="1084"/>
                  </a:lnTo>
                  <a:lnTo>
                    <a:pt x="24976" y="1339"/>
                  </a:lnTo>
                  <a:lnTo>
                    <a:pt x="24331" y="1629"/>
                  </a:lnTo>
                  <a:lnTo>
                    <a:pt x="23686" y="1955"/>
                  </a:lnTo>
                  <a:lnTo>
                    <a:pt x="23056" y="2299"/>
                  </a:lnTo>
                  <a:lnTo>
                    <a:pt x="22441" y="2677"/>
                  </a:lnTo>
                  <a:lnTo>
                    <a:pt x="21833" y="3082"/>
                  </a:lnTo>
                  <a:lnTo>
                    <a:pt x="21241" y="3514"/>
                  </a:lnTo>
                  <a:lnTo>
                    <a:pt x="20656" y="3971"/>
                  </a:lnTo>
                  <a:lnTo>
                    <a:pt x="20093" y="4464"/>
                  </a:lnTo>
                  <a:lnTo>
                    <a:pt x="19553" y="4975"/>
                  </a:lnTo>
                  <a:lnTo>
                    <a:pt x="19028" y="5486"/>
                  </a:lnTo>
                  <a:lnTo>
                    <a:pt x="18526" y="6014"/>
                  </a:lnTo>
                  <a:lnTo>
                    <a:pt x="18038" y="6551"/>
                  </a:lnTo>
                  <a:lnTo>
                    <a:pt x="17573" y="7106"/>
                  </a:lnTo>
                  <a:lnTo>
                    <a:pt x="17131" y="7660"/>
                  </a:lnTo>
                  <a:lnTo>
                    <a:pt x="16703" y="8233"/>
                  </a:lnTo>
                  <a:lnTo>
                    <a:pt x="16298" y="8805"/>
                  </a:lnTo>
                  <a:lnTo>
                    <a:pt x="15908" y="9395"/>
                  </a:lnTo>
                  <a:lnTo>
                    <a:pt x="15548" y="9993"/>
                  </a:lnTo>
                  <a:lnTo>
                    <a:pt x="15196" y="10610"/>
                  </a:lnTo>
                  <a:lnTo>
                    <a:pt x="14873" y="11226"/>
                  </a:lnTo>
                  <a:lnTo>
                    <a:pt x="14566" y="11860"/>
                  </a:lnTo>
                  <a:lnTo>
                    <a:pt x="14281" y="12503"/>
                  </a:lnTo>
                  <a:lnTo>
                    <a:pt x="14011" y="13154"/>
                  </a:lnTo>
                  <a:lnTo>
                    <a:pt x="13763" y="13814"/>
                  </a:lnTo>
                  <a:lnTo>
                    <a:pt x="13531" y="14483"/>
                  </a:lnTo>
                  <a:lnTo>
                    <a:pt x="13328" y="15170"/>
                  </a:lnTo>
                  <a:lnTo>
                    <a:pt x="13133" y="15866"/>
                  </a:lnTo>
                  <a:lnTo>
                    <a:pt x="12968" y="16570"/>
                  </a:lnTo>
                  <a:lnTo>
                    <a:pt x="12818" y="17283"/>
                  </a:lnTo>
                  <a:lnTo>
                    <a:pt x="12683" y="18014"/>
                  </a:lnTo>
                  <a:lnTo>
                    <a:pt x="12571" y="18753"/>
                  </a:lnTo>
                  <a:lnTo>
                    <a:pt x="12481" y="19502"/>
                  </a:lnTo>
                  <a:lnTo>
                    <a:pt x="12413" y="20259"/>
                  </a:lnTo>
                  <a:lnTo>
                    <a:pt x="12361" y="21025"/>
                  </a:lnTo>
                  <a:lnTo>
                    <a:pt x="12323" y="21808"/>
                  </a:lnTo>
                  <a:lnTo>
                    <a:pt x="12308" y="22601"/>
                  </a:lnTo>
                  <a:lnTo>
                    <a:pt x="12316" y="23402"/>
                  </a:lnTo>
                  <a:lnTo>
                    <a:pt x="12338" y="24212"/>
                  </a:lnTo>
                  <a:lnTo>
                    <a:pt x="12383" y="25040"/>
                  </a:lnTo>
                  <a:lnTo>
                    <a:pt x="12451" y="25876"/>
                  </a:lnTo>
                  <a:lnTo>
                    <a:pt x="12758" y="25797"/>
                  </a:lnTo>
                  <a:lnTo>
                    <a:pt x="13043" y="25718"/>
                  </a:lnTo>
                  <a:lnTo>
                    <a:pt x="13321" y="25638"/>
                  </a:lnTo>
                  <a:lnTo>
                    <a:pt x="13576" y="25568"/>
                  </a:lnTo>
                  <a:lnTo>
                    <a:pt x="13823" y="25506"/>
                  </a:lnTo>
                  <a:lnTo>
                    <a:pt x="14063" y="25453"/>
                  </a:lnTo>
                  <a:lnTo>
                    <a:pt x="14183" y="25436"/>
                  </a:lnTo>
                  <a:lnTo>
                    <a:pt x="14296" y="25427"/>
                  </a:lnTo>
                  <a:lnTo>
                    <a:pt x="14416" y="25418"/>
                  </a:lnTo>
                  <a:lnTo>
                    <a:pt x="14528" y="25418"/>
                  </a:lnTo>
                  <a:lnTo>
                    <a:pt x="15196" y="25427"/>
                  </a:lnTo>
                  <a:lnTo>
                    <a:pt x="15871" y="25436"/>
                  </a:lnTo>
                  <a:lnTo>
                    <a:pt x="16538" y="25445"/>
                  </a:lnTo>
                  <a:lnTo>
                    <a:pt x="17206" y="25445"/>
                  </a:lnTo>
                  <a:lnTo>
                    <a:pt x="17881" y="25453"/>
                  </a:lnTo>
                  <a:lnTo>
                    <a:pt x="18548" y="25462"/>
                  </a:lnTo>
                  <a:lnTo>
                    <a:pt x="19216" y="25471"/>
                  </a:lnTo>
                  <a:lnTo>
                    <a:pt x="19891" y="25489"/>
                  </a:lnTo>
                  <a:lnTo>
                    <a:pt x="20558" y="25506"/>
                  </a:lnTo>
                  <a:lnTo>
                    <a:pt x="21226" y="25524"/>
                  </a:lnTo>
                  <a:lnTo>
                    <a:pt x="21901" y="25559"/>
                  </a:lnTo>
                  <a:lnTo>
                    <a:pt x="22568" y="25585"/>
                  </a:lnTo>
                  <a:lnTo>
                    <a:pt x="23236" y="25629"/>
                  </a:lnTo>
                  <a:lnTo>
                    <a:pt x="23903" y="25682"/>
                  </a:lnTo>
                  <a:lnTo>
                    <a:pt x="24571" y="25735"/>
                  </a:lnTo>
                  <a:lnTo>
                    <a:pt x="25238" y="25806"/>
                  </a:lnTo>
                  <a:lnTo>
                    <a:pt x="25681" y="25841"/>
                  </a:lnTo>
                  <a:lnTo>
                    <a:pt x="26266" y="25876"/>
                  </a:lnTo>
                  <a:lnTo>
                    <a:pt x="26971" y="25902"/>
                  </a:lnTo>
                  <a:lnTo>
                    <a:pt x="27773" y="25929"/>
                  </a:lnTo>
                  <a:lnTo>
                    <a:pt x="28658" y="25946"/>
                  </a:lnTo>
                  <a:lnTo>
                    <a:pt x="29603" y="25955"/>
                  </a:lnTo>
                  <a:lnTo>
                    <a:pt x="30586" y="25964"/>
                  </a:lnTo>
                  <a:lnTo>
                    <a:pt x="32588" y="25964"/>
                  </a:lnTo>
                  <a:lnTo>
                    <a:pt x="33578" y="25955"/>
                  </a:lnTo>
                  <a:lnTo>
                    <a:pt x="34523" y="25946"/>
                  </a:lnTo>
                  <a:lnTo>
                    <a:pt x="35416" y="25920"/>
                  </a:lnTo>
                  <a:lnTo>
                    <a:pt x="36226" y="25902"/>
                  </a:lnTo>
                  <a:lnTo>
                    <a:pt x="36938" y="25867"/>
                  </a:lnTo>
                  <a:lnTo>
                    <a:pt x="37531" y="25832"/>
                  </a:lnTo>
                  <a:lnTo>
                    <a:pt x="37988" y="25788"/>
                  </a:lnTo>
                  <a:lnTo>
                    <a:pt x="38768" y="25700"/>
                  </a:lnTo>
                  <a:lnTo>
                    <a:pt x="39556" y="25612"/>
                  </a:lnTo>
                  <a:lnTo>
                    <a:pt x="40336" y="25541"/>
                  </a:lnTo>
                  <a:lnTo>
                    <a:pt x="41123" y="25471"/>
                  </a:lnTo>
                  <a:lnTo>
                    <a:pt x="41911" y="25418"/>
                  </a:lnTo>
                  <a:lnTo>
                    <a:pt x="42698" y="25357"/>
                  </a:lnTo>
                  <a:lnTo>
                    <a:pt x="43493" y="25304"/>
                  </a:lnTo>
                  <a:lnTo>
                    <a:pt x="44288" y="25260"/>
                  </a:lnTo>
                  <a:lnTo>
                    <a:pt x="45083" y="25207"/>
                  </a:lnTo>
                  <a:lnTo>
                    <a:pt x="45886" y="25163"/>
                  </a:lnTo>
                  <a:lnTo>
                    <a:pt x="46696" y="25119"/>
                  </a:lnTo>
                  <a:lnTo>
                    <a:pt x="47506" y="25084"/>
                  </a:lnTo>
                  <a:lnTo>
                    <a:pt x="48323" y="25031"/>
                  </a:lnTo>
                  <a:lnTo>
                    <a:pt x="49141" y="24987"/>
                  </a:lnTo>
                  <a:lnTo>
                    <a:pt x="49966" y="24943"/>
                  </a:lnTo>
                  <a:lnTo>
                    <a:pt x="50798" y="24890"/>
                  </a:lnTo>
                  <a:lnTo>
                    <a:pt x="50873" y="24062"/>
                  </a:lnTo>
                  <a:lnTo>
                    <a:pt x="50918" y="23244"/>
                  </a:lnTo>
                  <a:lnTo>
                    <a:pt x="50933" y="22425"/>
                  </a:lnTo>
                  <a:lnTo>
                    <a:pt x="50926" y="21615"/>
                  </a:lnTo>
                  <a:lnTo>
                    <a:pt x="50896" y="20805"/>
                  </a:lnTo>
                  <a:lnTo>
                    <a:pt x="50836" y="20004"/>
                  </a:lnTo>
                  <a:lnTo>
                    <a:pt x="50753" y="19202"/>
                  </a:lnTo>
                  <a:lnTo>
                    <a:pt x="50641" y="18410"/>
                  </a:lnTo>
                  <a:lnTo>
                    <a:pt x="50513" y="17627"/>
                  </a:lnTo>
                  <a:lnTo>
                    <a:pt x="50356" y="16852"/>
                  </a:lnTo>
                  <a:lnTo>
                    <a:pt x="50176" y="16077"/>
                  </a:lnTo>
                  <a:lnTo>
                    <a:pt x="49966" y="15320"/>
                  </a:lnTo>
                  <a:lnTo>
                    <a:pt x="49741" y="14572"/>
                  </a:lnTo>
                  <a:lnTo>
                    <a:pt x="49486" y="13832"/>
                  </a:lnTo>
                  <a:lnTo>
                    <a:pt x="49216" y="13101"/>
                  </a:lnTo>
                  <a:lnTo>
                    <a:pt x="48916" y="12379"/>
                  </a:lnTo>
                  <a:lnTo>
                    <a:pt x="48593" y="11675"/>
                  </a:lnTo>
                  <a:lnTo>
                    <a:pt x="48248" y="10979"/>
                  </a:lnTo>
                  <a:lnTo>
                    <a:pt x="47881" y="10302"/>
                  </a:lnTo>
                  <a:lnTo>
                    <a:pt x="47491" y="9632"/>
                  </a:lnTo>
                  <a:lnTo>
                    <a:pt x="47078" y="8981"/>
                  </a:lnTo>
                  <a:lnTo>
                    <a:pt x="46651" y="8347"/>
                  </a:lnTo>
                  <a:lnTo>
                    <a:pt x="46193" y="7722"/>
                  </a:lnTo>
                  <a:lnTo>
                    <a:pt x="45721" y="7114"/>
                  </a:lnTo>
                  <a:lnTo>
                    <a:pt x="45218" y="6533"/>
                  </a:lnTo>
                  <a:lnTo>
                    <a:pt x="44701" y="5961"/>
                  </a:lnTo>
                  <a:lnTo>
                    <a:pt x="44161" y="5406"/>
                  </a:lnTo>
                  <a:lnTo>
                    <a:pt x="43606" y="4869"/>
                  </a:lnTo>
                  <a:lnTo>
                    <a:pt x="43021" y="4359"/>
                  </a:lnTo>
                  <a:lnTo>
                    <a:pt x="42421" y="3866"/>
                  </a:lnTo>
                  <a:lnTo>
                    <a:pt x="41806" y="3390"/>
                  </a:lnTo>
                  <a:lnTo>
                    <a:pt x="41161" y="2941"/>
                  </a:lnTo>
                  <a:lnTo>
                    <a:pt x="40546" y="2545"/>
                  </a:lnTo>
                  <a:lnTo>
                    <a:pt x="39923" y="2175"/>
                  </a:lnTo>
                  <a:lnTo>
                    <a:pt x="39286" y="1832"/>
                  </a:lnTo>
                  <a:lnTo>
                    <a:pt x="38641" y="1524"/>
                  </a:lnTo>
                  <a:lnTo>
                    <a:pt x="37981" y="1242"/>
                  </a:lnTo>
                  <a:lnTo>
                    <a:pt x="37321" y="987"/>
                  </a:lnTo>
                  <a:lnTo>
                    <a:pt x="36646" y="767"/>
                  </a:lnTo>
                  <a:lnTo>
                    <a:pt x="35971" y="564"/>
                  </a:lnTo>
                  <a:lnTo>
                    <a:pt x="35288" y="406"/>
                  </a:lnTo>
                  <a:lnTo>
                    <a:pt x="34598" y="265"/>
                  </a:lnTo>
                  <a:lnTo>
                    <a:pt x="33908" y="150"/>
                  </a:lnTo>
                  <a:lnTo>
                    <a:pt x="33211" y="71"/>
                  </a:lnTo>
                  <a:lnTo>
                    <a:pt x="32513" y="18"/>
                  </a:lnTo>
                  <a:lnTo>
                    <a:pt x="31816" y="1"/>
                  </a:lnTo>
                  <a:close/>
                  <a:moveTo>
                    <a:pt x="19231" y="28051"/>
                  </a:moveTo>
                  <a:lnTo>
                    <a:pt x="18743" y="28068"/>
                  </a:lnTo>
                  <a:lnTo>
                    <a:pt x="18248" y="28095"/>
                  </a:lnTo>
                  <a:lnTo>
                    <a:pt x="17753" y="28147"/>
                  </a:lnTo>
                  <a:lnTo>
                    <a:pt x="17258" y="28209"/>
                  </a:lnTo>
                  <a:lnTo>
                    <a:pt x="16763" y="28297"/>
                  </a:lnTo>
                  <a:lnTo>
                    <a:pt x="16261" y="28394"/>
                  </a:lnTo>
                  <a:lnTo>
                    <a:pt x="15758" y="28517"/>
                  </a:lnTo>
                  <a:lnTo>
                    <a:pt x="15256" y="28658"/>
                  </a:lnTo>
                  <a:lnTo>
                    <a:pt x="14753" y="28808"/>
                  </a:lnTo>
                  <a:lnTo>
                    <a:pt x="14243" y="28984"/>
                  </a:lnTo>
                  <a:lnTo>
                    <a:pt x="13733" y="29178"/>
                  </a:lnTo>
                  <a:lnTo>
                    <a:pt x="13216" y="29389"/>
                  </a:lnTo>
                  <a:lnTo>
                    <a:pt x="13373" y="29970"/>
                  </a:lnTo>
                  <a:lnTo>
                    <a:pt x="13546" y="30533"/>
                  </a:lnTo>
                  <a:lnTo>
                    <a:pt x="13718" y="31088"/>
                  </a:lnTo>
                  <a:lnTo>
                    <a:pt x="13906" y="31634"/>
                  </a:lnTo>
                  <a:lnTo>
                    <a:pt x="14101" y="32162"/>
                  </a:lnTo>
                  <a:lnTo>
                    <a:pt x="14303" y="32690"/>
                  </a:lnTo>
                  <a:lnTo>
                    <a:pt x="14513" y="33201"/>
                  </a:lnTo>
                  <a:lnTo>
                    <a:pt x="14731" y="33703"/>
                  </a:lnTo>
                  <a:lnTo>
                    <a:pt x="14963" y="34196"/>
                  </a:lnTo>
                  <a:lnTo>
                    <a:pt x="15196" y="34680"/>
                  </a:lnTo>
                  <a:lnTo>
                    <a:pt x="15443" y="35147"/>
                  </a:lnTo>
                  <a:lnTo>
                    <a:pt x="15698" y="35613"/>
                  </a:lnTo>
                  <a:lnTo>
                    <a:pt x="15961" y="36062"/>
                  </a:lnTo>
                  <a:lnTo>
                    <a:pt x="16223" y="36494"/>
                  </a:lnTo>
                  <a:lnTo>
                    <a:pt x="16501" y="36925"/>
                  </a:lnTo>
                  <a:lnTo>
                    <a:pt x="16786" y="37339"/>
                  </a:lnTo>
                  <a:lnTo>
                    <a:pt x="17078" y="37744"/>
                  </a:lnTo>
                  <a:lnTo>
                    <a:pt x="17378" y="38140"/>
                  </a:lnTo>
                  <a:lnTo>
                    <a:pt x="17686" y="38519"/>
                  </a:lnTo>
                  <a:lnTo>
                    <a:pt x="18001" y="38897"/>
                  </a:lnTo>
                  <a:lnTo>
                    <a:pt x="18323" y="39258"/>
                  </a:lnTo>
                  <a:lnTo>
                    <a:pt x="18653" y="39602"/>
                  </a:lnTo>
                  <a:lnTo>
                    <a:pt x="18983" y="39936"/>
                  </a:lnTo>
                  <a:lnTo>
                    <a:pt x="19328" y="40262"/>
                  </a:lnTo>
                  <a:lnTo>
                    <a:pt x="19681" y="40579"/>
                  </a:lnTo>
                  <a:lnTo>
                    <a:pt x="20033" y="40878"/>
                  </a:lnTo>
                  <a:lnTo>
                    <a:pt x="20393" y="41169"/>
                  </a:lnTo>
                  <a:lnTo>
                    <a:pt x="20768" y="41450"/>
                  </a:lnTo>
                  <a:lnTo>
                    <a:pt x="21143" y="41715"/>
                  </a:lnTo>
                  <a:lnTo>
                    <a:pt x="21526" y="41970"/>
                  </a:lnTo>
                  <a:lnTo>
                    <a:pt x="21908" y="42208"/>
                  </a:lnTo>
                  <a:lnTo>
                    <a:pt x="22306" y="42437"/>
                  </a:lnTo>
                  <a:lnTo>
                    <a:pt x="22703" y="41723"/>
                  </a:lnTo>
                  <a:lnTo>
                    <a:pt x="23108" y="41001"/>
                  </a:lnTo>
                  <a:lnTo>
                    <a:pt x="23506" y="40288"/>
                  </a:lnTo>
                  <a:lnTo>
                    <a:pt x="23903" y="39575"/>
                  </a:lnTo>
                  <a:lnTo>
                    <a:pt x="24301" y="38862"/>
                  </a:lnTo>
                  <a:lnTo>
                    <a:pt x="24698" y="38140"/>
                  </a:lnTo>
                  <a:lnTo>
                    <a:pt x="25096" y="37427"/>
                  </a:lnTo>
                  <a:lnTo>
                    <a:pt x="25501" y="36714"/>
                  </a:lnTo>
                  <a:lnTo>
                    <a:pt x="25898" y="36001"/>
                  </a:lnTo>
                  <a:lnTo>
                    <a:pt x="26296" y="35288"/>
                  </a:lnTo>
                  <a:lnTo>
                    <a:pt x="26693" y="34566"/>
                  </a:lnTo>
                  <a:lnTo>
                    <a:pt x="27098" y="33853"/>
                  </a:lnTo>
                  <a:lnTo>
                    <a:pt x="27496" y="33131"/>
                  </a:lnTo>
                  <a:lnTo>
                    <a:pt x="27893" y="32417"/>
                  </a:lnTo>
                  <a:lnTo>
                    <a:pt x="28298" y="31696"/>
                  </a:lnTo>
                  <a:lnTo>
                    <a:pt x="28696" y="30982"/>
                  </a:lnTo>
                  <a:lnTo>
                    <a:pt x="28238" y="30701"/>
                  </a:lnTo>
                  <a:lnTo>
                    <a:pt x="27781" y="30437"/>
                  </a:lnTo>
                  <a:lnTo>
                    <a:pt x="27316" y="30181"/>
                  </a:lnTo>
                  <a:lnTo>
                    <a:pt x="26851" y="29943"/>
                  </a:lnTo>
                  <a:lnTo>
                    <a:pt x="26386" y="29715"/>
                  </a:lnTo>
                  <a:lnTo>
                    <a:pt x="25921" y="29503"/>
                  </a:lnTo>
                  <a:lnTo>
                    <a:pt x="25456" y="29301"/>
                  </a:lnTo>
                  <a:lnTo>
                    <a:pt x="24983" y="29116"/>
                  </a:lnTo>
                  <a:lnTo>
                    <a:pt x="24518" y="28940"/>
                  </a:lnTo>
                  <a:lnTo>
                    <a:pt x="24046" y="28790"/>
                  </a:lnTo>
                  <a:lnTo>
                    <a:pt x="23573" y="28640"/>
                  </a:lnTo>
                  <a:lnTo>
                    <a:pt x="23093" y="28517"/>
                  </a:lnTo>
                  <a:lnTo>
                    <a:pt x="22621" y="28403"/>
                  </a:lnTo>
                  <a:lnTo>
                    <a:pt x="22141" y="28306"/>
                  </a:lnTo>
                  <a:lnTo>
                    <a:pt x="21661" y="28227"/>
                  </a:lnTo>
                  <a:lnTo>
                    <a:pt x="21181" y="28156"/>
                  </a:lnTo>
                  <a:lnTo>
                    <a:pt x="20693" y="28103"/>
                  </a:lnTo>
                  <a:lnTo>
                    <a:pt x="20213" y="28068"/>
                  </a:lnTo>
                  <a:lnTo>
                    <a:pt x="19726" y="28051"/>
                  </a:lnTo>
                  <a:close/>
                  <a:moveTo>
                    <a:pt x="43463" y="28077"/>
                  </a:moveTo>
                  <a:lnTo>
                    <a:pt x="42923" y="28086"/>
                  </a:lnTo>
                  <a:lnTo>
                    <a:pt x="42391" y="28121"/>
                  </a:lnTo>
                  <a:lnTo>
                    <a:pt x="41858" y="28165"/>
                  </a:lnTo>
                  <a:lnTo>
                    <a:pt x="41326" y="28235"/>
                  </a:lnTo>
                  <a:lnTo>
                    <a:pt x="40801" y="28315"/>
                  </a:lnTo>
                  <a:lnTo>
                    <a:pt x="40291" y="28420"/>
                  </a:lnTo>
                  <a:lnTo>
                    <a:pt x="39781" y="28535"/>
                  </a:lnTo>
                  <a:lnTo>
                    <a:pt x="39278" y="28676"/>
                  </a:lnTo>
                  <a:lnTo>
                    <a:pt x="38791" y="28825"/>
                  </a:lnTo>
                  <a:lnTo>
                    <a:pt x="38311" y="28993"/>
                  </a:lnTo>
                  <a:lnTo>
                    <a:pt x="37846" y="29178"/>
                  </a:lnTo>
                  <a:lnTo>
                    <a:pt x="37396" y="29380"/>
                  </a:lnTo>
                  <a:lnTo>
                    <a:pt x="36961" y="29600"/>
                  </a:lnTo>
                  <a:lnTo>
                    <a:pt x="36541" y="29829"/>
                  </a:lnTo>
                  <a:lnTo>
                    <a:pt x="36143" y="30076"/>
                  </a:lnTo>
                  <a:lnTo>
                    <a:pt x="35761" y="30340"/>
                  </a:lnTo>
                  <a:lnTo>
                    <a:pt x="35401" y="30621"/>
                  </a:lnTo>
                  <a:lnTo>
                    <a:pt x="35056" y="30921"/>
                  </a:lnTo>
                  <a:lnTo>
                    <a:pt x="34741" y="31229"/>
                  </a:lnTo>
                  <a:lnTo>
                    <a:pt x="35123" y="31916"/>
                  </a:lnTo>
                  <a:lnTo>
                    <a:pt x="35513" y="32611"/>
                  </a:lnTo>
                  <a:lnTo>
                    <a:pt x="35896" y="33298"/>
                  </a:lnTo>
                  <a:lnTo>
                    <a:pt x="36286" y="33993"/>
                  </a:lnTo>
                  <a:lnTo>
                    <a:pt x="36668" y="34689"/>
                  </a:lnTo>
                  <a:lnTo>
                    <a:pt x="37058" y="35384"/>
                  </a:lnTo>
                  <a:lnTo>
                    <a:pt x="37448" y="36080"/>
                  </a:lnTo>
                  <a:lnTo>
                    <a:pt x="37838" y="36775"/>
                  </a:lnTo>
                  <a:lnTo>
                    <a:pt x="38228" y="37480"/>
                  </a:lnTo>
                  <a:lnTo>
                    <a:pt x="38626" y="38184"/>
                  </a:lnTo>
                  <a:lnTo>
                    <a:pt x="39016" y="38897"/>
                  </a:lnTo>
                  <a:lnTo>
                    <a:pt x="39421" y="39610"/>
                  </a:lnTo>
                  <a:lnTo>
                    <a:pt x="39818" y="40332"/>
                  </a:lnTo>
                  <a:lnTo>
                    <a:pt x="40223" y="41063"/>
                  </a:lnTo>
                  <a:lnTo>
                    <a:pt x="40636" y="41794"/>
                  </a:lnTo>
                  <a:lnTo>
                    <a:pt x="41048" y="42533"/>
                  </a:lnTo>
                  <a:lnTo>
                    <a:pt x="41446" y="42269"/>
                  </a:lnTo>
                  <a:lnTo>
                    <a:pt x="41843" y="41996"/>
                  </a:lnTo>
                  <a:lnTo>
                    <a:pt x="42233" y="41706"/>
                  </a:lnTo>
                  <a:lnTo>
                    <a:pt x="42616" y="41415"/>
                  </a:lnTo>
                  <a:lnTo>
                    <a:pt x="42983" y="41116"/>
                  </a:lnTo>
                  <a:lnTo>
                    <a:pt x="43351" y="40799"/>
                  </a:lnTo>
                  <a:lnTo>
                    <a:pt x="43711" y="40482"/>
                  </a:lnTo>
                  <a:lnTo>
                    <a:pt x="44056" y="40156"/>
                  </a:lnTo>
                  <a:lnTo>
                    <a:pt x="44393" y="39813"/>
                  </a:lnTo>
                  <a:lnTo>
                    <a:pt x="44731" y="39470"/>
                  </a:lnTo>
                  <a:lnTo>
                    <a:pt x="45053" y="39109"/>
                  </a:lnTo>
                  <a:lnTo>
                    <a:pt x="45376" y="38748"/>
                  </a:lnTo>
                  <a:lnTo>
                    <a:pt x="45683" y="38378"/>
                  </a:lnTo>
                  <a:lnTo>
                    <a:pt x="45983" y="37990"/>
                  </a:lnTo>
                  <a:lnTo>
                    <a:pt x="46276" y="37603"/>
                  </a:lnTo>
                  <a:lnTo>
                    <a:pt x="46561" y="37198"/>
                  </a:lnTo>
                  <a:lnTo>
                    <a:pt x="46838" y="36793"/>
                  </a:lnTo>
                  <a:lnTo>
                    <a:pt x="47108" y="36379"/>
                  </a:lnTo>
                  <a:lnTo>
                    <a:pt x="47371" y="35957"/>
                  </a:lnTo>
                  <a:lnTo>
                    <a:pt x="47626" y="35516"/>
                  </a:lnTo>
                  <a:lnTo>
                    <a:pt x="47873" y="35076"/>
                  </a:lnTo>
                  <a:lnTo>
                    <a:pt x="48113" y="34627"/>
                  </a:lnTo>
                  <a:lnTo>
                    <a:pt x="48338" y="34169"/>
                  </a:lnTo>
                  <a:lnTo>
                    <a:pt x="48563" y="33703"/>
                  </a:lnTo>
                  <a:lnTo>
                    <a:pt x="48781" y="33227"/>
                  </a:lnTo>
                  <a:lnTo>
                    <a:pt x="48983" y="32743"/>
                  </a:lnTo>
                  <a:lnTo>
                    <a:pt x="49186" y="32250"/>
                  </a:lnTo>
                  <a:lnTo>
                    <a:pt x="49373" y="31748"/>
                  </a:lnTo>
                  <a:lnTo>
                    <a:pt x="49553" y="31238"/>
                  </a:lnTo>
                  <a:lnTo>
                    <a:pt x="49733" y="30727"/>
                  </a:lnTo>
                  <a:lnTo>
                    <a:pt x="49898" y="30199"/>
                  </a:lnTo>
                  <a:lnTo>
                    <a:pt x="50056" y="29662"/>
                  </a:lnTo>
                  <a:lnTo>
                    <a:pt x="49606" y="29424"/>
                  </a:lnTo>
                  <a:lnTo>
                    <a:pt x="49141" y="29204"/>
                  </a:lnTo>
                  <a:lnTo>
                    <a:pt x="48668" y="29001"/>
                  </a:lnTo>
                  <a:lnTo>
                    <a:pt x="48181" y="28817"/>
                  </a:lnTo>
                  <a:lnTo>
                    <a:pt x="47678" y="28658"/>
                  </a:lnTo>
                  <a:lnTo>
                    <a:pt x="47176" y="28517"/>
                  </a:lnTo>
                  <a:lnTo>
                    <a:pt x="46658" y="28394"/>
                  </a:lnTo>
                  <a:lnTo>
                    <a:pt x="46133" y="28297"/>
                  </a:lnTo>
                  <a:lnTo>
                    <a:pt x="45608" y="28209"/>
                  </a:lnTo>
                  <a:lnTo>
                    <a:pt x="45076" y="28147"/>
                  </a:lnTo>
                  <a:lnTo>
                    <a:pt x="44536" y="28103"/>
                  </a:lnTo>
                  <a:lnTo>
                    <a:pt x="44003" y="28077"/>
                  </a:lnTo>
                  <a:close/>
                  <a:moveTo>
                    <a:pt x="31028" y="33122"/>
                  </a:moveTo>
                  <a:lnTo>
                    <a:pt x="30653" y="33791"/>
                  </a:lnTo>
                  <a:lnTo>
                    <a:pt x="30271" y="34451"/>
                  </a:lnTo>
                  <a:lnTo>
                    <a:pt x="29896" y="35120"/>
                  </a:lnTo>
                  <a:lnTo>
                    <a:pt x="29513" y="35789"/>
                  </a:lnTo>
                  <a:lnTo>
                    <a:pt x="29131" y="36450"/>
                  </a:lnTo>
                  <a:lnTo>
                    <a:pt x="28756" y="37128"/>
                  </a:lnTo>
                  <a:lnTo>
                    <a:pt x="28373" y="37797"/>
                  </a:lnTo>
                  <a:lnTo>
                    <a:pt x="27983" y="38466"/>
                  </a:lnTo>
                  <a:lnTo>
                    <a:pt x="27601" y="39144"/>
                  </a:lnTo>
                  <a:lnTo>
                    <a:pt x="27211" y="39830"/>
                  </a:lnTo>
                  <a:lnTo>
                    <a:pt x="26821" y="40508"/>
                  </a:lnTo>
                  <a:lnTo>
                    <a:pt x="26431" y="41204"/>
                  </a:lnTo>
                  <a:lnTo>
                    <a:pt x="26033" y="41891"/>
                  </a:lnTo>
                  <a:lnTo>
                    <a:pt x="25636" y="42586"/>
                  </a:lnTo>
                  <a:lnTo>
                    <a:pt x="25238" y="43291"/>
                  </a:lnTo>
                  <a:lnTo>
                    <a:pt x="24841" y="43995"/>
                  </a:lnTo>
                  <a:lnTo>
                    <a:pt x="25291" y="44180"/>
                  </a:lnTo>
                  <a:lnTo>
                    <a:pt x="25733" y="44347"/>
                  </a:lnTo>
                  <a:lnTo>
                    <a:pt x="26176" y="44497"/>
                  </a:lnTo>
                  <a:lnTo>
                    <a:pt x="26618" y="44646"/>
                  </a:lnTo>
                  <a:lnTo>
                    <a:pt x="27053" y="44778"/>
                  </a:lnTo>
                  <a:lnTo>
                    <a:pt x="27481" y="44902"/>
                  </a:lnTo>
                  <a:lnTo>
                    <a:pt x="27916" y="45016"/>
                  </a:lnTo>
                  <a:lnTo>
                    <a:pt x="28336" y="45113"/>
                  </a:lnTo>
                  <a:lnTo>
                    <a:pt x="28763" y="45201"/>
                  </a:lnTo>
                  <a:lnTo>
                    <a:pt x="29183" y="45280"/>
                  </a:lnTo>
                  <a:lnTo>
                    <a:pt x="29603" y="45351"/>
                  </a:lnTo>
                  <a:lnTo>
                    <a:pt x="30023" y="45403"/>
                  </a:lnTo>
                  <a:lnTo>
                    <a:pt x="30443" y="45448"/>
                  </a:lnTo>
                  <a:lnTo>
                    <a:pt x="30856" y="45474"/>
                  </a:lnTo>
                  <a:lnTo>
                    <a:pt x="31276" y="45492"/>
                  </a:lnTo>
                  <a:lnTo>
                    <a:pt x="31688" y="45500"/>
                  </a:lnTo>
                  <a:lnTo>
                    <a:pt x="32101" y="45500"/>
                  </a:lnTo>
                  <a:lnTo>
                    <a:pt x="32513" y="45474"/>
                  </a:lnTo>
                  <a:lnTo>
                    <a:pt x="32933" y="45448"/>
                  </a:lnTo>
                  <a:lnTo>
                    <a:pt x="33346" y="45403"/>
                  </a:lnTo>
                  <a:lnTo>
                    <a:pt x="33758" y="45351"/>
                  </a:lnTo>
                  <a:lnTo>
                    <a:pt x="34178" y="45280"/>
                  </a:lnTo>
                  <a:lnTo>
                    <a:pt x="34591" y="45201"/>
                  </a:lnTo>
                  <a:lnTo>
                    <a:pt x="35011" y="45104"/>
                  </a:lnTo>
                  <a:lnTo>
                    <a:pt x="35431" y="44999"/>
                  </a:lnTo>
                  <a:lnTo>
                    <a:pt x="35851" y="44884"/>
                  </a:lnTo>
                  <a:lnTo>
                    <a:pt x="36271" y="44743"/>
                  </a:lnTo>
                  <a:lnTo>
                    <a:pt x="36698" y="44602"/>
                  </a:lnTo>
                  <a:lnTo>
                    <a:pt x="37126" y="44444"/>
                  </a:lnTo>
                  <a:lnTo>
                    <a:pt x="37561" y="44268"/>
                  </a:lnTo>
                  <a:lnTo>
                    <a:pt x="37996" y="44083"/>
                  </a:lnTo>
                  <a:lnTo>
                    <a:pt x="38431" y="43880"/>
                  </a:lnTo>
                  <a:lnTo>
                    <a:pt x="38018" y="43176"/>
                  </a:lnTo>
                  <a:lnTo>
                    <a:pt x="37613" y="42472"/>
                  </a:lnTo>
                  <a:lnTo>
                    <a:pt x="37208" y="41776"/>
                  </a:lnTo>
                  <a:lnTo>
                    <a:pt x="36803" y="41089"/>
                  </a:lnTo>
                  <a:lnTo>
                    <a:pt x="36406" y="40412"/>
                  </a:lnTo>
                  <a:lnTo>
                    <a:pt x="36016" y="39734"/>
                  </a:lnTo>
                  <a:lnTo>
                    <a:pt x="35618" y="39056"/>
                  </a:lnTo>
                  <a:lnTo>
                    <a:pt x="35228" y="38387"/>
                  </a:lnTo>
                  <a:lnTo>
                    <a:pt x="34846" y="37726"/>
                  </a:lnTo>
                  <a:lnTo>
                    <a:pt x="34456" y="37057"/>
                  </a:lnTo>
                  <a:lnTo>
                    <a:pt x="34073" y="36397"/>
                  </a:lnTo>
                  <a:lnTo>
                    <a:pt x="33691" y="35745"/>
                  </a:lnTo>
                  <a:lnTo>
                    <a:pt x="33308" y="35085"/>
                  </a:lnTo>
                  <a:lnTo>
                    <a:pt x="32926" y="34434"/>
                  </a:lnTo>
                  <a:lnTo>
                    <a:pt x="32551" y="33782"/>
                  </a:lnTo>
                  <a:lnTo>
                    <a:pt x="32168" y="33122"/>
                  </a:lnTo>
                  <a:close/>
                  <a:moveTo>
                    <a:pt x="24796" y="48335"/>
                  </a:moveTo>
                  <a:lnTo>
                    <a:pt x="24661" y="48881"/>
                  </a:lnTo>
                  <a:lnTo>
                    <a:pt x="24548" y="49453"/>
                  </a:lnTo>
                  <a:lnTo>
                    <a:pt x="24466" y="50043"/>
                  </a:lnTo>
                  <a:lnTo>
                    <a:pt x="24406" y="50660"/>
                  </a:lnTo>
                  <a:lnTo>
                    <a:pt x="24383" y="51293"/>
                  </a:lnTo>
                  <a:lnTo>
                    <a:pt x="24376" y="51945"/>
                  </a:lnTo>
                  <a:lnTo>
                    <a:pt x="24406" y="52605"/>
                  </a:lnTo>
                  <a:lnTo>
                    <a:pt x="24458" y="53283"/>
                  </a:lnTo>
                  <a:lnTo>
                    <a:pt x="24533" y="53970"/>
                  </a:lnTo>
                  <a:lnTo>
                    <a:pt x="24631" y="54665"/>
                  </a:lnTo>
                  <a:lnTo>
                    <a:pt x="24758" y="55370"/>
                  </a:lnTo>
                  <a:lnTo>
                    <a:pt x="24901" y="56074"/>
                  </a:lnTo>
                  <a:lnTo>
                    <a:pt x="25073" y="56787"/>
                  </a:lnTo>
                  <a:lnTo>
                    <a:pt x="25268" y="57500"/>
                  </a:lnTo>
                  <a:lnTo>
                    <a:pt x="25478" y="58205"/>
                  </a:lnTo>
                  <a:lnTo>
                    <a:pt x="25711" y="58918"/>
                  </a:lnTo>
                  <a:lnTo>
                    <a:pt x="25966" y="59613"/>
                  </a:lnTo>
                  <a:lnTo>
                    <a:pt x="26236" y="60309"/>
                  </a:lnTo>
                  <a:lnTo>
                    <a:pt x="26528" y="60996"/>
                  </a:lnTo>
                  <a:lnTo>
                    <a:pt x="26836" y="61673"/>
                  </a:lnTo>
                  <a:lnTo>
                    <a:pt x="27158" y="62334"/>
                  </a:lnTo>
                  <a:lnTo>
                    <a:pt x="27503" y="62977"/>
                  </a:lnTo>
                  <a:lnTo>
                    <a:pt x="27863" y="63602"/>
                  </a:lnTo>
                  <a:lnTo>
                    <a:pt x="28238" y="64218"/>
                  </a:lnTo>
                  <a:lnTo>
                    <a:pt x="28628" y="64808"/>
                  </a:lnTo>
                  <a:lnTo>
                    <a:pt x="29026" y="65371"/>
                  </a:lnTo>
                  <a:lnTo>
                    <a:pt x="29446" y="65908"/>
                  </a:lnTo>
                  <a:lnTo>
                    <a:pt x="29873" y="66419"/>
                  </a:lnTo>
                  <a:lnTo>
                    <a:pt x="30316" y="66903"/>
                  </a:lnTo>
                  <a:lnTo>
                    <a:pt x="30773" y="67361"/>
                  </a:lnTo>
                  <a:lnTo>
                    <a:pt x="31238" y="67775"/>
                  </a:lnTo>
                  <a:lnTo>
                    <a:pt x="31711" y="68162"/>
                  </a:lnTo>
                  <a:lnTo>
                    <a:pt x="32198" y="67696"/>
                  </a:lnTo>
                  <a:lnTo>
                    <a:pt x="32678" y="67194"/>
                  </a:lnTo>
                  <a:lnTo>
                    <a:pt x="33143" y="66665"/>
                  </a:lnTo>
                  <a:lnTo>
                    <a:pt x="33601" y="66111"/>
                  </a:lnTo>
                  <a:lnTo>
                    <a:pt x="34036" y="65538"/>
                  </a:lnTo>
                  <a:lnTo>
                    <a:pt x="34463" y="64940"/>
                  </a:lnTo>
                  <a:lnTo>
                    <a:pt x="34868" y="64324"/>
                  </a:lnTo>
                  <a:lnTo>
                    <a:pt x="35258" y="63690"/>
                  </a:lnTo>
                  <a:lnTo>
                    <a:pt x="35633" y="63038"/>
                  </a:lnTo>
                  <a:lnTo>
                    <a:pt x="35993" y="62369"/>
                  </a:lnTo>
                  <a:lnTo>
                    <a:pt x="36331" y="61700"/>
                  </a:lnTo>
                  <a:lnTo>
                    <a:pt x="36653" y="61013"/>
                  </a:lnTo>
                  <a:lnTo>
                    <a:pt x="36961" y="60318"/>
                  </a:lnTo>
                  <a:lnTo>
                    <a:pt x="37246" y="59622"/>
                  </a:lnTo>
                  <a:lnTo>
                    <a:pt x="37508" y="58918"/>
                  </a:lnTo>
                  <a:lnTo>
                    <a:pt x="37748" y="58213"/>
                  </a:lnTo>
                  <a:lnTo>
                    <a:pt x="37973" y="57509"/>
                  </a:lnTo>
                  <a:lnTo>
                    <a:pt x="38176" y="56805"/>
                  </a:lnTo>
                  <a:lnTo>
                    <a:pt x="38348" y="56109"/>
                  </a:lnTo>
                  <a:lnTo>
                    <a:pt x="38506" y="55414"/>
                  </a:lnTo>
                  <a:lnTo>
                    <a:pt x="38641" y="54736"/>
                  </a:lnTo>
                  <a:lnTo>
                    <a:pt x="38746" y="54058"/>
                  </a:lnTo>
                  <a:lnTo>
                    <a:pt x="38828" y="53398"/>
                  </a:lnTo>
                  <a:lnTo>
                    <a:pt x="38888" y="52755"/>
                  </a:lnTo>
                  <a:lnTo>
                    <a:pt x="38918" y="52121"/>
                  </a:lnTo>
                  <a:lnTo>
                    <a:pt x="38926" y="51514"/>
                  </a:lnTo>
                  <a:lnTo>
                    <a:pt x="38903" y="50924"/>
                  </a:lnTo>
                  <a:lnTo>
                    <a:pt x="38858" y="50351"/>
                  </a:lnTo>
                  <a:lnTo>
                    <a:pt x="38776" y="49806"/>
                  </a:lnTo>
                  <a:lnTo>
                    <a:pt x="38671" y="49286"/>
                  </a:lnTo>
                  <a:lnTo>
                    <a:pt x="38536" y="48802"/>
                  </a:lnTo>
                  <a:lnTo>
                    <a:pt x="38371" y="48335"/>
                  </a:lnTo>
                  <a:close/>
                  <a:moveTo>
                    <a:pt x="53071" y="31070"/>
                  </a:moveTo>
                  <a:lnTo>
                    <a:pt x="52793" y="31599"/>
                  </a:lnTo>
                  <a:lnTo>
                    <a:pt x="52531" y="32127"/>
                  </a:lnTo>
                  <a:lnTo>
                    <a:pt x="52268" y="32664"/>
                  </a:lnTo>
                  <a:lnTo>
                    <a:pt x="52006" y="33201"/>
                  </a:lnTo>
                  <a:lnTo>
                    <a:pt x="51743" y="33738"/>
                  </a:lnTo>
                  <a:lnTo>
                    <a:pt x="51488" y="34275"/>
                  </a:lnTo>
                  <a:lnTo>
                    <a:pt x="51226" y="34812"/>
                  </a:lnTo>
                  <a:lnTo>
                    <a:pt x="50963" y="35349"/>
                  </a:lnTo>
                  <a:lnTo>
                    <a:pt x="50693" y="35877"/>
                  </a:lnTo>
                  <a:lnTo>
                    <a:pt x="50423" y="36406"/>
                  </a:lnTo>
                  <a:lnTo>
                    <a:pt x="50138" y="36916"/>
                  </a:lnTo>
                  <a:lnTo>
                    <a:pt x="49853" y="37427"/>
                  </a:lnTo>
                  <a:lnTo>
                    <a:pt x="49553" y="37920"/>
                  </a:lnTo>
                  <a:lnTo>
                    <a:pt x="49246" y="38404"/>
                  </a:lnTo>
                  <a:lnTo>
                    <a:pt x="49088" y="38642"/>
                  </a:lnTo>
                  <a:lnTo>
                    <a:pt x="48923" y="38880"/>
                  </a:lnTo>
                  <a:lnTo>
                    <a:pt x="48758" y="39109"/>
                  </a:lnTo>
                  <a:lnTo>
                    <a:pt x="48586" y="39337"/>
                  </a:lnTo>
                  <a:lnTo>
                    <a:pt x="48406" y="39566"/>
                  </a:lnTo>
                  <a:lnTo>
                    <a:pt x="48226" y="39795"/>
                  </a:lnTo>
                  <a:lnTo>
                    <a:pt x="48038" y="40015"/>
                  </a:lnTo>
                  <a:lnTo>
                    <a:pt x="47851" y="40235"/>
                  </a:lnTo>
                  <a:lnTo>
                    <a:pt x="47461" y="40667"/>
                  </a:lnTo>
                  <a:lnTo>
                    <a:pt x="47063" y="41081"/>
                  </a:lnTo>
                  <a:lnTo>
                    <a:pt x="46658" y="41486"/>
                  </a:lnTo>
                  <a:lnTo>
                    <a:pt x="46238" y="41891"/>
                  </a:lnTo>
                  <a:lnTo>
                    <a:pt x="45818" y="42287"/>
                  </a:lnTo>
                  <a:lnTo>
                    <a:pt x="45391" y="42674"/>
                  </a:lnTo>
                  <a:lnTo>
                    <a:pt x="44963" y="43053"/>
                  </a:lnTo>
                  <a:lnTo>
                    <a:pt x="44528" y="43440"/>
                  </a:lnTo>
                  <a:lnTo>
                    <a:pt x="44093" y="43819"/>
                  </a:lnTo>
                  <a:lnTo>
                    <a:pt x="43658" y="44206"/>
                  </a:lnTo>
                  <a:lnTo>
                    <a:pt x="43231" y="44585"/>
                  </a:lnTo>
                  <a:lnTo>
                    <a:pt x="42803" y="44981"/>
                  </a:lnTo>
                  <a:lnTo>
                    <a:pt x="42376" y="45377"/>
                  </a:lnTo>
                  <a:lnTo>
                    <a:pt x="41963" y="45773"/>
                  </a:lnTo>
                  <a:lnTo>
                    <a:pt x="41896" y="45844"/>
                  </a:lnTo>
                  <a:lnTo>
                    <a:pt x="41836" y="45923"/>
                  </a:lnTo>
                  <a:lnTo>
                    <a:pt x="41776" y="46011"/>
                  </a:lnTo>
                  <a:lnTo>
                    <a:pt x="41716" y="46099"/>
                  </a:lnTo>
                  <a:lnTo>
                    <a:pt x="41663" y="46205"/>
                  </a:lnTo>
                  <a:lnTo>
                    <a:pt x="41618" y="46310"/>
                  </a:lnTo>
                  <a:lnTo>
                    <a:pt x="41573" y="46416"/>
                  </a:lnTo>
                  <a:lnTo>
                    <a:pt x="41528" y="46530"/>
                  </a:lnTo>
                  <a:lnTo>
                    <a:pt x="41491" y="46645"/>
                  </a:lnTo>
                  <a:lnTo>
                    <a:pt x="41461" y="46759"/>
                  </a:lnTo>
                  <a:lnTo>
                    <a:pt x="41431" y="46874"/>
                  </a:lnTo>
                  <a:lnTo>
                    <a:pt x="41416" y="46988"/>
                  </a:lnTo>
                  <a:lnTo>
                    <a:pt x="41401" y="47103"/>
                  </a:lnTo>
                  <a:lnTo>
                    <a:pt x="41393" y="47208"/>
                  </a:lnTo>
                  <a:lnTo>
                    <a:pt x="41393" y="47314"/>
                  </a:lnTo>
                  <a:lnTo>
                    <a:pt x="41401" y="47420"/>
                  </a:lnTo>
                  <a:lnTo>
                    <a:pt x="41476" y="48256"/>
                  </a:lnTo>
                  <a:lnTo>
                    <a:pt x="41536" y="49092"/>
                  </a:lnTo>
                  <a:lnTo>
                    <a:pt x="41573" y="49911"/>
                  </a:lnTo>
                  <a:lnTo>
                    <a:pt x="41588" y="50721"/>
                  </a:lnTo>
                  <a:lnTo>
                    <a:pt x="41588" y="51531"/>
                  </a:lnTo>
                  <a:lnTo>
                    <a:pt x="41566" y="52324"/>
                  </a:lnTo>
                  <a:lnTo>
                    <a:pt x="41521" y="53107"/>
                  </a:lnTo>
                  <a:lnTo>
                    <a:pt x="41461" y="53891"/>
                  </a:lnTo>
                  <a:lnTo>
                    <a:pt x="41371" y="54657"/>
                  </a:lnTo>
                  <a:lnTo>
                    <a:pt x="41273" y="55423"/>
                  </a:lnTo>
                  <a:lnTo>
                    <a:pt x="41146" y="56171"/>
                  </a:lnTo>
                  <a:lnTo>
                    <a:pt x="41003" y="56919"/>
                  </a:lnTo>
                  <a:lnTo>
                    <a:pt x="40846" y="57659"/>
                  </a:lnTo>
                  <a:lnTo>
                    <a:pt x="40666" y="58390"/>
                  </a:lnTo>
                  <a:lnTo>
                    <a:pt x="40463" y="59111"/>
                  </a:lnTo>
                  <a:lnTo>
                    <a:pt x="40238" y="59825"/>
                  </a:lnTo>
                  <a:lnTo>
                    <a:pt x="40006" y="60529"/>
                  </a:lnTo>
                  <a:lnTo>
                    <a:pt x="39743" y="61233"/>
                  </a:lnTo>
                  <a:lnTo>
                    <a:pt x="39466" y="61920"/>
                  </a:lnTo>
                  <a:lnTo>
                    <a:pt x="39173" y="62607"/>
                  </a:lnTo>
                  <a:lnTo>
                    <a:pt x="38858" y="63285"/>
                  </a:lnTo>
                  <a:lnTo>
                    <a:pt x="38528" y="63954"/>
                  </a:lnTo>
                  <a:lnTo>
                    <a:pt x="38176" y="64614"/>
                  </a:lnTo>
                  <a:lnTo>
                    <a:pt x="37808" y="65266"/>
                  </a:lnTo>
                  <a:lnTo>
                    <a:pt x="37418" y="65917"/>
                  </a:lnTo>
                  <a:lnTo>
                    <a:pt x="37013" y="66560"/>
                  </a:lnTo>
                  <a:lnTo>
                    <a:pt x="36593" y="67194"/>
                  </a:lnTo>
                  <a:lnTo>
                    <a:pt x="36151" y="67819"/>
                  </a:lnTo>
                  <a:lnTo>
                    <a:pt x="35693" y="68444"/>
                  </a:lnTo>
                  <a:lnTo>
                    <a:pt x="35221" y="69060"/>
                  </a:lnTo>
                  <a:lnTo>
                    <a:pt x="34726" y="69668"/>
                  </a:lnTo>
                  <a:lnTo>
                    <a:pt x="34216" y="70266"/>
                  </a:lnTo>
                  <a:lnTo>
                    <a:pt x="35048" y="70874"/>
                  </a:lnTo>
                  <a:lnTo>
                    <a:pt x="35896" y="71411"/>
                  </a:lnTo>
                  <a:lnTo>
                    <a:pt x="36766" y="71886"/>
                  </a:lnTo>
                  <a:lnTo>
                    <a:pt x="37643" y="72309"/>
                  </a:lnTo>
                  <a:lnTo>
                    <a:pt x="38543" y="72661"/>
                  </a:lnTo>
                  <a:lnTo>
                    <a:pt x="39451" y="72960"/>
                  </a:lnTo>
                  <a:lnTo>
                    <a:pt x="40366" y="73198"/>
                  </a:lnTo>
                  <a:lnTo>
                    <a:pt x="41296" y="73383"/>
                  </a:lnTo>
                  <a:lnTo>
                    <a:pt x="42226" y="73497"/>
                  </a:lnTo>
                  <a:lnTo>
                    <a:pt x="43163" y="73568"/>
                  </a:lnTo>
                  <a:lnTo>
                    <a:pt x="44101" y="73577"/>
                  </a:lnTo>
                  <a:lnTo>
                    <a:pt x="45038" y="73533"/>
                  </a:lnTo>
                  <a:lnTo>
                    <a:pt x="45976" y="73427"/>
                  </a:lnTo>
                  <a:lnTo>
                    <a:pt x="46906" y="73277"/>
                  </a:lnTo>
                  <a:lnTo>
                    <a:pt x="47836" y="73066"/>
                  </a:lnTo>
                  <a:lnTo>
                    <a:pt x="48751" y="72802"/>
                  </a:lnTo>
                  <a:lnTo>
                    <a:pt x="49666" y="72494"/>
                  </a:lnTo>
                  <a:lnTo>
                    <a:pt x="50558" y="72124"/>
                  </a:lnTo>
                  <a:lnTo>
                    <a:pt x="51443" y="71710"/>
                  </a:lnTo>
                  <a:lnTo>
                    <a:pt x="52306" y="71244"/>
                  </a:lnTo>
                  <a:lnTo>
                    <a:pt x="53161" y="70724"/>
                  </a:lnTo>
                  <a:lnTo>
                    <a:pt x="53986" y="70161"/>
                  </a:lnTo>
                  <a:lnTo>
                    <a:pt x="54796" y="69553"/>
                  </a:lnTo>
                  <a:lnTo>
                    <a:pt x="55583" y="68893"/>
                  </a:lnTo>
                  <a:lnTo>
                    <a:pt x="56341" y="68180"/>
                  </a:lnTo>
                  <a:lnTo>
                    <a:pt x="57068" y="67423"/>
                  </a:lnTo>
                  <a:lnTo>
                    <a:pt x="57773" y="66630"/>
                  </a:lnTo>
                  <a:lnTo>
                    <a:pt x="58441" y="65785"/>
                  </a:lnTo>
                  <a:lnTo>
                    <a:pt x="59078" y="64896"/>
                  </a:lnTo>
                  <a:lnTo>
                    <a:pt x="59678" y="63963"/>
                  </a:lnTo>
                  <a:lnTo>
                    <a:pt x="60241" y="62985"/>
                  </a:lnTo>
                  <a:lnTo>
                    <a:pt x="60766" y="61964"/>
                  </a:lnTo>
                  <a:lnTo>
                    <a:pt x="61238" y="60925"/>
                  </a:lnTo>
                  <a:lnTo>
                    <a:pt x="61658" y="59869"/>
                  </a:lnTo>
                  <a:lnTo>
                    <a:pt x="62026" y="58795"/>
                  </a:lnTo>
                  <a:lnTo>
                    <a:pt x="62341" y="57703"/>
                  </a:lnTo>
                  <a:lnTo>
                    <a:pt x="62611" y="56594"/>
                  </a:lnTo>
                  <a:lnTo>
                    <a:pt x="62828" y="55484"/>
                  </a:lnTo>
                  <a:lnTo>
                    <a:pt x="62993" y="54357"/>
                  </a:lnTo>
                  <a:lnTo>
                    <a:pt x="63113" y="53230"/>
                  </a:lnTo>
                  <a:lnTo>
                    <a:pt x="63188" y="52103"/>
                  </a:lnTo>
                  <a:lnTo>
                    <a:pt x="63211" y="50968"/>
                  </a:lnTo>
                  <a:lnTo>
                    <a:pt x="63188" y="49841"/>
                  </a:lnTo>
                  <a:lnTo>
                    <a:pt x="63113" y="48714"/>
                  </a:lnTo>
                  <a:lnTo>
                    <a:pt x="63001" y="47605"/>
                  </a:lnTo>
                  <a:lnTo>
                    <a:pt x="62843" y="46495"/>
                  </a:lnTo>
                  <a:lnTo>
                    <a:pt x="62641" y="45403"/>
                  </a:lnTo>
                  <a:lnTo>
                    <a:pt x="62393" y="44321"/>
                  </a:lnTo>
                  <a:lnTo>
                    <a:pt x="62101" y="43255"/>
                  </a:lnTo>
                  <a:lnTo>
                    <a:pt x="61771" y="42216"/>
                  </a:lnTo>
                  <a:lnTo>
                    <a:pt x="61403" y="41195"/>
                  </a:lnTo>
                  <a:lnTo>
                    <a:pt x="60983" y="40200"/>
                  </a:lnTo>
                  <a:lnTo>
                    <a:pt x="60533" y="39232"/>
                  </a:lnTo>
                  <a:lnTo>
                    <a:pt x="60038" y="38290"/>
                  </a:lnTo>
                  <a:lnTo>
                    <a:pt x="59506" y="37383"/>
                  </a:lnTo>
                  <a:lnTo>
                    <a:pt x="58936" y="36511"/>
                  </a:lnTo>
                  <a:lnTo>
                    <a:pt x="58328" y="35675"/>
                  </a:lnTo>
                  <a:lnTo>
                    <a:pt x="57683" y="34874"/>
                  </a:lnTo>
                  <a:lnTo>
                    <a:pt x="57001" y="34125"/>
                  </a:lnTo>
                  <a:lnTo>
                    <a:pt x="56281" y="33412"/>
                  </a:lnTo>
                  <a:lnTo>
                    <a:pt x="55531" y="32752"/>
                  </a:lnTo>
                  <a:lnTo>
                    <a:pt x="54743" y="32136"/>
                  </a:lnTo>
                  <a:lnTo>
                    <a:pt x="53926" y="31572"/>
                  </a:lnTo>
                  <a:lnTo>
                    <a:pt x="53071" y="31070"/>
                  </a:lnTo>
                  <a:close/>
                  <a:moveTo>
                    <a:pt x="10036" y="31088"/>
                  </a:moveTo>
                  <a:lnTo>
                    <a:pt x="9166" y="31651"/>
                  </a:lnTo>
                  <a:lnTo>
                    <a:pt x="8318" y="32277"/>
                  </a:lnTo>
                  <a:lnTo>
                    <a:pt x="7516" y="32937"/>
                  </a:lnTo>
                  <a:lnTo>
                    <a:pt x="6751" y="33650"/>
                  </a:lnTo>
                  <a:lnTo>
                    <a:pt x="6023" y="34407"/>
                  </a:lnTo>
                  <a:lnTo>
                    <a:pt x="5333" y="35200"/>
                  </a:lnTo>
                  <a:lnTo>
                    <a:pt x="4681" y="36027"/>
                  </a:lnTo>
                  <a:lnTo>
                    <a:pt x="4073" y="36899"/>
                  </a:lnTo>
                  <a:lnTo>
                    <a:pt x="3503" y="37797"/>
                  </a:lnTo>
                  <a:lnTo>
                    <a:pt x="2971" y="38730"/>
                  </a:lnTo>
                  <a:lnTo>
                    <a:pt x="2483" y="39690"/>
                  </a:lnTo>
                  <a:lnTo>
                    <a:pt x="2041" y="40676"/>
                  </a:lnTo>
                  <a:lnTo>
                    <a:pt x="1636" y="41688"/>
                  </a:lnTo>
                  <a:lnTo>
                    <a:pt x="1276" y="42727"/>
                  </a:lnTo>
                  <a:lnTo>
                    <a:pt x="961" y="43775"/>
                  </a:lnTo>
                  <a:lnTo>
                    <a:pt x="683" y="44849"/>
                  </a:lnTo>
                  <a:lnTo>
                    <a:pt x="458" y="45941"/>
                  </a:lnTo>
                  <a:lnTo>
                    <a:pt x="278" y="47032"/>
                  </a:lnTo>
                  <a:lnTo>
                    <a:pt x="136" y="48150"/>
                  </a:lnTo>
                  <a:lnTo>
                    <a:pt x="46" y="49269"/>
                  </a:lnTo>
                  <a:lnTo>
                    <a:pt x="1" y="50395"/>
                  </a:lnTo>
                  <a:lnTo>
                    <a:pt x="8" y="51522"/>
                  </a:lnTo>
                  <a:lnTo>
                    <a:pt x="61" y="52658"/>
                  </a:lnTo>
                  <a:lnTo>
                    <a:pt x="158" y="53785"/>
                  </a:lnTo>
                  <a:lnTo>
                    <a:pt x="316" y="54912"/>
                  </a:lnTo>
                  <a:lnTo>
                    <a:pt x="511" y="56039"/>
                  </a:lnTo>
                  <a:lnTo>
                    <a:pt x="766" y="57157"/>
                  </a:lnTo>
                  <a:lnTo>
                    <a:pt x="1066" y="58266"/>
                  </a:lnTo>
                  <a:lnTo>
                    <a:pt x="1418" y="59358"/>
                  </a:lnTo>
                  <a:lnTo>
                    <a:pt x="1823" y="60441"/>
                  </a:lnTo>
                  <a:lnTo>
                    <a:pt x="2281" y="61506"/>
                  </a:lnTo>
                  <a:lnTo>
                    <a:pt x="2791" y="62545"/>
                  </a:lnTo>
                  <a:lnTo>
                    <a:pt x="3331" y="63540"/>
                  </a:lnTo>
                  <a:lnTo>
                    <a:pt x="3916" y="64482"/>
                  </a:lnTo>
                  <a:lnTo>
                    <a:pt x="4531" y="65389"/>
                  </a:lnTo>
                  <a:lnTo>
                    <a:pt x="5183" y="66243"/>
                  </a:lnTo>
                  <a:lnTo>
                    <a:pt x="5866" y="67062"/>
                  </a:lnTo>
                  <a:lnTo>
                    <a:pt x="6578" y="67836"/>
                  </a:lnTo>
                  <a:lnTo>
                    <a:pt x="7313" y="68558"/>
                  </a:lnTo>
                  <a:lnTo>
                    <a:pt x="8086" y="69245"/>
                  </a:lnTo>
                  <a:lnTo>
                    <a:pt x="8873" y="69879"/>
                  </a:lnTo>
                  <a:lnTo>
                    <a:pt x="9683" y="70460"/>
                  </a:lnTo>
                  <a:lnTo>
                    <a:pt x="10516" y="71006"/>
                  </a:lnTo>
                  <a:lnTo>
                    <a:pt x="11363" y="71499"/>
                  </a:lnTo>
                  <a:lnTo>
                    <a:pt x="12226" y="71939"/>
                  </a:lnTo>
                  <a:lnTo>
                    <a:pt x="13111" y="72335"/>
                  </a:lnTo>
                  <a:lnTo>
                    <a:pt x="13996" y="72679"/>
                  </a:lnTo>
                  <a:lnTo>
                    <a:pt x="14896" y="72978"/>
                  </a:lnTo>
                  <a:lnTo>
                    <a:pt x="15803" y="73224"/>
                  </a:lnTo>
                  <a:lnTo>
                    <a:pt x="16718" y="73409"/>
                  </a:lnTo>
                  <a:lnTo>
                    <a:pt x="17633" y="73550"/>
                  </a:lnTo>
                  <a:lnTo>
                    <a:pt x="18548" y="73638"/>
                  </a:lnTo>
                  <a:lnTo>
                    <a:pt x="19463" y="73673"/>
                  </a:lnTo>
                  <a:lnTo>
                    <a:pt x="20378" y="73656"/>
                  </a:lnTo>
                  <a:lnTo>
                    <a:pt x="21286" y="73577"/>
                  </a:lnTo>
                  <a:lnTo>
                    <a:pt x="22193" y="73445"/>
                  </a:lnTo>
                  <a:lnTo>
                    <a:pt x="23086" y="73260"/>
                  </a:lnTo>
                  <a:lnTo>
                    <a:pt x="23963" y="73013"/>
                  </a:lnTo>
                  <a:lnTo>
                    <a:pt x="24833" y="72714"/>
                  </a:lnTo>
                  <a:lnTo>
                    <a:pt x="25688" y="72362"/>
                  </a:lnTo>
                  <a:lnTo>
                    <a:pt x="26528" y="71939"/>
                  </a:lnTo>
                  <a:lnTo>
                    <a:pt x="27346" y="71472"/>
                  </a:lnTo>
                  <a:lnTo>
                    <a:pt x="28141" y="70935"/>
                  </a:lnTo>
                  <a:lnTo>
                    <a:pt x="28921" y="70337"/>
                  </a:lnTo>
                  <a:lnTo>
                    <a:pt x="28433" y="69641"/>
                  </a:lnTo>
                  <a:lnTo>
                    <a:pt x="27968" y="68963"/>
                  </a:lnTo>
                  <a:lnTo>
                    <a:pt x="27526" y="68321"/>
                  </a:lnTo>
                  <a:lnTo>
                    <a:pt x="27113" y="67696"/>
                  </a:lnTo>
                  <a:lnTo>
                    <a:pt x="26716" y="67106"/>
                  </a:lnTo>
                  <a:lnTo>
                    <a:pt x="26348" y="66525"/>
                  </a:lnTo>
                  <a:lnTo>
                    <a:pt x="25996" y="65970"/>
                  </a:lnTo>
                  <a:lnTo>
                    <a:pt x="25658" y="65433"/>
                  </a:lnTo>
                  <a:lnTo>
                    <a:pt x="25351" y="64913"/>
                  </a:lnTo>
                  <a:lnTo>
                    <a:pt x="25051" y="64412"/>
                  </a:lnTo>
                  <a:lnTo>
                    <a:pt x="24773" y="63919"/>
                  </a:lnTo>
                  <a:lnTo>
                    <a:pt x="24518" y="63434"/>
                  </a:lnTo>
                  <a:lnTo>
                    <a:pt x="24271" y="62968"/>
                  </a:lnTo>
                  <a:lnTo>
                    <a:pt x="24046" y="62501"/>
                  </a:lnTo>
                  <a:lnTo>
                    <a:pt x="23836" y="62043"/>
                  </a:lnTo>
                  <a:lnTo>
                    <a:pt x="23633" y="61594"/>
                  </a:lnTo>
                  <a:lnTo>
                    <a:pt x="23453" y="61136"/>
                  </a:lnTo>
                  <a:lnTo>
                    <a:pt x="23281" y="60687"/>
                  </a:lnTo>
                  <a:lnTo>
                    <a:pt x="23116" y="60238"/>
                  </a:lnTo>
                  <a:lnTo>
                    <a:pt x="22966" y="59789"/>
                  </a:lnTo>
                  <a:lnTo>
                    <a:pt x="22831" y="59332"/>
                  </a:lnTo>
                  <a:lnTo>
                    <a:pt x="22703" y="58874"/>
                  </a:lnTo>
                  <a:lnTo>
                    <a:pt x="22583" y="58398"/>
                  </a:lnTo>
                  <a:lnTo>
                    <a:pt x="22471" y="57923"/>
                  </a:lnTo>
                  <a:lnTo>
                    <a:pt x="22366" y="57430"/>
                  </a:lnTo>
                  <a:lnTo>
                    <a:pt x="22268" y="56928"/>
                  </a:lnTo>
                  <a:lnTo>
                    <a:pt x="22178" y="56409"/>
                  </a:lnTo>
                  <a:lnTo>
                    <a:pt x="22088" y="55880"/>
                  </a:lnTo>
                  <a:lnTo>
                    <a:pt x="22006" y="55326"/>
                  </a:lnTo>
                  <a:lnTo>
                    <a:pt x="21931" y="54753"/>
                  </a:lnTo>
                  <a:lnTo>
                    <a:pt x="21856" y="54164"/>
                  </a:lnTo>
                  <a:lnTo>
                    <a:pt x="21781" y="53547"/>
                  </a:lnTo>
                  <a:lnTo>
                    <a:pt x="21728" y="53116"/>
                  </a:lnTo>
                  <a:lnTo>
                    <a:pt x="21668" y="52684"/>
                  </a:lnTo>
                  <a:lnTo>
                    <a:pt x="21608" y="52262"/>
                  </a:lnTo>
                  <a:lnTo>
                    <a:pt x="21533" y="51848"/>
                  </a:lnTo>
                  <a:lnTo>
                    <a:pt x="21458" y="51443"/>
                  </a:lnTo>
                  <a:lnTo>
                    <a:pt x="21376" y="51038"/>
                  </a:lnTo>
                  <a:lnTo>
                    <a:pt x="21278" y="50642"/>
                  </a:lnTo>
                  <a:lnTo>
                    <a:pt x="21181" y="50246"/>
                  </a:lnTo>
                  <a:lnTo>
                    <a:pt x="21083" y="49858"/>
                  </a:lnTo>
                  <a:lnTo>
                    <a:pt x="20971" y="49471"/>
                  </a:lnTo>
                  <a:lnTo>
                    <a:pt x="20851" y="49092"/>
                  </a:lnTo>
                  <a:lnTo>
                    <a:pt x="20723" y="48714"/>
                  </a:lnTo>
                  <a:lnTo>
                    <a:pt x="20596" y="48353"/>
                  </a:lnTo>
                  <a:lnTo>
                    <a:pt x="20453" y="47983"/>
                  </a:lnTo>
                  <a:lnTo>
                    <a:pt x="20311" y="47622"/>
                  </a:lnTo>
                  <a:lnTo>
                    <a:pt x="20161" y="47261"/>
                  </a:lnTo>
                  <a:lnTo>
                    <a:pt x="19996" y="46909"/>
                  </a:lnTo>
                  <a:lnTo>
                    <a:pt x="19831" y="46566"/>
                  </a:lnTo>
                  <a:lnTo>
                    <a:pt x="19658" y="46213"/>
                  </a:lnTo>
                  <a:lnTo>
                    <a:pt x="19471" y="45879"/>
                  </a:lnTo>
                  <a:lnTo>
                    <a:pt x="19283" y="45536"/>
                  </a:lnTo>
                  <a:lnTo>
                    <a:pt x="19088" y="45201"/>
                  </a:lnTo>
                  <a:lnTo>
                    <a:pt x="18886" y="44866"/>
                  </a:lnTo>
                  <a:lnTo>
                    <a:pt x="18676" y="44541"/>
                  </a:lnTo>
                  <a:lnTo>
                    <a:pt x="18451" y="44215"/>
                  </a:lnTo>
                  <a:lnTo>
                    <a:pt x="18226" y="43889"/>
                  </a:lnTo>
                  <a:lnTo>
                    <a:pt x="17993" y="43572"/>
                  </a:lnTo>
                  <a:lnTo>
                    <a:pt x="17753" y="43255"/>
                  </a:lnTo>
                  <a:lnTo>
                    <a:pt x="17498" y="42938"/>
                  </a:lnTo>
                  <a:lnTo>
                    <a:pt x="17243" y="42621"/>
                  </a:lnTo>
                  <a:lnTo>
                    <a:pt x="16973" y="42313"/>
                  </a:lnTo>
                  <a:lnTo>
                    <a:pt x="16703" y="41996"/>
                  </a:lnTo>
                  <a:lnTo>
                    <a:pt x="16523" y="41811"/>
                  </a:lnTo>
                  <a:lnTo>
                    <a:pt x="16343" y="41618"/>
                  </a:lnTo>
                  <a:lnTo>
                    <a:pt x="16163" y="41424"/>
                  </a:lnTo>
                  <a:lnTo>
                    <a:pt x="15983" y="41230"/>
                  </a:lnTo>
                  <a:lnTo>
                    <a:pt x="15811" y="41028"/>
                  </a:lnTo>
                  <a:lnTo>
                    <a:pt x="15646" y="40825"/>
                  </a:lnTo>
                  <a:lnTo>
                    <a:pt x="15563" y="40720"/>
                  </a:lnTo>
                  <a:lnTo>
                    <a:pt x="15488" y="40614"/>
                  </a:lnTo>
                  <a:lnTo>
                    <a:pt x="15413" y="40500"/>
                  </a:lnTo>
                  <a:lnTo>
                    <a:pt x="15346" y="40394"/>
                  </a:lnTo>
                  <a:lnTo>
                    <a:pt x="15008" y="39813"/>
                  </a:lnTo>
                  <a:lnTo>
                    <a:pt x="14678" y="39232"/>
                  </a:lnTo>
                  <a:lnTo>
                    <a:pt x="14341" y="38660"/>
                  </a:lnTo>
                  <a:lnTo>
                    <a:pt x="14011" y="38078"/>
                  </a:lnTo>
                  <a:lnTo>
                    <a:pt x="13681" y="37497"/>
                  </a:lnTo>
                  <a:lnTo>
                    <a:pt x="13351" y="36916"/>
                  </a:lnTo>
                  <a:lnTo>
                    <a:pt x="13013" y="36335"/>
                  </a:lnTo>
                  <a:lnTo>
                    <a:pt x="12683" y="35754"/>
                  </a:lnTo>
                  <a:lnTo>
                    <a:pt x="12353" y="35173"/>
                  </a:lnTo>
                  <a:lnTo>
                    <a:pt x="12023" y="34592"/>
                  </a:lnTo>
                  <a:lnTo>
                    <a:pt x="11693" y="34011"/>
                  </a:lnTo>
                  <a:lnTo>
                    <a:pt x="11363" y="33421"/>
                  </a:lnTo>
                  <a:lnTo>
                    <a:pt x="11033" y="32840"/>
                  </a:lnTo>
                  <a:lnTo>
                    <a:pt x="10703" y="32259"/>
                  </a:lnTo>
                  <a:lnTo>
                    <a:pt x="10373" y="31669"/>
                  </a:lnTo>
                  <a:lnTo>
                    <a:pt x="10036" y="3108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g10d1bdb7c36_0_813"/>
            <p:cNvSpPr/>
            <p:nvPr/>
          </p:nvSpPr>
          <p:spPr>
            <a:xfrm>
              <a:off x="1021875" y="348625"/>
              <a:ext cx="965625" cy="649125"/>
            </a:xfrm>
            <a:custGeom>
              <a:avLst/>
              <a:gdLst/>
              <a:ahLst/>
              <a:cxnLst/>
              <a:rect l="l" t="t" r="r" b="b"/>
              <a:pathLst>
                <a:path w="38625" h="25965" extrusionOk="0">
                  <a:moveTo>
                    <a:pt x="38490" y="24890"/>
                  </a:moveTo>
                  <a:lnTo>
                    <a:pt x="37658" y="24943"/>
                  </a:lnTo>
                  <a:lnTo>
                    <a:pt x="36833" y="24987"/>
                  </a:lnTo>
                  <a:lnTo>
                    <a:pt x="36015" y="25031"/>
                  </a:lnTo>
                  <a:lnTo>
                    <a:pt x="35198" y="25084"/>
                  </a:lnTo>
                  <a:lnTo>
                    <a:pt x="34388" y="25119"/>
                  </a:lnTo>
                  <a:lnTo>
                    <a:pt x="33578" y="25163"/>
                  </a:lnTo>
                  <a:lnTo>
                    <a:pt x="32775" y="25207"/>
                  </a:lnTo>
                  <a:lnTo>
                    <a:pt x="31980" y="25260"/>
                  </a:lnTo>
                  <a:lnTo>
                    <a:pt x="31185" y="25304"/>
                  </a:lnTo>
                  <a:lnTo>
                    <a:pt x="30390" y="25357"/>
                  </a:lnTo>
                  <a:lnTo>
                    <a:pt x="29603" y="25418"/>
                  </a:lnTo>
                  <a:lnTo>
                    <a:pt x="28815" y="25471"/>
                  </a:lnTo>
                  <a:lnTo>
                    <a:pt x="28028" y="25541"/>
                  </a:lnTo>
                  <a:lnTo>
                    <a:pt x="27248" y="25612"/>
                  </a:lnTo>
                  <a:lnTo>
                    <a:pt x="26460" y="25700"/>
                  </a:lnTo>
                  <a:lnTo>
                    <a:pt x="25680" y="25788"/>
                  </a:lnTo>
                  <a:lnTo>
                    <a:pt x="25223" y="25832"/>
                  </a:lnTo>
                  <a:lnTo>
                    <a:pt x="24630" y="25867"/>
                  </a:lnTo>
                  <a:lnTo>
                    <a:pt x="23918" y="25902"/>
                  </a:lnTo>
                  <a:lnTo>
                    <a:pt x="23108" y="25920"/>
                  </a:lnTo>
                  <a:lnTo>
                    <a:pt x="22215" y="25946"/>
                  </a:lnTo>
                  <a:lnTo>
                    <a:pt x="21270" y="25955"/>
                  </a:lnTo>
                  <a:lnTo>
                    <a:pt x="20280" y="25964"/>
                  </a:lnTo>
                  <a:lnTo>
                    <a:pt x="19283" y="25964"/>
                  </a:lnTo>
                  <a:lnTo>
                    <a:pt x="18278" y="25964"/>
                  </a:lnTo>
                  <a:lnTo>
                    <a:pt x="17295" y="25955"/>
                  </a:lnTo>
                  <a:lnTo>
                    <a:pt x="16350" y="25946"/>
                  </a:lnTo>
                  <a:lnTo>
                    <a:pt x="15465" y="25929"/>
                  </a:lnTo>
                  <a:lnTo>
                    <a:pt x="14663" y="25902"/>
                  </a:lnTo>
                  <a:lnTo>
                    <a:pt x="13958" y="25876"/>
                  </a:lnTo>
                  <a:lnTo>
                    <a:pt x="13373" y="25841"/>
                  </a:lnTo>
                  <a:lnTo>
                    <a:pt x="12930" y="25806"/>
                  </a:lnTo>
                  <a:lnTo>
                    <a:pt x="12263" y="25735"/>
                  </a:lnTo>
                  <a:lnTo>
                    <a:pt x="11595" y="25682"/>
                  </a:lnTo>
                  <a:lnTo>
                    <a:pt x="10928" y="25629"/>
                  </a:lnTo>
                  <a:lnTo>
                    <a:pt x="10260" y="25585"/>
                  </a:lnTo>
                  <a:lnTo>
                    <a:pt x="9593" y="25559"/>
                  </a:lnTo>
                  <a:lnTo>
                    <a:pt x="8918" y="25524"/>
                  </a:lnTo>
                  <a:lnTo>
                    <a:pt x="8250" y="25506"/>
                  </a:lnTo>
                  <a:lnTo>
                    <a:pt x="7583" y="25489"/>
                  </a:lnTo>
                  <a:lnTo>
                    <a:pt x="6908" y="25471"/>
                  </a:lnTo>
                  <a:lnTo>
                    <a:pt x="6240" y="25462"/>
                  </a:lnTo>
                  <a:lnTo>
                    <a:pt x="5573" y="25453"/>
                  </a:lnTo>
                  <a:lnTo>
                    <a:pt x="4898" y="25445"/>
                  </a:lnTo>
                  <a:lnTo>
                    <a:pt x="4230" y="25445"/>
                  </a:lnTo>
                  <a:lnTo>
                    <a:pt x="3563" y="25436"/>
                  </a:lnTo>
                  <a:lnTo>
                    <a:pt x="2888" y="25427"/>
                  </a:lnTo>
                  <a:lnTo>
                    <a:pt x="2220" y="25418"/>
                  </a:lnTo>
                  <a:lnTo>
                    <a:pt x="2108" y="25418"/>
                  </a:lnTo>
                  <a:lnTo>
                    <a:pt x="1988" y="25427"/>
                  </a:lnTo>
                  <a:lnTo>
                    <a:pt x="1875" y="25436"/>
                  </a:lnTo>
                  <a:lnTo>
                    <a:pt x="1755" y="25453"/>
                  </a:lnTo>
                  <a:lnTo>
                    <a:pt x="1515" y="25506"/>
                  </a:lnTo>
                  <a:lnTo>
                    <a:pt x="1268" y="25568"/>
                  </a:lnTo>
                  <a:lnTo>
                    <a:pt x="1013" y="25638"/>
                  </a:lnTo>
                  <a:lnTo>
                    <a:pt x="735" y="25718"/>
                  </a:lnTo>
                  <a:lnTo>
                    <a:pt x="450" y="25797"/>
                  </a:lnTo>
                  <a:lnTo>
                    <a:pt x="143" y="25876"/>
                  </a:lnTo>
                  <a:lnTo>
                    <a:pt x="75" y="25040"/>
                  </a:lnTo>
                  <a:lnTo>
                    <a:pt x="30" y="24212"/>
                  </a:lnTo>
                  <a:lnTo>
                    <a:pt x="8" y="23402"/>
                  </a:lnTo>
                  <a:lnTo>
                    <a:pt x="0" y="22601"/>
                  </a:lnTo>
                  <a:lnTo>
                    <a:pt x="15" y="21808"/>
                  </a:lnTo>
                  <a:lnTo>
                    <a:pt x="53" y="21025"/>
                  </a:lnTo>
                  <a:lnTo>
                    <a:pt x="105" y="20259"/>
                  </a:lnTo>
                  <a:lnTo>
                    <a:pt x="173" y="19502"/>
                  </a:lnTo>
                  <a:lnTo>
                    <a:pt x="263" y="18753"/>
                  </a:lnTo>
                  <a:lnTo>
                    <a:pt x="375" y="18014"/>
                  </a:lnTo>
                  <a:lnTo>
                    <a:pt x="510" y="17283"/>
                  </a:lnTo>
                  <a:lnTo>
                    <a:pt x="660" y="16570"/>
                  </a:lnTo>
                  <a:lnTo>
                    <a:pt x="825" y="15866"/>
                  </a:lnTo>
                  <a:lnTo>
                    <a:pt x="1020" y="15170"/>
                  </a:lnTo>
                  <a:lnTo>
                    <a:pt x="1223" y="14483"/>
                  </a:lnTo>
                  <a:lnTo>
                    <a:pt x="1455" y="13814"/>
                  </a:lnTo>
                  <a:lnTo>
                    <a:pt x="1703" y="13154"/>
                  </a:lnTo>
                  <a:lnTo>
                    <a:pt x="1973" y="12503"/>
                  </a:lnTo>
                  <a:lnTo>
                    <a:pt x="2258" y="11860"/>
                  </a:lnTo>
                  <a:lnTo>
                    <a:pt x="2565" y="11226"/>
                  </a:lnTo>
                  <a:lnTo>
                    <a:pt x="2888" y="10610"/>
                  </a:lnTo>
                  <a:lnTo>
                    <a:pt x="3240" y="9993"/>
                  </a:lnTo>
                  <a:lnTo>
                    <a:pt x="3600" y="9395"/>
                  </a:lnTo>
                  <a:lnTo>
                    <a:pt x="3990" y="8805"/>
                  </a:lnTo>
                  <a:lnTo>
                    <a:pt x="4395" y="8233"/>
                  </a:lnTo>
                  <a:lnTo>
                    <a:pt x="4823" y="7660"/>
                  </a:lnTo>
                  <a:lnTo>
                    <a:pt x="5265" y="7106"/>
                  </a:lnTo>
                  <a:lnTo>
                    <a:pt x="5730" y="6551"/>
                  </a:lnTo>
                  <a:lnTo>
                    <a:pt x="6218" y="6014"/>
                  </a:lnTo>
                  <a:lnTo>
                    <a:pt x="6720" y="5486"/>
                  </a:lnTo>
                  <a:lnTo>
                    <a:pt x="7245" y="4975"/>
                  </a:lnTo>
                  <a:lnTo>
                    <a:pt x="7785" y="4464"/>
                  </a:lnTo>
                  <a:lnTo>
                    <a:pt x="8348" y="3971"/>
                  </a:lnTo>
                  <a:lnTo>
                    <a:pt x="8933" y="3514"/>
                  </a:lnTo>
                  <a:lnTo>
                    <a:pt x="9525" y="3082"/>
                  </a:lnTo>
                  <a:lnTo>
                    <a:pt x="10133" y="2677"/>
                  </a:lnTo>
                  <a:lnTo>
                    <a:pt x="10748" y="2299"/>
                  </a:lnTo>
                  <a:lnTo>
                    <a:pt x="11378" y="1955"/>
                  </a:lnTo>
                  <a:lnTo>
                    <a:pt x="12023" y="1629"/>
                  </a:lnTo>
                  <a:lnTo>
                    <a:pt x="12668" y="1339"/>
                  </a:lnTo>
                  <a:lnTo>
                    <a:pt x="13328" y="1084"/>
                  </a:lnTo>
                  <a:lnTo>
                    <a:pt x="13995" y="846"/>
                  </a:lnTo>
                  <a:lnTo>
                    <a:pt x="14670" y="643"/>
                  </a:lnTo>
                  <a:lnTo>
                    <a:pt x="15353" y="459"/>
                  </a:lnTo>
                  <a:lnTo>
                    <a:pt x="16035" y="318"/>
                  </a:lnTo>
                  <a:lnTo>
                    <a:pt x="16725" y="194"/>
                  </a:lnTo>
                  <a:lnTo>
                    <a:pt x="17415" y="106"/>
                  </a:lnTo>
                  <a:lnTo>
                    <a:pt x="18113" y="36"/>
                  </a:lnTo>
                  <a:lnTo>
                    <a:pt x="18810" y="10"/>
                  </a:lnTo>
                  <a:lnTo>
                    <a:pt x="19508" y="1"/>
                  </a:lnTo>
                  <a:lnTo>
                    <a:pt x="20205" y="18"/>
                  </a:lnTo>
                  <a:lnTo>
                    <a:pt x="20903" y="71"/>
                  </a:lnTo>
                  <a:lnTo>
                    <a:pt x="21600" y="150"/>
                  </a:lnTo>
                  <a:lnTo>
                    <a:pt x="22290" y="265"/>
                  </a:lnTo>
                  <a:lnTo>
                    <a:pt x="22980" y="406"/>
                  </a:lnTo>
                  <a:lnTo>
                    <a:pt x="23663" y="564"/>
                  </a:lnTo>
                  <a:lnTo>
                    <a:pt x="24338" y="767"/>
                  </a:lnTo>
                  <a:lnTo>
                    <a:pt x="25013" y="987"/>
                  </a:lnTo>
                  <a:lnTo>
                    <a:pt x="25673" y="1242"/>
                  </a:lnTo>
                  <a:lnTo>
                    <a:pt x="26333" y="1524"/>
                  </a:lnTo>
                  <a:lnTo>
                    <a:pt x="26978" y="1832"/>
                  </a:lnTo>
                  <a:lnTo>
                    <a:pt x="27615" y="2175"/>
                  </a:lnTo>
                  <a:lnTo>
                    <a:pt x="28238" y="2545"/>
                  </a:lnTo>
                  <a:lnTo>
                    <a:pt x="28853" y="2941"/>
                  </a:lnTo>
                  <a:lnTo>
                    <a:pt x="29498" y="3390"/>
                  </a:lnTo>
                  <a:lnTo>
                    <a:pt x="30113" y="3866"/>
                  </a:lnTo>
                  <a:lnTo>
                    <a:pt x="30713" y="4359"/>
                  </a:lnTo>
                  <a:lnTo>
                    <a:pt x="31298" y="4869"/>
                  </a:lnTo>
                  <a:lnTo>
                    <a:pt x="31853" y="5406"/>
                  </a:lnTo>
                  <a:lnTo>
                    <a:pt x="32393" y="5961"/>
                  </a:lnTo>
                  <a:lnTo>
                    <a:pt x="32910" y="6533"/>
                  </a:lnTo>
                  <a:lnTo>
                    <a:pt x="33413" y="7114"/>
                  </a:lnTo>
                  <a:lnTo>
                    <a:pt x="33885" y="7722"/>
                  </a:lnTo>
                  <a:lnTo>
                    <a:pt x="34343" y="8347"/>
                  </a:lnTo>
                  <a:lnTo>
                    <a:pt x="34770" y="8981"/>
                  </a:lnTo>
                  <a:lnTo>
                    <a:pt x="35183" y="9632"/>
                  </a:lnTo>
                  <a:lnTo>
                    <a:pt x="35573" y="10302"/>
                  </a:lnTo>
                  <a:lnTo>
                    <a:pt x="35940" y="10979"/>
                  </a:lnTo>
                  <a:lnTo>
                    <a:pt x="36285" y="11675"/>
                  </a:lnTo>
                  <a:lnTo>
                    <a:pt x="36608" y="12379"/>
                  </a:lnTo>
                  <a:lnTo>
                    <a:pt x="36908" y="13101"/>
                  </a:lnTo>
                  <a:lnTo>
                    <a:pt x="37178" y="13832"/>
                  </a:lnTo>
                  <a:lnTo>
                    <a:pt x="37433" y="14572"/>
                  </a:lnTo>
                  <a:lnTo>
                    <a:pt x="37658" y="15320"/>
                  </a:lnTo>
                  <a:lnTo>
                    <a:pt x="37868" y="16077"/>
                  </a:lnTo>
                  <a:lnTo>
                    <a:pt x="38048" y="16852"/>
                  </a:lnTo>
                  <a:lnTo>
                    <a:pt x="38205" y="17627"/>
                  </a:lnTo>
                  <a:lnTo>
                    <a:pt x="38333" y="18410"/>
                  </a:lnTo>
                  <a:lnTo>
                    <a:pt x="38445" y="19202"/>
                  </a:lnTo>
                  <a:lnTo>
                    <a:pt x="38528" y="20004"/>
                  </a:lnTo>
                  <a:lnTo>
                    <a:pt x="38588" y="20805"/>
                  </a:lnTo>
                  <a:lnTo>
                    <a:pt x="38618" y="21615"/>
                  </a:lnTo>
                  <a:lnTo>
                    <a:pt x="38625" y="22425"/>
                  </a:lnTo>
                  <a:lnTo>
                    <a:pt x="38610" y="23244"/>
                  </a:lnTo>
                  <a:lnTo>
                    <a:pt x="38565" y="24062"/>
                  </a:lnTo>
                  <a:lnTo>
                    <a:pt x="38490" y="2489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g10d1bdb7c36_0_813"/>
            <p:cNvSpPr/>
            <p:nvPr/>
          </p:nvSpPr>
          <p:spPr>
            <a:xfrm>
              <a:off x="714175" y="1125825"/>
              <a:ext cx="723025" cy="1064650"/>
            </a:xfrm>
            <a:custGeom>
              <a:avLst/>
              <a:gdLst/>
              <a:ahLst/>
              <a:cxnLst/>
              <a:rect l="l" t="t" r="r" b="b"/>
              <a:pathLst>
                <a:path w="28921" h="42586" extrusionOk="0">
                  <a:moveTo>
                    <a:pt x="28921" y="39249"/>
                  </a:moveTo>
                  <a:lnTo>
                    <a:pt x="28141" y="39847"/>
                  </a:lnTo>
                  <a:lnTo>
                    <a:pt x="27346" y="40384"/>
                  </a:lnTo>
                  <a:lnTo>
                    <a:pt x="26528" y="40851"/>
                  </a:lnTo>
                  <a:lnTo>
                    <a:pt x="25688" y="41274"/>
                  </a:lnTo>
                  <a:lnTo>
                    <a:pt x="24833" y="41626"/>
                  </a:lnTo>
                  <a:lnTo>
                    <a:pt x="23963" y="41925"/>
                  </a:lnTo>
                  <a:lnTo>
                    <a:pt x="23086" y="42172"/>
                  </a:lnTo>
                  <a:lnTo>
                    <a:pt x="22193" y="42357"/>
                  </a:lnTo>
                  <a:lnTo>
                    <a:pt x="21286" y="42489"/>
                  </a:lnTo>
                  <a:lnTo>
                    <a:pt x="20378" y="42568"/>
                  </a:lnTo>
                  <a:lnTo>
                    <a:pt x="19463" y="42585"/>
                  </a:lnTo>
                  <a:lnTo>
                    <a:pt x="18548" y="42550"/>
                  </a:lnTo>
                  <a:lnTo>
                    <a:pt x="17633" y="42462"/>
                  </a:lnTo>
                  <a:lnTo>
                    <a:pt x="16718" y="42321"/>
                  </a:lnTo>
                  <a:lnTo>
                    <a:pt x="15803" y="42136"/>
                  </a:lnTo>
                  <a:lnTo>
                    <a:pt x="14896" y="41890"/>
                  </a:lnTo>
                  <a:lnTo>
                    <a:pt x="13996" y="41591"/>
                  </a:lnTo>
                  <a:lnTo>
                    <a:pt x="13111" y="41247"/>
                  </a:lnTo>
                  <a:lnTo>
                    <a:pt x="12226" y="40851"/>
                  </a:lnTo>
                  <a:lnTo>
                    <a:pt x="11363" y="40411"/>
                  </a:lnTo>
                  <a:lnTo>
                    <a:pt x="10516" y="39918"/>
                  </a:lnTo>
                  <a:lnTo>
                    <a:pt x="9683" y="39372"/>
                  </a:lnTo>
                  <a:lnTo>
                    <a:pt x="8873" y="38791"/>
                  </a:lnTo>
                  <a:lnTo>
                    <a:pt x="8086" y="38157"/>
                  </a:lnTo>
                  <a:lnTo>
                    <a:pt x="7313" y="37470"/>
                  </a:lnTo>
                  <a:lnTo>
                    <a:pt x="6578" y="36748"/>
                  </a:lnTo>
                  <a:lnTo>
                    <a:pt x="5866" y="35974"/>
                  </a:lnTo>
                  <a:lnTo>
                    <a:pt x="5183" y="35155"/>
                  </a:lnTo>
                  <a:lnTo>
                    <a:pt x="4531" y="34301"/>
                  </a:lnTo>
                  <a:lnTo>
                    <a:pt x="3916" y="33394"/>
                  </a:lnTo>
                  <a:lnTo>
                    <a:pt x="3331" y="32452"/>
                  </a:lnTo>
                  <a:lnTo>
                    <a:pt x="2791" y="31457"/>
                  </a:lnTo>
                  <a:lnTo>
                    <a:pt x="2281" y="30418"/>
                  </a:lnTo>
                  <a:lnTo>
                    <a:pt x="1823" y="29353"/>
                  </a:lnTo>
                  <a:lnTo>
                    <a:pt x="1418" y="28270"/>
                  </a:lnTo>
                  <a:lnTo>
                    <a:pt x="1066" y="27178"/>
                  </a:lnTo>
                  <a:lnTo>
                    <a:pt x="766" y="26069"/>
                  </a:lnTo>
                  <a:lnTo>
                    <a:pt x="511" y="24951"/>
                  </a:lnTo>
                  <a:lnTo>
                    <a:pt x="316" y="23824"/>
                  </a:lnTo>
                  <a:lnTo>
                    <a:pt x="158" y="22697"/>
                  </a:lnTo>
                  <a:lnTo>
                    <a:pt x="61" y="21570"/>
                  </a:lnTo>
                  <a:lnTo>
                    <a:pt x="8" y="20434"/>
                  </a:lnTo>
                  <a:lnTo>
                    <a:pt x="1" y="19307"/>
                  </a:lnTo>
                  <a:lnTo>
                    <a:pt x="46" y="18181"/>
                  </a:lnTo>
                  <a:lnTo>
                    <a:pt x="136" y="17062"/>
                  </a:lnTo>
                  <a:lnTo>
                    <a:pt x="278" y="15944"/>
                  </a:lnTo>
                  <a:lnTo>
                    <a:pt x="458" y="14853"/>
                  </a:lnTo>
                  <a:lnTo>
                    <a:pt x="683" y="13761"/>
                  </a:lnTo>
                  <a:lnTo>
                    <a:pt x="961" y="12687"/>
                  </a:lnTo>
                  <a:lnTo>
                    <a:pt x="1276" y="11639"/>
                  </a:lnTo>
                  <a:lnTo>
                    <a:pt x="1636" y="10600"/>
                  </a:lnTo>
                  <a:lnTo>
                    <a:pt x="2041" y="9588"/>
                  </a:lnTo>
                  <a:lnTo>
                    <a:pt x="2483" y="8602"/>
                  </a:lnTo>
                  <a:lnTo>
                    <a:pt x="2971" y="7642"/>
                  </a:lnTo>
                  <a:lnTo>
                    <a:pt x="3503" y="6709"/>
                  </a:lnTo>
                  <a:lnTo>
                    <a:pt x="4073" y="5811"/>
                  </a:lnTo>
                  <a:lnTo>
                    <a:pt x="4681" y="4939"/>
                  </a:lnTo>
                  <a:lnTo>
                    <a:pt x="5333" y="4112"/>
                  </a:lnTo>
                  <a:lnTo>
                    <a:pt x="6023" y="3319"/>
                  </a:lnTo>
                  <a:lnTo>
                    <a:pt x="6751" y="2562"/>
                  </a:lnTo>
                  <a:lnTo>
                    <a:pt x="7516" y="1849"/>
                  </a:lnTo>
                  <a:lnTo>
                    <a:pt x="8318" y="1189"/>
                  </a:lnTo>
                  <a:lnTo>
                    <a:pt x="9166" y="563"/>
                  </a:lnTo>
                  <a:lnTo>
                    <a:pt x="10036" y="0"/>
                  </a:lnTo>
                  <a:lnTo>
                    <a:pt x="10373" y="581"/>
                  </a:lnTo>
                  <a:lnTo>
                    <a:pt x="10703" y="1171"/>
                  </a:lnTo>
                  <a:lnTo>
                    <a:pt x="11033" y="1752"/>
                  </a:lnTo>
                  <a:lnTo>
                    <a:pt x="11363" y="2333"/>
                  </a:lnTo>
                  <a:lnTo>
                    <a:pt x="11693" y="2923"/>
                  </a:lnTo>
                  <a:lnTo>
                    <a:pt x="12023" y="3504"/>
                  </a:lnTo>
                  <a:lnTo>
                    <a:pt x="12353" y="4085"/>
                  </a:lnTo>
                  <a:lnTo>
                    <a:pt x="12683" y="4666"/>
                  </a:lnTo>
                  <a:lnTo>
                    <a:pt x="13013" y="5247"/>
                  </a:lnTo>
                  <a:lnTo>
                    <a:pt x="13351" y="5828"/>
                  </a:lnTo>
                  <a:lnTo>
                    <a:pt x="13681" y="6409"/>
                  </a:lnTo>
                  <a:lnTo>
                    <a:pt x="14011" y="6990"/>
                  </a:lnTo>
                  <a:lnTo>
                    <a:pt x="14341" y="7572"/>
                  </a:lnTo>
                  <a:lnTo>
                    <a:pt x="14678" y="8144"/>
                  </a:lnTo>
                  <a:lnTo>
                    <a:pt x="15008" y="8725"/>
                  </a:lnTo>
                  <a:lnTo>
                    <a:pt x="15346" y="9306"/>
                  </a:lnTo>
                  <a:lnTo>
                    <a:pt x="15413" y="9412"/>
                  </a:lnTo>
                  <a:lnTo>
                    <a:pt x="15488" y="9526"/>
                  </a:lnTo>
                  <a:lnTo>
                    <a:pt x="15563" y="9632"/>
                  </a:lnTo>
                  <a:lnTo>
                    <a:pt x="15646" y="9737"/>
                  </a:lnTo>
                  <a:lnTo>
                    <a:pt x="15811" y="9940"/>
                  </a:lnTo>
                  <a:lnTo>
                    <a:pt x="15983" y="10142"/>
                  </a:lnTo>
                  <a:lnTo>
                    <a:pt x="16163" y="10336"/>
                  </a:lnTo>
                  <a:lnTo>
                    <a:pt x="16343" y="10530"/>
                  </a:lnTo>
                  <a:lnTo>
                    <a:pt x="16523" y="10723"/>
                  </a:lnTo>
                  <a:lnTo>
                    <a:pt x="16703" y="10908"/>
                  </a:lnTo>
                  <a:lnTo>
                    <a:pt x="16973" y="11225"/>
                  </a:lnTo>
                  <a:lnTo>
                    <a:pt x="17243" y="11533"/>
                  </a:lnTo>
                  <a:lnTo>
                    <a:pt x="17498" y="11850"/>
                  </a:lnTo>
                  <a:lnTo>
                    <a:pt x="17753" y="12167"/>
                  </a:lnTo>
                  <a:lnTo>
                    <a:pt x="17993" y="12484"/>
                  </a:lnTo>
                  <a:lnTo>
                    <a:pt x="18226" y="12801"/>
                  </a:lnTo>
                  <a:lnTo>
                    <a:pt x="18451" y="13127"/>
                  </a:lnTo>
                  <a:lnTo>
                    <a:pt x="18676" y="13453"/>
                  </a:lnTo>
                  <a:lnTo>
                    <a:pt x="18886" y="13778"/>
                  </a:lnTo>
                  <a:lnTo>
                    <a:pt x="19088" y="14113"/>
                  </a:lnTo>
                  <a:lnTo>
                    <a:pt x="19283" y="14448"/>
                  </a:lnTo>
                  <a:lnTo>
                    <a:pt x="19471" y="14791"/>
                  </a:lnTo>
                  <a:lnTo>
                    <a:pt x="19658" y="15125"/>
                  </a:lnTo>
                  <a:lnTo>
                    <a:pt x="19831" y="15478"/>
                  </a:lnTo>
                  <a:lnTo>
                    <a:pt x="19996" y="15821"/>
                  </a:lnTo>
                  <a:lnTo>
                    <a:pt x="20161" y="16173"/>
                  </a:lnTo>
                  <a:lnTo>
                    <a:pt x="20311" y="16534"/>
                  </a:lnTo>
                  <a:lnTo>
                    <a:pt x="20453" y="16895"/>
                  </a:lnTo>
                  <a:lnTo>
                    <a:pt x="20596" y="17265"/>
                  </a:lnTo>
                  <a:lnTo>
                    <a:pt x="20723" y="17626"/>
                  </a:lnTo>
                  <a:lnTo>
                    <a:pt x="20851" y="18004"/>
                  </a:lnTo>
                  <a:lnTo>
                    <a:pt x="20971" y="18383"/>
                  </a:lnTo>
                  <a:lnTo>
                    <a:pt x="21083" y="18770"/>
                  </a:lnTo>
                  <a:lnTo>
                    <a:pt x="21181" y="19158"/>
                  </a:lnTo>
                  <a:lnTo>
                    <a:pt x="21278" y="19554"/>
                  </a:lnTo>
                  <a:lnTo>
                    <a:pt x="21376" y="19950"/>
                  </a:lnTo>
                  <a:lnTo>
                    <a:pt x="21458" y="20355"/>
                  </a:lnTo>
                  <a:lnTo>
                    <a:pt x="21533" y="20760"/>
                  </a:lnTo>
                  <a:lnTo>
                    <a:pt x="21608" y="21174"/>
                  </a:lnTo>
                  <a:lnTo>
                    <a:pt x="21668" y="21596"/>
                  </a:lnTo>
                  <a:lnTo>
                    <a:pt x="21728" y="22028"/>
                  </a:lnTo>
                  <a:lnTo>
                    <a:pt x="21781" y="22459"/>
                  </a:lnTo>
                  <a:lnTo>
                    <a:pt x="21856" y="23076"/>
                  </a:lnTo>
                  <a:lnTo>
                    <a:pt x="21931" y="23665"/>
                  </a:lnTo>
                  <a:lnTo>
                    <a:pt x="22006" y="24238"/>
                  </a:lnTo>
                  <a:lnTo>
                    <a:pt x="22088" y="24792"/>
                  </a:lnTo>
                  <a:lnTo>
                    <a:pt x="22178" y="25321"/>
                  </a:lnTo>
                  <a:lnTo>
                    <a:pt x="22268" y="25840"/>
                  </a:lnTo>
                  <a:lnTo>
                    <a:pt x="22366" y="26342"/>
                  </a:lnTo>
                  <a:lnTo>
                    <a:pt x="22471" y="26835"/>
                  </a:lnTo>
                  <a:lnTo>
                    <a:pt x="22583" y="27310"/>
                  </a:lnTo>
                  <a:lnTo>
                    <a:pt x="22703" y="27786"/>
                  </a:lnTo>
                  <a:lnTo>
                    <a:pt x="22831" y="28244"/>
                  </a:lnTo>
                  <a:lnTo>
                    <a:pt x="22966" y="28701"/>
                  </a:lnTo>
                  <a:lnTo>
                    <a:pt x="23116" y="29150"/>
                  </a:lnTo>
                  <a:lnTo>
                    <a:pt x="23281" y="29599"/>
                  </a:lnTo>
                  <a:lnTo>
                    <a:pt x="23453" y="30048"/>
                  </a:lnTo>
                  <a:lnTo>
                    <a:pt x="23633" y="30506"/>
                  </a:lnTo>
                  <a:lnTo>
                    <a:pt x="23836" y="30955"/>
                  </a:lnTo>
                  <a:lnTo>
                    <a:pt x="24046" y="31413"/>
                  </a:lnTo>
                  <a:lnTo>
                    <a:pt x="24271" y="31880"/>
                  </a:lnTo>
                  <a:lnTo>
                    <a:pt x="24518" y="32346"/>
                  </a:lnTo>
                  <a:lnTo>
                    <a:pt x="24773" y="32831"/>
                  </a:lnTo>
                  <a:lnTo>
                    <a:pt x="25051" y="33324"/>
                  </a:lnTo>
                  <a:lnTo>
                    <a:pt x="25351" y="33825"/>
                  </a:lnTo>
                  <a:lnTo>
                    <a:pt x="25658" y="34345"/>
                  </a:lnTo>
                  <a:lnTo>
                    <a:pt x="25996" y="34882"/>
                  </a:lnTo>
                  <a:lnTo>
                    <a:pt x="26348" y="35437"/>
                  </a:lnTo>
                  <a:lnTo>
                    <a:pt x="26716" y="36018"/>
                  </a:lnTo>
                  <a:lnTo>
                    <a:pt x="27113" y="36608"/>
                  </a:lnTo>
                  <a:lnTo>
                    <a:pt x="27526" y="37233"/>
                  </a:lnTo>
                  <a:lnTo>
                    <a:pt x="27968" y="37875"/>
                  </a:lnTo>
                  <a:lnTo>
                    <a:pt x="28433" y="38553"/>
                  </a:lnTo>
                  <a:lnTo>
                    <a:pt x="28921" y="392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g10d1bdb7c36_0_813"/>
            <p:cNvSpPr/>
            <p:nvPr/>
          </p:nvSpPr>
          <p:spPr>
            <a:xfrm>
              <a:off x="1569550" y="1125375"/>
              <a:ext cx="724900" cy="1062675"/>
            </a:xfrm>
            <a:custGeom>
              <a:avLst/>
              <a:gdLst/>
              <a:ahLst/>
              <a:cxnLst/>
              <a:rect l="l" t="t" r="r" b="b"/>
              <a:pathLst>
                <a:path w="28996" h="42507" extrusionOk="0">
                  <a:moveTo>
                    <a:pt x="1" y="39196"/>
                  </a:moveTo>
                  <a:lnTo>
                    <a:pt x="511" y="38598"/>
                  </a:lnTo>
                  <a:lnTo>
                    <a:pt x="1006" y="37990"/>
                  </a:lnTo>
                  <a:lnTo>
                    <a:pt x="1478" y="37374"/>
                  </a:lnTo>
                  <a:lnTo>
                    <a:pt x="1936" y="36749"/>
                  </a:lnTo>
                  <a:lnTo>
                    <a:pt x="2378" y="36124"/>
                  </a:lnTo>
                  <a:lnTo>
                    <a:pt x="2798" y="35490"/>
                  </a:lnTo>
                  <a:lnTo>
                    <a:pt x="3203" y="34847"/>
                  </a:lnTo>
                  <a:lnTo>
                    <a:pt x="3593" y="34196"/>
                  </a:lnTo>
                  <a:lnTo>
                    <a:pt x="3961" y="33544"/>
                  </a:lnTo>
                  <a:lnTo>
                    <a:pt x="4313" y="32884"/>
                  </a:lnTo>
                  <a:lnTo>
                    <a:pt x="4643" y="32215"/>
                  </a:lnTo>
                  <a:lnTo>
                    <a:pt x="4958" y="31537"/>
                  </a:lnTo>
                  <a:lnTo>
                    <a:pt x="5251" y="30850"/>
                  </a:lnTo>
                  <a:lnTo>
                    <a:pt x="5528" y="30163"/>
                  </a:lnTo>
                  <a:lnTo>
                    <a:pt x="5791" y="29459"/>
                  </a:lnTo>
                  <a:lnTo>
                    <a:pt x="6023" y="28755"/>
                  </a:lnTo>
                  <a:lnTo>
                    <a:pt x="6248" y="28041"/>
                  </a:lnTo>
                  <a:lnTo>
                    <a:pt x="6451" y="27320"/>
                  </a:lnTo>
                  <a:lnTo>
                    <a:pt x="6631" y="26589"/>
                  </a:lnTo>
                  <a:lnTo>
                    <a:pt x="6788" y="25849"/>
                  </a:lnTo>
                  <a:lnTo>
                    <a:pt x="6931" y="25101"/>
                  </a:lnTo>
                  <a:lnTo>
                    <a:pt x="7058" y="24353"/>
                  </a:lnTo>
                  <a:lnTo>
                    <a:pt x="7156" y="23587"/>
                  </a:lnTo>
                  <a:lnTo>
                    <a:pt x="7246" y="22821"/>
                  </a:lnTo>
                  <a:lnTo>
                    <a:pt x="7306" y="22037"/>
                  </a:lnTo>
                  <a:lnTo>
                    <a:pt x="7351" y="21254"/>
                  </a:lnTo>
                  <a:lnTo>
                    <a:pt x="7373" y="20461"/>
                  </a:lnTo>
                  <a:lnTo>
                    <a:pt x="7373" y="19651"/>
                  </a:lnTo>
                  <a:lnTo>
                    <a:pt x="7358" y="18841"/>
                  </a:lnTo>
                  <a:lnTo>
                    <a:pt x="7321" y="18022"/>
                  </a:lnTo>
                  <a:lnTo>
                    <a:pt x="7261" y="17186"/>
                  </a:lnTo>
                  <a:lnTo>
                    <a:pt x="7186" y="16350"/>
                  </a:lnTo>
                  <a:lnTo>
                    <a:pt x="7178" y="16244"/>
                  </a:lnTo>
                  <a:lnTo>
                    <a:pt x="7178" y="16138"/>
                  </a:lnTo>
                  <a:lnTo>
                    <a:pt x="7186" y="16033"/>
                  </a:lnTo>
                  <a:lnTo>
                    <a:pt x="7201" y="15918"/>
                  </a:lnTo>
                  <a:lnTo>
                    <a:pt x="7216" y="15804"/>
                  </a:lnTo>
                  <a:lnTo>
                    <a:pt x="7246" y="15689"/>
                  </a:lnTo>
                  <a:lnTo>
                    <a:pt x="7276" y="15575"/>
                  </a:lnTo>
                  <a:lnTo>
                    <a:pt x="7313" y="15460"/>
                  </a:lnTo>
                  <a:lnTo>
                    <a:pt x="7358" y="15346"/>
                  </a:lnTo>
                  <a:lnTo>
                    <a:pt x="7403" y="15240"/>
                  </a:lnTo>
                  <a:lnTo>
                    <a:pt x="7448" y="15135"/>
                  </a:lnTo>
                  <a:lnTo>
                    <a:pt x="7501" y="15029"/>
                  </a:lnTo>
                  <a:lnTo>
                    <a:pt x="7561" y="14941"/>
                  </a:lnTo>
                  <a:lnTo>
                    <a:pt x="7621" y="14853"/>
                  </a:lnTo>
                  <a:lnTo>
                    <a:pt x="7681" y="14774"/>
                  </a:lnTo>
                  <a:lnTo>
                    <a:pt x="7748" y="14703"/>
                  </a:lnTo>
                  <a:lnTo>
                    <a:pt x="8161" y="14307"/>
                  </a:lnTo>
                  <a:lnTo>
                    <a:pt x="8588" y="13911"/>
                  </a:lnTo>
                  <a:lnTo>
                    <a:pt x="9016" y="13515"/>
                  </a:lnTo>
                  <a:lnTo>
                    <a:pt x="9443" y="13136"/>
                  </a:lnTo>
                  <a:lnTo>
                    <a:pt x="9878" y="12749"/>
                  </a:lnTo>
                  <a:lnTo>
                    <a:pt x="10313" y="12370"/>
                  </a:lnTo>
                  <a:lnTo>
                    <a:pt x="10748" y="11983"/>
                  </a:lnTo>
                  <a:lnTo>
                    <a:pt x="11176" y="11604"/>
                  </a:lnTo>
                  <a:lnTo>
                    <a:pt x="11603" y="11217"/>
                  </a:lnTo>
                  <a:lnTo>
                    <a:pt x="12023" y="10821"/>
                  </a:lnTo>
                  <a:lnTo>
                    <a:pt x="12443" y="10416"/>
                  </a:lnTo>
                  <a:lnTo>
                    <a:pt x="12848" y="10011"/>
                  </a:lnTo>
                  <a:lnTo>
                    <a:pt x="13246" y="9597"/>
                  </a:lnTo>
                  <a:lnTo>
                    <a:pt x="13636" y="9165"/>
                  </a:lnTo>
                  <a:lnTo>
                    <a:pt x="13823" y="8945"/>
                  </a:lnTo>
                  <a:lnTo>
                    <a:pt x="14011" y="8725"/>
                  </a:lnTo>
                  <a:lnTo>
                    <a:pt x="14191" y="8496"/>
                  </a:lnTo>
                  <a:lnTo>
                    <a:pt x="14371" y="8267"/>
                  </a:lnTo>
                  <a:lnTo>
                    <a:pt x="14543" y="8039"/>
                  </a:lnTo>
                  <a:lnTo>
                    <a:pt x="14708" y="7810"/>
                  </a:lnTo>
                  <a:lnTo>
                    <a:pt x="14873" y="7572"/>
                  </a:lnTo>
                  <a:lnTo>
                    <a:pt x="15031" y="7334"/>
                  </a:lnTo>
                  <a:lnTo>
                    <a:pt x="15338" y="6850"/>
                  </a:lnTo>
                  <a:lnTo>
                    <a:pt x="15638" y="6357"/>
                  </a:lnTo>
                  <a:lnTo>
                    <a:pt x="15923" y="5846"/>
                  </a:lnTo>
                  <a:lnTo>
                    <a:pt x="16208" y="5336"/>
                  </a:lnTo>
                  <a:lnTo>
                    <a:pt x="16478" y="4807"/>
                  </a:lnTo>
                  <a:lnTo>
                    <a:pt x="16748" y="4279"/>
                  </a:lnTo>
                  <a:lnTo>
                    <a:pt x="17011" y="3742"/>
                  </a:lnTo>
                  <a:lnTo>
                    <a:pt x="17273" y="3205"/>
                  </a:lnTo>
                  <a:lnTo>
                    <a:pt x="17528" y="2668"/>
                  </a:lnTo>
                  <a:lnTo>
                    <a:pt x="17791" y="2131"/>
                  </a:lnTo>
                  <a:lnTo>
                    <a:pt x="18053" y="1594"/>
                  </a:lnTo>
                  <a:lnTo>
                    <a:pt x="18316" y="1057"/>
                  </a:lnTo>
                  <a:lnTo>
                    <a:pt x="18578" y="529"/>
                  </a:lnTo>
                  <a:lnTo>
                    <a:pt x="18856" y="0"/>
                  </a:lnTo>
                  <a:lnTo>
                    <a:pt x="19711" y="502"/>
                  </a:lnTo>
                  <a:lnTo>
                    <a:pt x="20528" y="1066"/>
                  </a:lnTo>
                  <a:lnTo>
                    <a:pt x="21316" y="1682"/>
                  </a:lnTo>
                  <a:lnTo>
                    <a:pt x="22066" y="2342"/>
                  </a:lnTo>
                  <a:lnTo>
                    <a:pt x="22786" y="3055"/>
                  </a:lnTo>
                  <a:lnTo>
                    <a:pt x="23468" y="3804"/>
                  </a:lnTo>
                  <a:lnTo>
                    <a:pt x="24113" y="4605"/>
                  </a:lnTo>
                  <a:lnTo>
                    <a:pt x="24721" y="5441"/>
                  </a:lnTo>
                  <a:lnTo>
                    <a:pt x="25291" y="6313"/>
                  </a:lnTo>
                  <a:lnTo>
                    <a:pt x="25823" y="7220"/>
                  </a:lnTo>
                  <a:lnTo>
                    <a:pt x="26318" y="8162"/>
                  </a:lnTo>
                  <a:lnTo>
                    <a:pt x="26768" y="9130"/>
                  </a:lnTo>
                  <a:lnTo>
                    <a:pt x="27188" y="10125"/>
                  </a:lnTo>
                  <a:lnTo>
                    <a:pt x="27556" y="11146"/>
                  </a:lnTo>
                  <a:lnTo>
                    <a:pt x="27886" y="12185"/>
                  </a:lnTo>
                  <a:lnTo>
                    <a:pt x="28178" y="13251"/>
                  </a:lnTo>
                  <a:lnTo>
                    <a:pt x="28426" y="14333"/>
                  </a:lnTo>
                  <a:lnTo>
                    <a:pt x="28628" y="15425"/>
                  </a:lnTo>
                  <a:lnTo>
                    <a:pt x="28786" y="16535"/>
                  </a:lnTo>
                  <a:lnTo>
                    <a:pt x="28898" y="17644"/>
                  </a:lnTo>
                  <a:lnTo>
                    <a:pt x="28973" y="18771"/>
                  </a:lnTo>
                  <a:lnTo>
                    <a:pt x="28996" y="19898"/>
                  </a:lnTo>
                  <a:lnTo>
                    <a:pt x="28973" y="21033"/>
                  </a:lnTo>
                  <a:lnTo>
                    <a:pt x="28898" y="22160"/>
                  </a:lnTo>
                  <a:lnTo>
                    <a:pt x="28778" y="23287"/>
                  </a:lnTo>
                  <a:lnTo>
                    <a:pt x="28613" y="24414"/>
                  </a:lnTo>
                  <a:lnTo>
                    <a:pt x="28396" y="25524"/>
                  </a:lnTo>
                  <a:lnTo>
                    <a:pt x="28126" y="26633"/>
                  </a:lnTo>
                  <a:lnTo>
                    <a:pt x="27811" y="27725"/>
                  </a:lnTo>
                  <a:lnTo>
                    <a:pt x="27443" y="28799"/>
                  </a:lnTo>
                  <a:lnTo>
                    <a:pt x="27023" y="29855"/>
                  </a:lnTo>
                  <a:lnTo>
                    <a:pt x="26551" y="30894"/>
                  </a:lnTo>
                  <a:lnTo>
                    <a:pt x="26026" y="31915"/>
                  </a:lnTo>
                  <a:lnTo>
                    <a:pt x="25463" y="32893"/>
                  </a:lnTo>
                  <a:lnTo>
                    <a:pt x="24863" y="33826"/>
                  </a:lnTo>
                  <a:lnTo>
                    <a:pt x="24226" y="34715"/>
                  </a:lnTo>
                  <a:lnTo>
                    <a:pt x="23558" y="35560"/>
                  </a:lnTo>
                  <a:lnTo>
                    <a:pt x="22853" y="36353"/>
                  </a:lnTo>
                  <a:lnTo>
                    <a:pt x="22126" y="37110"/>
                  </a:lnTo>
                  <a:lnTo>
                    <a:pt x="21368" y="37823"/>
                  </a:lnTo>
                  <a:lnTo>
                    <a:pt x="20581" y="38483"/>
                  </a:lnTo>
                  <a:lnTo>
                    <a:pt x="19771" y="39091"/>
                  </a:lnTo>
                  <a:lnTo>
                    <a:pt x="18946" y="39654"/>
                  </a:lnTo>
                  <a:lnTo>
                    <a:pt x="18091" y="40174"/>
                  </a:lnTo>
                  <a:lnTo>
                    <a:pt x="17228" y="40640"/>
                  </a:lnTo>
                  <a:lnTo>
                    <a:pt x="16343" y="41054"/>
                  </a:lnTo>
                  <a:lnTo>
                    <a:pt x="15451" y="41424"/>
                  </a:lnTo>
                  <a:lnTo>
                    <a:pt x="14536" y="41732"/>
                  </a:lnTo>
                  <a:lnTo>
                    <a:pt x="13621" y="41996"/>
                  </a:lnTo>
                  <a:lnTo>
                    <a:pt x="12691" y="42207"/>
                  </a:lnTo>
                  <a:lnTo>
                    <a:pt x="11761" y="42357"/>
                  </a:lnTo>
                  <a:lnTo>
                    <a:pt x="10823" y="42463"/>
                  </a:lnTo>
                  <a:lnTo>
                    <a:pt x="9886" y="42507"/>
                  </a:lnTo>
                  <a:lnTo>
                    <a:pt x="8948" y="42498"/>
                  </a:lnTo>
                  <a:lnTo>
                    <a:pt x="8011" y="42427"/>
                  </a:lnTo>
                  <a:lnTo>
                    <a:pt x="7081" y="42313"/>
                  </a:lnTo>
                  <a:lnTo>
                    <a:pt x="6151" y="42128"/>
                  </a:lnTo>
                  <a:lnTo>
                    <a:pt x="5236" y="41890"/>
                  </a:lnTo>
                  <a:lnTo>
                    <a:pt x="4328" y="41591"/>
                  </a:lnTo>
                  <a:lnTo>
                    <a:pt x="3428" y="41239"/>
                  </a:lnTo>
                  <a:lnTo>
                    <a:pt x="2551" y="40816"/>
                  </a:lnTo>
                  <a:lnTo>
                    <a:pt x="1681" y="40341"/>
                  </a:lnTo>
                  <a:lnTo>
                    <a:pt x="833" y="39804"/>
                  </a:lnTo>
                  <a:lnTo>
                    <a:pt x="1" y="3919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g10d1bdb7c36_0_813"/>
            <p:cNvSpPr/>
            <p:nvPr/>
          </p:nvSpPr>
          <p:spPr>
            <a:xfrm>
              <a:off x="1323550" y="1557000"/>
              <a:ext cx="363775" cy="495700"/>
            </a:xfrm>
            <a:custGeom>
              <a:avLst/>
              <a:gdLst/>
              <a:ahLst/>
              <a:cxnLst/>
              <a:rect l="l" t="t" r="r" b="b"/>
              <a:pathLst>
                <a:path w="14551" h="19828" extrusionOk="0">
                  <a:moveTo>
                    <a:pt x="421" y="0"/>
                  </a:moveTo>
                  <a:lnTo>
                    <a:pt x="1298" y="0"/>
                  </a:lnTo>
                  <a:lnTo>
                    <a:pt x="2161" y="0"/>
                  </a:lnTo>
                  <a:lnTo>
                    <a:pt x="3023" y="0"/>
                  </a:lnTo>
                  <a:lnTo>
                    <a:pt x="3878" y="0"/>
                  </a:lnTo>
                  <a:lnTo>
                    <a:pt x="4726" y="0"/>
                  </a:lnTo>
                  <a:lnTo>
                    <a:pt x="5573" y="0"/>
                  </a:lnTo>
                  <a:lnTo>
                    <a:pt x="6413" y="0"/>
                  </a:lnTo>
                  <a:lnTo>
                    <a:pt x="7261" y="0"/>
                  </a:lnTo>
                  <a:lnTo>
                    <a:pt x="8101" y="0"/>
                  </a:lnTo>
                  <a:lnTo>
                    <a:pt x="8933" y="0"/>
                  </a:lnTo>
                  <a:lnTo>
                    <a:pt x="9773" y="0"/>
                  </a:lnTo>
                  <a:lnTo>
                    <a:pt x="10613" y="0"/>
                  </a:lnTo>
                  <a:lnTo>
                    <a:pt x="11461" y="0"/>
                  </a:lnTo>
                  <a:lnTo>
                    <a:pt x="12301" y="0"/>
                  </a:lnTo>
                  <a:lnTo>
                    <a:pt x="13148" y="0"/>
                  </a:lnTo>
                  <a:lnTo>
                    <a:pt x="13996" y="0"/>
                  </a:lnTo>
                  <a:lnTo>
                    <a:pt x="14161" y="467"/>
                  </a:lnTo>
                  <a:lnTo>
                    <a:pt x="14296" y="951"/>
                  </a:lnTo>
                  <a:lnTo>
                    <a:pt x="14401" y="1471"/>
                  </a:lnTo>
                  <a:lnTo>
                    <a:pt x="14483" y="2016"/>
                  </a:lnTo>
                  <a:lnTo>
                    <a:pt x="14528" y="2589"/>
                  </a:lnTo>
                  <a:lnTo>
                    <a:pt x="14551" y="3179"/>
                  </a:lnTo>
                  <a:lnTo>
                    <a:pt x="14543" y="3786"/>
                  </a:lnTo>
                  <a:lnTo>
                    <a:pt x="14513" y="4420"/>
                  </a:lnTo>
                  <a:lnTo>
                    <a:pt x="14453" y="5063"/>
                  </a:lnTo>
                  <a:lnTo>
                    <a:pt x="14371" y="5723"/>
                  </a:lnTo>
                  <a:lnTo>
                    <a:pt x="14266" y="6401"/>
                  </a:lnTo>
                  <a:lnTo>
                    <a:pt x="14131" y="7079"/>
                  </a:lnTo>
                  <a:lnTo>
                    <a:pt x="13973" y="7774"/>
                  </a:lnTo>
                  <a:lnTo>
                    <a:pt x="13801" y="8470"/>
                  </a:lnTo>
                  <a:lnTo>
                    <a:pt x="13598" y="9174"/>
                  </a:lnTo>
                  <a:lnTo>
                    <a:pt x="13373" y="9878"/>
                  </a:lnTo>
                  <a:lnTo>
                    <a:pt x="13133" y="10583"/>
                  </a:lnTo>
                  <a:lnTo>
                    <a:pt x="12871" y="11287"/>
                  </a:lnTo>
                  <a:lnTo>
                    <a:pt x="12586" y="11983"/>
                  </a:lnTo>
                  <a:lnTo>
                    <a:pt x="12278" y="12678"/>
                  </a:lnTo>
                  <a:lnTo>
                    <a:pt x="11956" y="13365"/>
                  </a:lnTo>
                  <a:lnTo>
                    <a:pt x="11618" y="14034"/>
                  </a:lnTo>
                  <a:lnTo>
                    <a:pt x="11258" y="14703"/>
                  </a:lnTo>
                  <a:lnTo>
                    <a:pt x="10883" y="15355"/>
                  </a:lnTo>
                  <a:lnTo>
                    <a:pt x="10493" y="15989"/>
                  </a:lnTo>
                  <a:lnTo>
                    <a:pt x="10088" y="16605"/>
                  </a:lnTo>
                  <a:lnTo>
                    <a:pt x="9661" y="17203"/>
                  </a:lnTo>
                  <a:lnTo>
                    <a:pt x="9226" y="17776"/>
                  </a:lnTo>
                  <a:lnTo>
                    <a:pt x="8768" y="18330"/>
                  </a:lnTo>
                  <a:lnTo>
                    <a:pt x="8303" y="18859"/>
                  </a:lnTo>
                  <a:lnTo>
                    <a:pt x="7823" y="19361"/>
                  </a:lnTo>
                  <a:lnTo>
                    <a:pt x="7336" y="19827"/>
                  </a:lnTo>
                  <a:lnTo>
                    <a:pt x="6863" y="19440"/>
                  </a:lnTo>
                  <a:lnTo>
                    <a:pt x="6398" y="19026"/>
                  </a:lnTo>
                  <a:lnTo>
                    <a:pt x="5941" y="18568"/>
                  </a:lnTo>
                  <a:lnTo>
                    <a:pt x="5498" y="18084"/>
                  </a:lnTo>
                  <a:lnTo>
                    <a:pt x="5071" y="17573"/>
                  </a:lnTo>
                  <a:lnTo>
                    <a:pt x="4651" y="17036"/>
                  </a:lnTo>
                  <a:lnTo>
                    <a:pt x="4253" y="16473"/>
                  </a:lnTo>
                  <a:lnTo>
                    <a:pt x="3863" y="15883"/>
                  </a:lnTo>
                  <a:lnTo>
                    <a:pt x="3488" y="15267"/>
                  </a:lnTo>
                  <a:lnTo>
                    <a:pt x="3128" y="14642"/>
                  </a:lnTo>
                  <a:lnTo>
                    <a:pt x="2783" y="13999"/>
                  </a:lnTo>
                  <a:lnTo>
                    <a:pt x="2461" y="13338"/>
                  </a:lnTo>
                  <a:lnTo>
                    <a:pt x="2153" y="12661"/>
                  </a:lnTo>
                  <a:lnTo>
                    <a:pt x="1861" y="11974"/>
                  </a:lnTo>
                  <a:lnTo>
                    <a:pt x="1591" y="11278"/>
                  </a:lnTo>
                  <a:lnTo>
                    <a:pt x="1336" y="10583"/>
                  </a:lnTo>
                  <a:lnTo>
                    <a:pt x="1103" y="9870"/>
                  </a:lnTo>
                  <a:lnTo>
                    <a:pt x="893" y="9165"/>
                  </a:lnTo>
                  <a:lnTo>
                    <a:pt x="698" y="8452"/>
                  </a:lnTo>
                  <a:lnTo>
                    <a:pt x="526" y="7739"/>
                  </a:lnTo>
                  <a:lnTo>
                    <a:pt x="383" y="7035"/>
                  </a:lnTo>
                  <a:lnTo>
                    <a:pt x="256" y="6330"/>
                  </a:lnTo>
                  <a:lnTo>
                    <a:pt x="158" y="5635"/>
                  </a:lnTo>
                  <a:lnTo>
                    <a:pt x="83" y="4948"/>
                  </a:lnTo>
                  <a:lnTo>
                    <a:pt x="31" y="4270"/>
                  </a:lnTo>
                  <a:lnTo>
                    <a:pt x="1" y="3610"/>
                  </a:lnTo>
                  <a:lnTo>
                    <a:pt x="8" y="2958"/>
                  </a:lnTo>
                  <a:lnTo>
                    <a:pt x="31" y="2325"/>
                  </a:lnTo>
                  <a:lnTo>
                    <a:pt x="91" y="1708"/>
                  </a:lnTo>
                  <a:lnTo>
                    <a:pt x="173" y="1118"/>
                  </a:lnTo>
                  <a:lnTo>
                    <a:pt x="286" y="546"/>
                  </a:lnTo>
                  <a:lnTo>
                    <a:pt x="4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g10d1bdb7c36_0_813"/>
            <p:cNvSpPr/>
            <p:nvPr/>
          </p:nvSpPr>
          <p:spPr>
            <a:xfrm>
              <a:off x="1044550" y="1049875"/>
              <a:ext cx="387025" cy="359675"/>
            </a:xfrm>
            <a:custGeom>
              <a:avLst/>
              <a:gdLst/>
              <a:ahLst/>
              <a:cxnLst/>
              <a:rect l="l" t="t" r="r" b="b"/>
              <a:pathLst>
                <a:path w="15481" h="14387" extrusionOk="0">
                  <a:moveTo>
                    <a:pt x="1" y="1339"/>
                  </a:moveTo>
                  <a:lnTo>
                    <a:pt x="518" y="1128"/>
                  </a:lnTo>
                  <a:lnTo>
                    <a:pt x="1028" y="934"/>
                  </a:lnTo>
                  <a:lnTo>
                    <a:pt x="1538" y="758"/>
                  </a:lnTo>
                  <a:lnTo>
                    <a:pt x="2041" y="608"/>
                  </a:lnTo>
                  <a:lnTo>
                    <a:pt x="2543" y="467"/>
                  </a:lnTo>
                  <a:lnTo>
                    <a:pt x="3046" y="344"/>
                  </a:lnTo>
                  <a:lnTo>
                    <a:pt x="3548" y="247"/>
                  </a:lnTo>
                  <a:lnTo>
                    <a:pt x="4043" y="159"/>
                  </a:lnTo>
                  <a:lnTo>
                    <a:pt x="4538" y="97"/>
                  </a:lnTo>
                  <a:lnTo>
                    <a:pt x="5033" y="45"/>
                  </a:lnTo>
                  <a:lnTo>
                    <a:pt x="5528" y="18"/>
                  </a:lnTo>
                  <a:lnTo>
                    <a:pt x="6016" y="1"/>
                  </a:lnTo>
                  <a:lnTo>
                    <a:pt x="6511" y="1"/>
                  </a:lnTo>
                  <a:lnTo>
                    <a:pt x="6998" y="18"/>
                  </a:lnTo>
                  <a:lnTo>
                    <a:pt x="7478" y="53"/>
                  </a:lnTo>
                  <a:lnTo>
                    <a:pt x="7966" y="106"/>
                  </a:lnTo>
                  <a:lnTo>
                    <a:pt x="8446" y="177"/>
                  </a:lnTo>
                  <a:lnTo>
                    <a:pt x="8926" y="256"/>
                  </a:lnTo>
                  <a:lnTo>
                    <a:pt x="9406" y="353"/>
                  </a:lnTo>
                  <a:lnTo>
                    <a:pt x="9878" y="467"/>
                  </a:lnTo>
                  <a:lnTo>
                    <a:pt x="10358" y="590"/>
                  </a:lnTo>
                  <a:lnTo>
                    <a:pt x="10831" y="740"/>
                  </a:lnTo>
                  <a:lnTo>
                    <a:pt x="11303" y="890"/>
                  </a:lnTo>
                  <a:lnTo>
                    <a:pt x="11768" y="1066"/>
                  </a:lnTo>
                  <a:lnTo>
                    <a:pt x="12241" y="1251"/>
                  </a:lnTo>
                  <a:lnTo>
                    <a:pt x="12706" y="1453"/>
                  </a:lnTo>
                  <a:lnTo>
                    <a:pt x="13171" y="1665"/>
                  </a:lnTo>
                  <a:lnTo>
                    <a:pt x="13636" y="1893"/>
                  </a:lnTo>
                  <a:lnTo>
                    <a:pt x="14101" y="2131"/>
                  </a:lnTo>
                  <a:lnTo>
                    <a:pt x="14566" y="2387"/>
                  </a:lnTo>
                  <a:lnTo>
                    <a:pt x="15023" y="2651"/>
                  </a:lnTo>
                  <a:lnTo>
                    <a:pt x="15481" y="2932"/>
                  </a:lnTo>
                  <a:lnTo>
                    <a:pt x="15083" y="3646"/>
                  </a:lnTo>
                  <a:lnTo>
                    <a:pt x="14678" y="4367"/>
                  </a:lnTo>
                  <a:lnTo>
                    <a:pt x="14281" y="5081"/>
                  </a:lnTo>
                  <a:lnTo>
                    <a:pt x="13883" y="5803"/>
                  </a:lnTo>
                  <a:lnTo>
                    <a:pt x="13478" y="6516"/>
                  </a:lnTo>
                  <a:lnTo>
                    <a:pt x="13081" y="7238"/>
                  </a:lnTo>
                  <a:lnTo>
                    <a:pt x="12683" y="7951"/>
                  </a:lnTo>
                  <a:lnTo>
                    <a:pt x="12286" y="8664"/>
                  </a:lnTo>
                  <a:lnTo>
                    <a:pt x="11881" y="9377"/>
                  </a:lnTo>
                  <a:lnTo>
                    <a:pt x="11483" y="10090"/>
                  </a:lnTo>
                  <a:lnTo>
                    <a:pt x="11086" y="10812"/>
                  </a:lnTo>
                  <a:lnTo>
                    <a:pt x="10688" y="11525"/>
                  </a:lnTo>
                  <a:lnTo>
                    <a:pt x="10291" y="12238"/>
                  </a:lnTo>
                  <a:lnTo>
                    <a:pt x="9893" y="12951"/>
                  </a:lnTo>
                  <a:lnTo>
                    <a:pt x="9488" y="13673"/>
                  </a:lnTo>
                  <a:lnTo>
                    <a:pt x="9091" y="14387"/>
                  </a:lnTo>
                  <a:lnTo>
                    <a:pt x="8693" y="14158"/>
                  </a:lnTo>
                  <a:lnTo>
                    <a:pt x="8311" y="13920"/>
                  </a:lnTo>
                  <a:lnTo>
                    <a:pt x="7928" y="13665"/>
                  </a:lnTo>
                  <a:lnTo>
                    <a:pt x="7553" y="13400"/>
                  </a:lnTo>
                  <a:lnTo>
                    <a:pt x="7178" y="13119"/>
                  </a:lnTo>
                  <a:lnTo>
                    <a:pt x="6818" y="12828"/>
                  </a:lnTo>
                  <a:lnTo>
                    <a:pt x="6466" y="12529"/>
                  </a:lnTo>
                  <a:lnTo>
                    <a:pt x="6113" y="12212"/>
                  </a:lnTo>
                  <a:lnTo>
                    <a:pt x="5768" y="11886"/>
                  </a:lnTo>
                  <a:lnTo>
                    <a:pt x="5438" y="11552"/>
                  </a:lnTo>
                  <a:lnTo>
                    <a:pt x="5108" y="11208"/>
                  </a:lnTo>
                  <a:lnTo>
                    <a:pt x="4786" y="10847"/>
                  </a:lnTo>
                  <a:lnTo>
                    <a:pt x="4471" y="10469"/>
                  </a:lnTo>
                  <a:lnTo>
                    <a:pt x="4163" y="10090"/>
                  </a:lnTo>
                  <a:lnTo>
                    <a:pt x="3863" y="9694"/>
                  </a:lnTo>
                  <a:lnTo>
                    <a:pt x="3571" y="9289"/>
                  </a:lnTo>
                  <a:lnTo>
                    <a:pt x="3286" y="8875"/>
                  </a:lnTo>
                  <a:lnTo>
                    <a:pt x="3008" y="8444"/>
                  </a:lnTo>
                  <a:lnTo>
                    <a:pt x="2746" y="8012"/>
                  </a:lnTo>
                  <a:lnTo>
                    <a:pt x="2483" y="7563"/>
                  </a:lnTo>
                  <a:lnTo>
                    <a:pt x="2228" y="7097"/>
                  </a:lnTo>
                  <a:lnTo>
                    <a:pt x="1981" y="6630"/>
                  </a:lnTo>
                  <a:lnTo>
                    <a:pt x="1748" y="6146"/>
                  </a:lnTo>
                  <a:lnTo>
                    <a:pt x="1516" y="5653"/>
                  </a:lnTo>
                  <a:lnTo>
                    <a:pt x="1298" y="5151"/>
                  </a:lnTo>
                  <a:lnTo>
                    <a:pt x="1088" y="4640"/>
                  </a:lnTo>
                  <a:lnTo>
                    <a:pt x="886" y="4112"/>
                  </a:lnTo>
                  <a:lnTo>
                    <a:pt x="691" y="3584"/>
                  </a:lnTo>
                  <a:lnTo>
                    <a:pt x="503" y="3038"/>
                  </a:lnTo>
                  <a:lnTo>
                    <a:pt x="331" y="2483"/>
                  </a:lnTo>
                  <a:lnTo>
                    <a:pt x="158" y="1920"/>
                  </a:lnTo>
                  <a:lnTo>
                    <a:pt x="1" y="133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g10d1bdb7c36_0_813"/>
            <p:cNvSpPr/>
            <p:nvPr/>
          </p:nvSpPr>
          <p:spPr>
            <a:xfrm>
              <a:off x="1582675" y="1050550"/>
              <a:ext cx="382900" cy="361425"/>
            </a:xfrm>
            <a:custGeom>
              <a:avLst/>
              <a:gdLst/>
              <a:ahLst/>
              <a:cxnLst/>
              <a:rect l="l" t="t" r="r" b="b"/>
              <a:pathLst>
                <a:path w="15316" h="14457" extrusionOk="0">
                  <a:moveTo>
                    <a:pt x="6308" y="14456"/>
                  </a:moveTo>
                  <a:lnTo>
                    <a:pt x="5896" y="13717"/>
                  </a:lnTo>
                  <a:lnTo>
                    <a:pt x="5483" y="12986"/>
                  </a:lnTo>
                  <a:lnTo>
                    <a:pt x="5078" y="12255"/>
                  </a:lnTo>
                  <a:lnTo>
                    <a:pt x="4681" y="11533"/>
                  </a:lnTo>
                  <a:lnTo>
                    <a:pt x="4276" y="10820"/>
                  </a:lnTo>
                  <a:lnTo>
                    <a:pt x="3886" y="10107"/>
                  </a:lnTo>
                  <a:lnTo>
                    <a:pt x="3488" y="9403"/>
                  </a:lnTo>
                  <a:lnTo>
                    <a:pt x="3098" y="8698"/>
                  </a:lnTo>
                  <a:lnTo>
                    <a:pt x="2708" y="8003"/>
                  </a:lnTo>
                  <a:lnTo>
                    <a:pt x="2318" y="7307"/>
                  </a:lnTo>
                  <a:lnTo>
                    <a:pt x="1928" y="6612"/>
                  </a:lnTo>
                  <a:lnTo>
                    <a:pt x="1546" y="5916"/>
                  </a:lnTo>
                  <a:lnTo>
                    <a:pt x="1156" y="5221"/>
                  </a:lnTo>
                  <a:lnTo>
                    <a:pt x="773" y="4534"/>
                  </a:lnTo>
                  <a:lnTo>
                    <a:pt x="383" y="3839"/>
                  </a:lnTo>
                  <a:lnTo>
                    <a:pt x="1" y="3152"/>
                  </a:lnTo>
                  <a:lnTo>
                    <a:pt x="316" y="2844"/>
                  </a:lnTo>
                  <a:lnTo>
                    <a:pt x="661" y="2544"/>
                  </a:lnTo>
                  <a:lnTo>
                    <a:pt x="1021" y="2263"/>
                  </a:lnTo>
                  <a:lnTo>
                    <a:pt x="1403" y="1999"/>
                  </a:lnTo>
                  <a:lnTo>
                    <a:pt x="1801" y="1752"/>
                  </a:lnTo>
                  <a:lnTo>
                    <a:pt x="2221" y="1523"/>
                  </a:lnTo>
                  <a:lnTo>
                    <a:pt x="2656" y="1303"/>
                  </a:lnTo>
                  <a:lnTo>
                    <a:pt x="3106" y="1101"/>
                  </a:lnTo>
                  <a:lnTo>
                    <a:pt x="3571" y="916"/>
                  </a:lnTo>
                  <a:lnTo>
                    <a:pt x="4051" y="748"/>
                  </a:lnTo>
                  <a:lnTo>
                    <a:pt x="4538" y="599"/>
                  </a:lnTo>
                  <a:lnTo>
                    <a:pt x="5041" y="458"/>
                  </a:lnTo>
                  <a:lnTo>
                    <a:pt x="5551" y="343"/>
                  </a:lnTo>
                  <a:lnTo>
                    <a:pt x="6061" y="238"/>
                  </a:lnTo>
                  <a:lnTo>
                    <a:pt x="6586" y="158"/>
                  </a:lnTo>
                  <a:lnTo>
                    <a:pt x="7118" y="88"/>
                  </a:lnTo>
                  <a:lnTo>
                    <a:pt x="7651" y="44"/>
                  </a:lnTo>
                  <a:lnTo>
                    <a:pt x="8183" y="9"/>
                  </a:lnTo>
                  <a:lnTo>
                    <a:pt x="8723" y="0"/>
                  </a:lnTo>
                  <a:lnTo>
                    <a:pt x="9263" y="0"/>
                  </a:lnTo>
                  <a:lnTo>
                    <a:pt x="9796" y="26"/>
                  </a:lnTo>
                  <a:lnTo>
                    <a:pt x="10336" y="70"/>
                  </a:lnTo>
                  <a:lnTo>
                    <a:pt x="10868" y="132"/>
                  </a:lnTo>
                  <a:lnTo>
                    <a:pt x="11393" y="220"/>
                  </a:lnTo>
                  <a:lnTo>
                    <a:pt x="11918" y="317"/>
                  </a:lnTo>
                  <a:lnTo>
                    <a:pt x="12436" y="440"/>
                  </a:lnTo>
                  <a:lnTo>
                    <a:pt x="12938" y="581"/>
                  </a:lnTo>
                  <a:lnTo>
                    <a:pt x="13441" y="740"/>
                  </a:lnTo>
                  <a:lnTo>
                    <a:pt x="13928" y="924"/>
                  </a:lnTo>
                  <a:lnTo>
                    <a:pt x="14401" y="1127"/>
                  </a:lnTo>
                  <a:lnTo>
                    <a:pt x="14866" y="1347"/>
                  </a:lnTo>
                  <a:lnTo>
                    <a:pt x="15316" y="1585"/>
                  </a:lnTo>
                  <a:lnTo>
                    <a:pt x="15158" y="2122"/>
                  </a:lnTo>
                  <a:lnTo>
                    <a:pt x="14993" y="2650"/>
                  </a:lnTo>
                  <a:lnTo>
                    <a:pt x="14813" y="3161"/>
                  </a:lnTo>
                  <a:lnTo>
                    <a:pt x="14633" y="3671"/>
                  </a:lnTo>
                  <a:lnTo>
                    <a:pt x="14446" y="4173"/>
                  </a:lnTo>
                  <a:lnTo>
                    <a:pt x="14243" y="4666"/>
                  </a:lnTo>
                  <a:lnTo>
                    <a:pt x="14041" y="5150"/>
                  </a:lnTo>
                  <a:lnTo>
                    <a:pt x="13823" y="5626"/>
                  </a:lnTo>
                  <a:lnTo>
                    <a:pt x="13598" y="6092"/>
                  </a:lnTo>
                  <a:lnTo>
                    <a:pt x="13373" y="6550"/>
                  </a:lnTo>
                  <a:lnTo>
                    <a:pt x="13133" y="6999"/>
                  </a:lnTo>
                  <a:lnTo>
                    <a:pt x="12886" y="7439"/>
                  </a:lnTo>
                  <a:lnTo>
                    <a:pt x="12631" y="7880"/>
                  </a:lnTo>
                  <a:lnTo>
                    <a:pt x="12368" y="8302"/>
                  </a:lnTo>
                  <a:lnTo>
                    <a:pt x="12098" y="8716"/>
                  </a:lnTo>
                  <a:lnTo>
                    <a:pt x="11821" y="9121"/>
                  </a:lnTo>
                  <a:lnTo>
                    <a:pt x="11536" y="9526"/>
                  </a:lnTo>
                  <a:lnTo>
                    <a:pt x="11243" y="9913"/>
                  </a:lnTo>
                  <a:lnTo>
                    <a:pt x="10943" y="10301"/>
                  </a:lnTo>
                  <a:lnTo>
                    <a:pt x="10636" y="10671"/>
                  </a:lnTo>
                  <a:lnTo>
                    <a:pt x="10313" y="11032"/>
                  </a:lnTo>
                  <a:lnTo>
                    <a:pt x="9991" y="11393"/>
                  </a:lnTo>
                  <a:lnTo>
                    <a:pt x="9653" y="11736"/>
                  </a:lnTo>
                  <a:lnTo>
                    <a:pt x="9316" y="12079"/>
                  </a:lnTo>
                  <a:lnTo>
                    <a:pt x="8971" y="12405"/>
                  </a:lnTo>
                  <a:lnTo>
                    <a:pt x="8611" y="12722"/>
                  </a:lnTo>
                  <a:lnTo>
                    <a:pt x="8243" y="13039"/>
                  </a:lnTo>
                  <a:lnTo>
                    <a:pt x="7876" y="13338"/>
                  </a:lnTo>
                  <a:lnTo>
                    <a:pt x="7493" y="13629"/>
                  </a:lnTo>
                  <a:lnTo>
                    <a:pt x="7103" y="13919"/>
                  </a:lnTo>
                  <a:lnTo>
                    <a:pt x="6706" y="14192"/>
                  </a:lnTo>
                  <a:lnTo>
                    <a:pt x="6308" y="1445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g10d1bdb7c36_0_813"/>
            <p:cNvSpPr/>
            <p:nvPr/>
          </p:nvSpPr>
          <p:spPr>
            <a:xfrm>
              <a:off x="1335175" y="1176650"/>
              <a:ext cx="339775" cy="309500"/>
            </a:xfrm>
            <a:custGeom>
              <a:avLst/>
              <a:gdLst/>
              <a:ahLst/>
              <a:cxnLst/>
              <a:rect l="l" t="t" r="r" b="b"/>
              <a:pathLst>
                <a:path w="13591" h="12380" extrusionOk="0">
                  <a:moveTo>
                    <a:pt x="7328" y="1"/>
                  </a:moveTo>
                  <a:lnTo>
                    <a:pt x="7711" y="661"/>
                  </a:lnTo>
                  <a:lnTo>
                    <a:pt x="8086" y="1313"/>
                  </a:lnTo>
                  <a:lnTo>
                    <a:pt x="8468" y="1964"/>
                  </a:lnTo>
                  <a:lnTo>
                    <a:pt x="8851" y="2624"/>
                  </a:lnTo>
                  <a:lnTo>
                    <a:pt x="9233" y="3276"/>
                  </a:lnTo>
                  <a:lnTo>
                    <a:pt x="9616" y="3936"/>
                  </a:lnTo>
                  <a:lnTo>
                    <a:pt x="10006" y="4605"/>
                  </a:lnTo>
                  <a:lnTo>
                    <a:pt x="10388" y="5266"/>
                  </a:lnTo>
                  <a:lnTo>
                    <a:pt x="10778" y="5935"/>
                  </a:lnTo>
                  <a:lnTo>
                    <a:pt x="11176" y="6613"/>
                  </a:lnTo>
                  <a:lnTo>
                    <a:pt x="11566" y="7291"/>
                  </a:lnTo>
                  <a:lnTo>
                    <a:pt x="11963" y="7968"/>
                  </a:lnTo>
                  <a:lnTo>
                    <a:pt x="12368" y="8655"/>
                  </a:lnTo>
                  <a:lnTo>
                    <a:pt x="12773" y="9351"/>
                  </a:lnTo>
                  <a:lnTo>
                    <a:pt x="13178" y="10055"/>
                  </a:lnTo>
                  <a:lnTo>
                    <a:pt x="13591" y="10759"/>
                  </a:lnTo>
                  <a:lnTo>
                    <a:pt x="13156" y="10962"/>
                  </a:lnTo>
                  <a:lnTo>
                    <a:pt x="12721" y="11147"/>
                  </a:lnTo>
                  <a:lnTo>
                    <a:pt x="12286" y="11323"/>
                  </a:lnTo>
                  <a:lnTo>
                    <a:pt x="11858" y="11481"/>
                  </a:lnTo>
                  <a:lnTo>
                    <a:pt x="11431" y="11622"/>
                  </a:lnTo>
                  <a:lnTo>
                    <a:pt x="11011" y="11763"/>
                  </a:lnTo>
                  <a:lnTo>
                    <a:pt x="10591" y="11878"/>
                  </a:lnTo>
                  <a:lnTo>
                    <a:pt x="10171" y="11983"/>
                  </a:lnTo>
                  <a:lnTo>
                    <a:pt x="9751" y="12080"/>
                  </a:lnTo>
                  <a:lnTo>
                    <a:pt x="9338" y="12159"/>
                  </a:lnTo>
                  <a:lnTo>
                    <a:pt x="8918" y="12230"/>
                  </a:lnTo>
                  <a:lnTo>
                    <a:pt x="8506" y="12282"/>
                  </a:lnTo>
                  <a:lnTo>
                    <a:pt x="8093" y="12327"/>
                  </a:lnTo>
                  <a:lnTo>
                    <a:pt x="7673" y="12353"/>
                  </a:lnTo>
                  <a:lnTo>
                    <a:pt x="7261" y="12379"/>
                  </a:lnTo>
                  <a:lnTo>
                    <a:pt x="6848" y="12379"/>
                  </a:lnTo>
                  <a:lnTo>
                    <a:pt x="6436" y="12371"/>
                  </a:lnTo>
                  <a:lnTo>
                    <a:pt x="6016" y="12353"/>
                  </a:lnTo>
                  <a:lnTo>
                    <a:pt x="5603" y="12327"/>
                  </a:lnTo>
                  <a:lnTo>
                    <a:pt x="5183" y="12282"/>
                  </a:lnTo>
                  <a:lnTo>
                    <a:pt x="4763" y="12230"/>
                  </a:lnTo>
                  <a:lnTo>
                    <a:pt x="4343" y="12159"/>
                  </a:lnTo>
                  <a:lnTo>
                    <a:pt x="3923" y="12080"/>
                  </a:lnTo>
                  <a:lnTo>
                    <a:pt x="3496" y="11992"/>
                  </a:lnTo>
                  <a:lnTo>
                    <a:pt x="3076" y="11895"/>
                  </a:lnTo>
                  <a:lnTo>
                    <a:pt x="2641" y="11781"/>
                  </a:lnTo>
                  <a:lnTo>
                    <a:pt x="2213" y="11657"/>
                  </a:lnTo>
                  <a:lnTo>
                    <a:pt x="1778" y="11525"/>
                  </a:lnTo>
                  <a:lnTo>
                    <a:pt x="1336" y="11376"/>
                  </a:lnTo>
                  <a:lnTo>
                    <a:pt x="893" y="11226"/>
                  </a:lnTo>
                  <a:lnTo>
                    <a:pt x="451" y="11059"/>
                  </a:lnTo>
                  <a:lnTo>
                    <a:pt x="1" y="10874"/>
                  </a:lnTo>
                  <a:lnTo>
                    <a:pt x="398" y="10170"/>
                  </a:lnTo>
                  <a:lnTo>
                    <a:pt x="796" y="9465"/>
                  </a:lnTo>
                  <a:lnTo>
                    <a:pt x="1193" y="8770"/>
                  </a:lnTo>
                  <a:lnTo>
                    <a:pt x="1591" y="8083"/>
                  </a:lnTo>
                  <a:lnTo>
                    <a:pt x="1981" y="7387"/>
                  </a:lnTo>
                  <a:lnTo>
                    <a:pt x="2371" y="6709"/>
                  </a:lnTo>
                  <a:lnTo>
                    <a:pt x="2761" y="6023"/>
                  </a:lnTo>
                  <a:lnTo>
                    <a:pt x="3143" y="5345"/>
                  </a:lnTo>
                  <a:lnTo>
                    <a:pt x="3533" y="4676"/>
                  </a:lnTo>
                  <a:lnTo>
                    <a:pt x="3916" y="4007"/>
                  </a:lnTo>
                  <a:lnTo>
                    <a:pt x="4291" y="3329"/>
                  </a:lnTo>
                  <a:lnTo>
                    <a:pt x="4673" y="2668"/>
                  </a:lnTo>
                  <a:lnTo>
                    <a:pt x="5056" y="1999"/>
                  </a:lnTo>
                  <a:lnTo>
                    <a:pt x="5431" y="1330"/>
                  </a:lnTo>
                  <a:lnTo>
                    <a:pt x="5813" y="670"/>
                  </a:lnTo>
                  <a:lnTo>
                    <a:pt x="6188" y="1"/>
                  </a:lnTo>
                  <a:lnTo>
                    <a:pt x="6331" y="1"/>
                  </a:lnTo>
                  <a:lnTo>
                    <a:pt x="6473" y="1"/>
                  </a:lnTo>
                  <a:lnTo>
                    <a:pt x="6616" y="1"/>
                  </a:lnTo>
                  <a:lnTo>
                    <a:pt x="6758" y="1"/>
                  </a:lnTo>
                  <a:lnTo>
                    <a:pt x="6901" y="1"/>
                  </a:lnTo>
                  <a:lnTo>
                    <a:pt x="7043" y="1"/>
                  </a:lnTo>
                  <a:lnTo>
                    <a:pt x="7186" y="1"/>
                  </a:lnTo>
                  <a:lnTo>
                    <a:pt x="73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g10d1bdb7c36_0_813"/>
          <p:cNvGrpSpPr/>
          <p:nvPr/>
        </p:nvGrpSpPr>
        <p:grpSpPr>
          <a:xfrm>
            <a:off x="4200208" y="4203711"/>
            <a:ext cx="907184" cy="777589"/>
            <a:chOff x="104250" y="82525"/>
            <a:chExt cx="2799950" cy="2817350"/>
          </a:xfrm>
        </p:grpSpPr>
        <p:sp>
          <p:nvSpPr>
            <p:cNvPr id="428" name="Google Shape;428;g10d1bdb7c36_0_813"/>
            <p:cNvSpPr/>
            <p:nvPr/>
          </p:nvSpPr>
          <p:spPr>
            <a:xfrm>
              <a:off x="104250" y="82525"/>
              <a:ext cx="2799950" cy="2817350"/>
            </a:xfrm>
            <a:custGeom>
              <a:avLst/>
              <a:gdLst/>
              <a:ahLst/>
              <a:cxnLst/>
              <a:rect l="l" t="t" r="r" b="b"/>
              <a:pathLst>
                <a:path w="111998" h="112694" extrusionOk="0">
                  <a:moveTo>
                    <a:pt x="0" y="1"/>
                  </a:moveTo>
                  <a:lnTo>
                    <a:pt x="0" y="77477"/>
                  </a:lnTo>
                  <a:lnTo>
                    <a:pt x="55635" y="112693"/>
                  </a:lnTo>
                  <a:lnTo>
                    <a:pt x="111998" y="77477"/>
                  </a:lnTo>
                  <a:lnTo>
                    <a:pt x="111998" y="1"/>
                  </a:lnTo>
                  <a:close/>
                </a:path>
              </a:pathLst>
            </a:custGeom>
            <a:solidFill>
              <a:srgbClr val="0538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g10d1bdb7c36_0_813"/>
            <p:cNvSpPr/>
            <p:nvPr/>
          </p:nvSpPr>
          <p:spPr>
            <a:xfrm>
              <a:off x="728250" y="584800"/>
              <a:ext cx="1554575" cy="1369500"/>
            </a:xfrm>
            <a:custGeom>
              <a:avLst/>
              <a:gdLst/>
              <a:ahLst/>
              <a:cxnLst/>
              <a:rect l="l" t="t" r="r" b="b"/>
              <a:pathLst>
                <a:path w="62183" h="54780" extrusionOk="0">
                  <a:moveTo>
                    <a:pt x="12053" y="1"/>
                  </a:moveTo>
                  <a:lnTo>
                    <a:pt x="11948" y="9"/>
                  </a:lnTo>
                  <a:lnTo>
                    <a:pt x="11843" y="18"/>
                  </a:lnTo>
                  <a:lnTo>
                    <a:pt x="11738" y="45"/>
                  </a:lnTo>
                  <a:lnTo>
                    <a:pt x="11633" y="71"/>
                  </a:lnTo>
                  <a:lnTo>
                    <a:pt x="11535" y="115"/>
                  </a:lnTo>
                  <a:lnTo>
                    <a:pt x="11430" y="159"/>
                  </a:lnTo>
                  <a:lnTo>
                    <a:pt x="11325" y="203"/>
                  </a:lnTo>
                  <a:lnTo>
                    <a:pt x="11228" y="265"/>
                  </a:lnTo>
                  <a:lnTo>
                    <a:pt x="11123" y="326"/>
                  </a:lnTo>
                  <a:lnTo>
                    <a:pt x="11025" y="397"/>
                  </a:lnTo>
                  <a:lnTo>
                    <a:pt x="10920" y="467"/>
                  </a:lnTo>
                  <a:lnTo>
                    <a:pt x="10823" y="546"/>
                  </a:lnTo>
                  <a:lnTo>
                    <a:pt x="10725" y="634"/>
                  </a:lnTo>
                  <a:lnTo>
                    <a:pt x="10620" y="722"/>
                  </a:lnTo>
                  <a:lnTo>
                    <a:pt x="10425" y="925"/>
                  </a:lnTo>
                  <a:lnTo>
                    <a:pt x="10238" y="1136"/>
                  </a:lnTo>
                  <a:lnTo>
                    <a:pt x="9653" y="1823"/>
                  </a:lnTo>
                  <a:lnTo>
                    <a:pt x="9068" y="2510"/>
                  </a:lnTo>
                  <a:lnTo>
                    <a:pt x="8490" y="3196"/>
                  </a:lnTo>
                  <a:lnTo>
                    <a:pt x="7905" y="3883"/>
                  </a:lnTo>
                  <a:lnTo>
                    <a:pt x="7320" y="4570"/>
                  </a:lnTo>
                  <a:lnTo>
                    <a:pt x="6735" y="5248"/>
                  </a:lnTo>
                  <a:lnTo>
                    <a:pt x="6158" y="5934"/>
                  </a:lnTo>
                  <a:lnTo>
                    <a:pt x="5573" y="6621"/>
                  </a:lnTo>
                  <a:lnTo>
                    <a:pt x="4988" y="7308"/>
                  </a:lnTo>
                  <a:lnTo>
                    <a:pt x="4410" y="7995"/>
                  </a:lnTo>
                  <a:lnTo>
                    <a:pt x="3825" y="8673"/>
                  </a:lnTo>
                  <a:lnTo>
                    <a:pt x="3240" y="9359"/>
                  </a:lnTo>
                  <a:lnTo>
                    <a:pt x="2655" y="10046"/>
                  </a:lnTo>
                  <a:lnTo>
                    <a:pt x="2070" y="10724"/>
                  </a:lnTo>
                  <a:lnTo>
                    <a:pt x="1485" y="11411"/>
                  </a:lnTo>
                  <a:lnTo>
                    <a:pt x="900" y="12089"/>
                  </a:lnTo>
                  <a:lnTo>
                    <a:pt x="795" y="12221"/>
                  </a:lnTo>
                  <a:lnTo>
                    <a:pt x="698" y="12344"/>
                  </a:lnTo>
                  <a:lnTo>
                    <a:pt x="600" y="12476"/>
                  </a:lnTo>
                  <a:lnTo>
                    <a:pt x="518" y="12599"/>
                  </a:lnTo>
                  <a:lnTo>
                    <a:pt x="435" y="12722"/>
                  </a:lnTo>
                  <a:lnTo>
                    <a:pt x="360" y="12855"/>
                  </a:lnTo>
                  <a:lnTo>
                    <a:pt x="293" y="12978"/>
                  </a:lnTo>
                  <a:lnTo>
                    <a:pt x="233" y="13101"/>
                  </a:lnTo>
                  <a:lnTo>
                    <a:pt x="180" y="13233"/>
                  </a:lnTo>
                  <a:lnTo>
                    <a:pt x="135" y="13356"/>
                  </a:lnTo>
                  <a:lnTo>
                    <a:pt x="98" y="13480"/>
                  </a:lnTo>
                  <a:lnTo>
                    <a:pt x="60" y="13603"/>
                  </a:lnTo>
                  <a:lnTo>
                    <a:pt x="38" y="13735"/>
                  </a:lnTo>
                  <a:lnTo>
                    <a:pt x="15" y="13858"/>
                  </a:lnTo>
                  <a:lnTo>
                    <a:pt x="8" y="13981"/>
                  </a:lnTo>
                  <a:lnTo>
                    <a:pt x="0" y="14105"/>
                  </a:lnTo>
                  <a:lnTo>
                    <a:pt x="0" y="14237"/>
                  </a:lnTo>
                  <a:lnTo>
                    <a:pt x="8" y="14360"/>
                  </a:lnTo>
                  <a:lnTo>
                    <a:pt x="23" y="14483"/>
                  </a:lnTo>
                  <a:lnTo>
                    <a:pt x="45" y="14615"/>
                  </a:lnTo>
                  <a:lnTo>
                    <a:pt x="75" y="14739"/>
                  </a:lnTo>
                  <a:lnTo>
                    <a:pt x="105" y="14862"/>
                  </a:lnTo>
                  <a:lnTo>
                    <a:pt x="150" y="14994"/>
                  </a:lnTo>
                  <a:lnTo>
                    <a:pt x="203" y="15117"/>
                  </a:lnTo>
                  <a:lnTo>
                    <a:pt x="255" y="15240"/>
                  </a:lnTo>
                  <a:lnTo>
                    <a:pt x="323" y="15372"/>
                  </a:lnTo>
                  <a:lnTo>
                    <a:pt x="390" y="15496"/>
                  </a:lnTo>
                  <a:lnTo>
                    <a:pt x="473" y="15628"/>
                  </a:lnTo>
                  <a:lnTo>
                    <a:pt x="555" y="15751"/>
                  </a:lnTo>
                  <a:lnTo>
                    <a:pt x="645" y="15883"/>
                  </a:lnTo>
                  <a:lnTo>
                    <a:pt x="750" y="16015"/>
                  </a:lnTo>
                  <a:lnTo>
                    <a:pt x="855" y="16138"/>
                  </a:lnTo>
                  <a:lnTo>
                    <a:pt x="1440" y="16825"/>
                  </a:lnTo>
                  <a:lnTo>
                    <a:pt x="2025" y="17512"/>
                  </a:lnTo>
                  <a:lnTo>
                    <a:pt x="2610" y="18190"/>
                  </a:lnTo>
                  <a:lnTo>
                    <a:pt x="3188" y="18877"/>
                  </a:lnTo>
                  <a:lnTo>
                    <a:pt x="3773" y="19563"/>
                  </a:lnTo>
                  <a:lnTo>
                    <a:pt x="4358" y="20250"/>
                  </a:lnTo>
                  <a:lnTo>
                    <a:pt x="4943" y="20928"/>
                  </a:lnTo>
                  <a:lnTo>
                    <a:pt x="5520" y="21615"/>
                  </a:lnTo>
                  <a:lnTo>
                    <a:pt x="6105" y="22301"/>
                  </a:lnTo>
                  <a:lnTo>
                    <a:pt x="6690" y="22988"/>
                  </a:lnTo>
                  <a:lnTo>
                    <a:pt x="7275" y="23666"/>
                  </a:lnTo>
                  <a:lnTo>
                    <a:pt x="7853" y="24353"/>
                  </a:lnTo>
                  <a:lnTo>
                    <a:pt x="8438" y="25039"/>
                  </a:lnTo>
                  <a:lnTo>
                    <a:pt x="9023" y="25726"/>
                  </a:lnTo>
                  <a:lnTo>
                    <a:pt x="9608" y="26413"/>
                  </a:lnTo>
                  <a:lnTo>
                    <a:pt x="10193" y="27091"/>
                  </a:lnTo>
                  <a:lnTo>
                    <a:pt x="10380" y="27311"/>
                  </a:lnTo>
                  <a:lnTo>
                    <a:pt x="10575" y="27505"/>
                  </a:lnTo>
                  <a:lnTo>
                    <a:pt x="10673" y="27593"/>
                  </a:lnTo>
                  <a:lnTo>
                    <a:pt x="10770" y="27681"/>
                  </a:lnTo>
                  <a:lnTo>
                    <a:pt x="10875" y="27760"/>
                  </a:lnTo>
                  <a:lnTo>
                    <a:pt x="10973" y="27830"/>
                  </a:lnTo>
                  <a:lnTo>
                    <a:pt x="11070" y="27901"/>
                  </a:lnTo>
                  <a:lnTo>
                    <a:pt x="11175" y="27962"/>
                  </a:lnTo>
                  <a:lnTo>
                    <a:pt x="11273" y="28015"/>
                  </a:lnTo>
                  <a:lnTo>
                    <a:pt x="11378" y="28059"/>
                  </a:lnTo>
                  <a:lnTo>
                    <a:pt x="11475" y="28103"/>
                  </a:lnTo>
                  <a:lnTo>
                    <a:pt x="11580" y="28138"/>
                  </a:lnTo>
                  <a:lnTo>
                    <a:pt x="11685" y="28165"/>
                  </a:lnTo>
                  <a:lnTo>
                    <a:pt x="11790" y="28191"/>
                  </a:lnTo>
                  <a:lnTo>
                    <a:pt x="11888" y="28200"/>
                  </a:lnTo>
                  <a:lnTo>
                    <a:pt x="11993" y="28209"/>
                  </a:lnTo>
                  <a:lnTo>
                    <a:pt x="12098" y="28209"/>
                  </a:lnTo>
                  <a:lnTo>
                    <a:pt x="12203" y="28200"/>
                  </a:lnTo>
                  <a:lnTo>
                    <a:pt x="12308" y="28182"/>
                  </a:lnTo>
                  <a:lnTo>
                    <a:pt x="12413" y="28156"/>
                  </a:lnTo>
                  <a:lnTo>
                    <a:pt x="12518" y="28121"/>
                  </a:lnTo>
                  <a:lnTo>
                    <a:pt x="12623" y="28077"/>
                  </a:lnTo>
                  <a:lnTo>
                    <a:pt x="12728" y="28024"/>
                  </a:lnTo>
                  <a:lnTo>
                    <a:pt x="12840" y="27971"/>
                  </a:lnTo>
                  <a:lnTo>
                    <a:pt x="12945" y="27901"/>
                  </a:lnTo>
                  <a:lnTo>
                    <a:pt x="13050" y="27822"/>
                  </a:lnTo>
                  <a:lnTo>
                    <a:pt x="13155" y="27733"/>
                  </a:lnTo>
                  <a:lnTo>
                    <a:pt x="13268" y="27637"/>
                  </a:lnTo>
                  <a:lnTo>
                    <a:pt x="13373" y="27522"/>
                  </a:lnTo>
                  <a:lnTo>
                    <a:pt x="13478" y="27408"/>
                  </a:lnTo>
                  <a:lnTo>
                    <a:pt x="13590" y="27276"/>
                  </a:lnTo>
                  <a:lnTo>
                    <a:pt x="13688" y="27152"/>
                  </a:lnTo>
                  <a:lnTo>
                    <a:pt x="13778" y="27020"/>
                  </a:lnTo>
                  <a:lnTo>
                    <a:pt x="13853" y="26897"/>
                  </a:lnTo>
                  <a:lnTo>
                    <a:pt x="13928" y="26765"/>
                  </a:lnTo>
                  <a:lnTo>
                    <a:pt x="13988" y="26642"/>
                  </a:lnTo>
                  <a:lnTo>
                    <a:pt x="14040" y="26518"/>
                  </a:lnTo>
                  <a:lnTo>
                    <a:pt x="14078" y="26395"/>
                  </a:lnTo>
                  <a:lnTo>
                    <a:pt x="14115" y="26272"/>
                  </a:lnTo>
                  <a:lnTo>
                    <a:pt x="14138" y="26149"/>
                  </a:lnTo>
                  <a:lnTo>
                    <a:pt x="14160" y="26025"/>
                  </a:lnTo>
                  <a:lnTo>
                    <a:pt x="14168" y="25902"/>
                  </a:lnTo>
                  <a:lnTo>
                    <a:pt x="14168" y="25779"/>
                  </a:lnTo>
                  <a:lnTo>
                    <a:pt x="14168" y="25656"/>
                  </a:lnTo>
                  <a:lnTo>
                    <a:pt x="14153" y="25541"/>
                  </a:lnTo>
                  <a:lnTo>
                    <a:pt x="14138" y="25418"/>
                  </a:lnTo>
                  <a:lnTo>
                    <a:pt x="14108" y="25304"/>
                  </a:lnTo>
                  <a:lnTo>
                    <a:pt x="14078" y="25180"/>
                  </a:lnTo>
                  <a:lnTo>
                    <a:pt x="14040" y="25066"/>
                  </a:lnTo>
                  <a:lnTo>
                    <a:pt x="13995" y="24951"/>
                  </a:lnTo>
                  <a:lnTo>
                    <a:pt x="13950" y="24837"/>
                  </a:lnTo>
                  <a:lnTo>
                    <a:pt x="13898" y="24722"/>
                  </a:lnTo>
                  <a:lnTo>
                    <a:pt x="13838" y="24608"/>
                  </a:lnTo>
                  <a:lnTo>
                    <a:pt x="13770" y="24494"/>
                  </a:lnTo>
                  <a:lnTo>
                    <a:pt x="13635" y="24273"/>
                  </a:lnTo>
                  <a:lnTo>
                    <a:pt x="13478" y="24045"/>
                  </a:lnTo>
                  <a:lnTo>
                    <a:pt x="13305" y="23833"/>
                  </a:lnTo>
                  <a:lnTo>
                    <a:pt x="13118" y="23613"/>
                  </a:lnTo>
                  <a:lnTo>
                    <a:pt x="12780" y="23235"/>
                  </a:lnTo>
                  <a:lnTo>
                    <a:pt x="12443" y="22847"/>
                  </a:lnTo>
                  <a:lnTo>
                    <a:pt x="12105" y="22469"/>
                  </a:lnTo>
                  <a:lnTo>
                    <a:pt x="11760" y="22081"/>
                  </a:lnTo>
                  <a:lnTo>
                    <a:pt x="11423" y="21703"/>
                  </a:lnTo>
                  <a:lnTo>
                    <a:pt x="11078" y="21324"/>
                  </a:lnTo>
                  <a:lnTo>
                    <a:pt x="10740" y="20937"/>
                  </a:lnTo>
                  <a:lnTo>
                    <a:pt x="10403" y="20558"/>
                  </a:lnTo>
                  <a:lnTo>
                    <a:pt x="10058" y="20180"/>
                  </a:lnTo>
                  <a:lnTo>
                    <a:pt x="9720" y="19801"/>
                  </a:lnTo>
                  <a:lnTo>
                    <a:pt x="9375" y="19414"/>
                  </a:lnTo>
                  <a:lnTo>
                    <a:pt x="9038" y="19035"/>
                  </a:lnTo>
                  <a:lnTo>
                    <a:pt x="8693" y="18656"/>
                  </a:lnTo>
                  <a:lnTo>
                    <a:pt x="8355" y="18278"/>
                  </a:lnTo>
                  <a:lnTo>
                    <a:pt x="8010" y="17890"/>
                  </a:lnTo>
                  <a:lnTo>
                    <a:pt x="7673" y="17512"/>
                  </a:lnTo>
                  <a:lnTo>
                    <a:pt x="7740" y="17292"/>
                  </a:lnTo>
                  <a:lnTo>
                    <a:pt x="7800" y="17072"/>
                  </a:lnTo>
                  <a:lnTo>
                    <a:pt x="7868" y="16852"/>
                  </a:lnTo>
                  <a:lnTo>
                    <a:pt x="7928" y="16631"/>
                  </a:lnTo>
                  <a:lnTo>
                    <a:pt x="49133" y="16631"/>
                  </a:lnTo>
                  <a:lnTo>
                    <a:pt x="52088" y="16623"/>
                  </a:lnTo>
                  <a:lnTo>
                    <a:pt x="55050" y="16623"/>
                  </a:lnTo>
                  <a:lnTo>
                    <a:pt x="58013" y="16614"/>
                  </a:lnTo>
                  <a:lnTo>
                    <a:pt x="58688" y="16631"/>
                  </a:lnTo>
                  <a:lnTo>
                    <a:pt x="59385" y="16658"/>
                  </a:lnTo>
                  <a:lnTo>
                    <a:pt x="59738" y="16658"/>
                  </a:lnTo>
                  <a:lnTo>
                    <a:pt x="59910" y="16649"/>
                  </a:lnTo>
                  <a:lnTo>
                    <a:pt x="60083" y="16640"/>
                  </a:lnTo>
                  <a:lnTo>
                    <a:pt x="60248" y="16623"/>
                  </a:lnTo>
                  <a:lnTo>
                    <a:pt x="60413" y="16596"/>
                  </a:lnTo>
                  <a:lnTo>
                    <a:pt x="60578" y="16561"/>
                  </a:lnTo>
                  <a:lnTo>
                    <a:pt x="60735" y="16526"/>
                  </a:lnTo>
                  <a:lnTo>
                    <a:pt x="60885" y="16473"/>
                  </a:lnTo>
                  <a:lnTo>
                    <a:pt x="61028" y="16411"/>
                  </a:lnTo>
                  <a:lnTo>
                    <a:pt x="61163" y="16341"/>
                  </a:lnTo>
                  <a:lnTo>
                    <a:pt x="61298" y="16262"/>
                  </a:lnTo>
                  <a:lnTo>
                    <a:pt x="61425" y="16165"/>
                  </a:lnTo>
                  <a:lnTo>
                    <a:pt x="61538" y="16059"/>
                  </a:lnTo>
                  <a:lnTo>
                    <a:pt x="61643" y="15936"/>
                  </a:lnTo>
                  <a:lnTo>
                    <a:pt x="61740" y="15795"/>
                  </a:lnTo>
                  <a:lnTo>
                    <a:pt x="61830" y="15645"/>
                  </a:lnTo>
                  <a:lnTo>
                    <a:pt x="61905" y="15478"/>
                  </a:lnTo>
                  <a:lnTo>
                    <a:pt x="61973" y="15293"/>
                  </a:lnTo>
                  <a:lnTo>
                    <a:pt x="62025" y="15091"/>
                  </a:lnTo>
                  <a:lnTo>
                    <a:pt x="62070" y="14871"/>
                  </a:lnTo>
                  <a:lnTo>
                    <a:pt x="62100" y="14624"/>
                  </a:lnTo>
                  <a:lnTo>
                    <a:pt x="62115" y="14369"/>
                  </a:lnTo>
                  <a:lnTo>
                    <a:pt x="62115" y="14087"/>
                  </a:lnTo>
                  <a:lnTo>
                    <a:pt x="62100" y="13805"/>
                  </a:lnTo>
                  <a:lnTo>
                    <a:pt x="62078" y="13550"/>
                  </a:lnTo>
                  <a:lnTo>
                    <a:pt x="62040" y="13312"/>
                  </a:lnTo>
                  <a:lnTo>
                    <a:pt x="61988" y="13092"/>
                  </a:lnTo>
                  <a:lnTo>
                    <a:pt x="61920" y="12899"/>
                  </a:lnTo>
                  <a:lnTo>
                    <a:pt x="61853" y="12714"/>
                  </a:lnTo>
                  <a:lnTo>
                    <a:pt x="61763" y="12555"/>
                  </a:lnTo>
                  <a:lnTo>
                    <a:pt x="61673" y="12406"/>
                  </a:lnTo>
                  <a:lnTo>
                    <a:pt x="61568" y="12273"/>
                  </a:lnTo>
                  <a:lnTo>
                    <a:pt x="61455" y="12159"/>
                  </a:lnTo>
                  <a:lnTo>
                    <a:pt x="61335" y="12062"/>
                  </a:lnTo>
                  <a:lnTo>
                    <a:pt x="61200" y="11965"/>
                  </a:lnTo>
                  <a:lnTo>
                    <a:pt x="61065" y="11895"/>
                  </a:lnTo>
                  <a:lnTo>
                    <a:pt x="60923" y="11824"/>
                  </a:lnTo>
                  <a:lnTo>
                    <a:pt x="60780" y="11772"/>
                  </a:lnTo>
                  <a:lnTo>
                    <a:pt x="60623" y="11728"/>
                  </a:lnTo>
                  <a:lnTo>
                    <a:pt x="60465" y="11692"/>
                  </a:lnTo>
                  <a:lnTo>
                    <a:pt x="60300" y="11666"/>
                  </a:lnTo>
                  <a:lnTo>
                    <a:pt x="60135" y="11640"/>
                  </a:lnTo>
                  <a:lnTo>
                    <a:pt x="59963" y="11631"/>
                  </a:lnTo>
                  <a:lnTo>
                    <a:pt x="59618" y="11613"/>
                  </a:lnTo>
                  <a:lnTo>
                    <a:pt x="59265" y="11622"/>
                  </a:lnTo>
                  <a:lnTo>
                    <a:pt x="58568" y="11657"/>
                  </a:lnTo>
                  <a:lnTo>
                    <a:pt x="57900" y="11675"/>
                  </a:lnTo>
                  <a:lnTo>
                    <a:pt x="54923" y="11675"/>
                  </a:lnTo>
                  <a:lnTo>
                    <a:pt x="51953" y="11666"/>
                  </a:lnTo>
                  <a:lnTo>
                    <a:pt x="48975" y="11666"/>
                  </a:lnTo>
                  <a:lnTo>
                    <a:pt x="45998" y="11657"/>
                  </a:lnTo>
                  <a:lnTo>
                    <a:pt x="7853" y="11657"/>
                  </a:lnTo>
                  <a:lnTo>
                    <a:pt x="7778" y="11455"/>
                  </a:lnTo>
                  <a:lnTo>
                    <a:pt x="7703" y="11252"/>
                  </a:lnTo>
                  <a:lnTo>
                    <a:pt x="7628" y="11050"/>
                  </a:lnTo>
                  <a:lnTo>
                    <a:pt x="7553" y="10847"/>
                  </a:lnTo>
                  <a:lnTo>
                    <a:pt x="7905" y="10460"/>
                  </a:lnTo>
                  <a:lnTo>
                    <a:pt x="8265" y="10072"/>
                  </a:lnTo>
                  <a:lnTo>
                    <a:pt x="8618" y="9685"/>
                  </a:lnTo>
                  <a:lnTo>
                    <a:pt x="8970" y="9289"/>
                  </a:lnTo>
                  <a:lnTo>
                    <a:pt x="9323" y="8901"/>
                  </a:lnTo>
                  <a:lnTo>
                    <a:pt x="9675" y="8514"/>
                  </a:lnTo>
                  <a:lnTo>
                    <a:pt x="10028" y="8127"/>
                  </a:lnTo>
                  <a:lnTo>
                    <a:pt x="10380" y="7739"/>
                  </a:lnTo>
                  <a:lnTo>
                    <a:pt x="10733" y="7352"/>
                  </a:lnTo>
                  <a:lnTo>
                    <a:pt x="11085" y="6956"/>
                  </a:lnTo>
                  <a:lnTo>
                    <a:pt x="11438" y="6568"/>
                  </a:lnTo>
                  <a:lnTo>
                    <a:pt x="11790" y="6181"/>
                  </a:lnTo>
                  <a:lnTo>
                    <a:pt x="12143" y="5794"/>
                  </a:lnTo>
                  <a:lnTo>
                    <a:pt x="12488" y="5397"/>
                  </a:lnTo>
                  <a:lnTo>
                    <a:pt x="12840" y="5010"/>
                  </a:lnTo>
                  <a:lnTo>
                    <a:pt x="13193" y="4614"/>
                  </a:lnTo>
                  <a:lnTo>
                    <a:pt x="13380" y="4394"/>
                  </a:lnTo>
                  <a:lnTo>
                    <a:pt x="13545" y="4174"/>
                  </a:lnTo>
                  <a:lnTo>
                    <a:pt x="13628" y="4059"/>
                  </a:lnTo>
                  <a:lnTo>
                    <a:pt x="13703" y="3945"/>
                  </a:lnTo>
                  <a:lnTo>
                    <a:pt x="13778" y="3830"/>
                  </a:lnTo>
                  <a:lnTo>
                    <a:pt x="13838" y="3716"/>
                  </a:lnTo>
                  <a:lnTo>
                    <a:pt x="13898" y="3601"/>
                  </a:lnTo>
                  <a:lnTo>
                    <a:pt x="13958" y="3478"/>
                  </a:lnTo>
                  <a:lnTo>
                    <a:pt x="14010" y="3364"/>
                  </a:lnTo>
                  <a:lnTo>
                    <a:pt x="14055" y="3249"/>
                  </a:lnTo>
                  <a:lnTo>
                    <a:pt x="14093" y="3126"/>
                  </a:lnTo>
                  <a:lnTo>
                    <a:pt x="14130" y="3003"/>
                  </a:lnTo>
                  <a:lnTo>
                    <a:pt x="14153" y="2888"/>
                  </a:lnTo>
                  <a:lnTo>
                    <a:pt x="14175" y="2765"/>
                  </a:lnTo>
                  <a:lnTo>
                    <a:pt x="14190" y="2642"/>
                  </a:lnTo>
                  <a:lnTo>
                    <a:pt x="14198" y="2518"/>
                  </a:lnTo>
                  <a:lnTo>
                    <a:pt x="14205" y="2395"/>
                  </a:lnTo>
                  <a:lnTo>
                    <a:pt x="14198" y="2272"/>
                  </a:lnTo>
                  <a:lnTo>
                    <a:pt x="14190" y="2149"/>
                  </a:lnTo>
                  <a:lnTo>
                    <a:pt x="14168" y="2025"/>
                  </a:lnTo>
                  <a:lnTo>
                    <a:pt x="14138" y="1902"/>
                  </a:lnTo>
                  <a:lnTo>
                    <a:pt x="14108" y="1779"/>
                  </a:lnTo>
                  <a:lnTo>
                    <a:pt x="14063" y="1656"/>
                  </a:lnTo>
                  <a:lnTo>
                    <a:pt x="14010" y="1524"/>
                  </a:lnTo>
                  <a:lnTo>
                    <a:pt x="13950" y="1400"/>
                  </a:lnTo>
                  <a:lnTo>
                    <a:pt x="13883" y="1277"/>
                  </a:lnTo>
                  <a:lnTo>
                    <a:pt x="13808" y="1154"/>
                  </a:lnTo>
                  <a:lnTo>
                    <a:pt x="13725" y="1031"/>
                  </a:lnTo>
                  <a:lnTo>
                    <a:pt x="13628" y="907"/>
                  </a:lnTo>
                  <a:lnTo>
                    <a:pt x="13530" y="775"/>
                  </a:lnTo>
                  <a:lnTo>
                    <a:pt x="13425" y="661"/>
                  </a:lnTo>
                  <a:lnTo>
                    <a:pt x="13320" y="555"/>
                  </a:lnTo>
                  <a:lnTo>
                    <a:pt x="13215" y="458"/>
                  </a:lnTo>
                  <a:lnTo>
                    <a:pt x="13110" y="370"/>
                  </a:lnTo>
                  <a:lnTo>
                    <a:pt x="12998" y="300"/>
                  </a:lnTo>
                  <a:lnTo>
                    <a:pt x="12893" y="229"/>
                  </a:lnTo>
                  <a:lnTo>
                    <a:pt x="12788" y="168"/>
                  </a:lnTo>
                  <a:lnTo>
                    <a:pt x="12683" y="124"/>
                  </a:lnTo>
                  <a:lnTo>
                    <a:pt x="12578" y="80"/>
                  </a:lnTo>
                  <a:lnTo>
                    <a:pt x="12473" y="45"/>
                  </a:lnTo>
                  <a:lnTo>
                    <a:pt x="12368" y="27"/>
                  </a:lnTo>
                  <a:lnTo>
                    <a:pt x="12263" y="9"/>
                  </a:lnTo>
                  <a:lnTo>
                    <a:pt x="12158" y="1"/>
                  </a:lnTo>
                  <a:close/>
                  <a:moveTo>
                    <a:pt x="50198" y="26712"/>
                  </a:moveTo>
                  <a:lnTo>
                    <a:pt x="50093" y="26721"/>
                  </a:lnTo>
                  <a:lnTo>
                    <a:pt x="49980" y="26730"/>
                  </a:lnTo>
                  <a:lnTo>
                    <a:pt x="49868" y="26756"/>
                  </a:lnTo>
                  <a:lnTo>
                    <a:pt x="49755" y="26791"/>
                  </a:lnTo>
                  <a:lnTo>
                    <a:pt x="49643" y="26835"/>
                  </a:lnTo>
                  <a:lnTo>
                    <a:pt x="49523" y="26888"/>
                  </a:lnTo>
                  <a:lnTo>
                    <a:pt x="49410" y="26959"/>
                  </a:lnTo>
                  <a:lnTo>
                    <a:pt x="49290" y="27029"/>
                  </a:lnTo>
                  <a:lnTo>
                    <a:pt x="49178" y="27117"/>
                  </a:lnTo>
                  <a:lnTo>
                    <a:pt x="49058" y="27214"/>
                  </a:lnTo>
                  <a:lnTo>
                    <a:pt x="48945" y="27328"/>
                  </a:lnTo>
                  <a:lnTo>
                    <a:pt x="48825" y="27443"/>
                  </a:lnTo>
                  <a:lnTo>
                    <a:pt x="48698" y="27584"/>
                  </a:lnTo>
                  <a:lnTo>
                    <a:pt x="48593" y="27716"/>
                  </a:lnTo>
                  <a:lnTo>
                    <a:pt x="48495" y="27857"/>
                  </a:lnTo>
                  <a:lnTo>
                    <a:pt x="48405" y="27989"/>
                  </a:lnTo>
                  <a:lnTo>
                    <a:pt x="48330" y="28121"/>
                  </a:lnTo>
                  <a:lnTo>
                    <a:pt x="48263" y="28262"/>
                  </a:lnTo>
                  <a:lnTo>
                    <a:pt x="48210" y="28394"/>
                  </a:lnTo>
                  <a:lnTo>
                    <a:pt x="48165" y="28526"/>
                  </a:lnTo>
                  <a:lnTo>
                    <a:pt x="48128" y="28658"/>
                  </a:lnTo>
                  <a:lnTo>
                    <a:pt x="48105" y="28781"/>
                  </a:lnTo>
                  <a:lnTo>
                    <a:pt x="48083" y="28913"/>
                  </a:lnTo>
                  <a:lnTo>
                    <a:pt x="48075" y="29045"/>
                  </a:lnTo>
                  <a:lnTo>
                    <a:pt x="48075" y="29169"/>
                  </a:lnTo>
                  <a:lnTo>
                    <a:pt x="48083" y="29301"/>
                  </a:lnTo>
                  <a:lnTo>
                    <a:pt x="48105" y="29424"/>
                  </a:lnTo>
                  <a:lnTo>
                    <a:pt x="48128" y="29556"/>
                  </a:lnTo>
                  <a:lnTo>
                    <a:pt x="48158" y="29679"/>
                  </a:lnTo>
                  <a:lnTo>
                    <a:pt x="48195" y="29802"/>
                  </a:lnTo>
                  <a:lnTo>
                    <a:pt x="48240" y="29926"/>
                  </a:lnTo>
                  <a:lnTo>
                    <a:pt x="48285" y="30049"/>
                  </a:lnTo>
                  <a:lnTo>
                    <a:pt x="48345" y="30172"/>
                  </a:lnTo>
                  <a:lnTo>
                    <a:pt x="48405" y="30287"/>
                  </a:lnTo>
                  <a:lnTo>
                    <a:pt x="48473" y="30410"/>
                  </a:lnTo>
                  <a:lnTo>
                    <a:pt x="48540" y="30524"/>
                  </a:lnTo>
                  <a:lnTo>
                    <a:pt x="48698" y="30762"/>
                  </a:lnTo>
                  <a:lnTo>
                    <a:pt x="48870" y="30991"/>
                  </a:lnTo>
                  <a:lnTo>
                    <a:pt x="49058" y="31220"/>
                  </a:lnTo>
                  <a:lnTo>
                    <a:pt x="49253" y="31440"/>
                  </a:lnTo>
                  <a:lnTo>
                    <a:pt x="49598" y="31810"/>
                  </a:lnTo>
                  <a:lnTo>
                    <a:pt x="49943" y="32180"/>
                  </a:lnTo>
                  <a:lnTo>
                    <a:pt x="50288" y="32558"/>
                  </a:lnTo>
                  <a:lnTo>
                    <a:pt x="50633" y="32928"/>
                  </a:lnTo>
                  <a:lnTo>
                    <a:pt x="50978" y="33298"/>
                  </a:lnTo>
                  <a:lnTo>
                    <a:pt x="51323" y="33667"/>
                  </a:lnTo>
                  <a:lnTo>
                    <a:pt x="51668" y="34037"/>
                  </a:lnTo>
                  <a:lnTo>
                    <a:pt x="52013" y="34398"/>
                  </a:lnTo>
                  <a:lnTo>
                    <a:pt x="52365" y="34768"/>
                  </a:lnTo>
                  <a:lnTo>
                    <a:pt x="52710" y="35138"/>
                  </a:lnTo>
                  <a:lnTo>
                    <a:pt x="53055" y="35507"/>
                  </a:lnTo>
                  <a:lnTo>
                    <a:pt x="53408" y="35868"/>
                  </a:lnTo>
                  <a:lnTo>
                    <a:pt x="53753" y="36238"/>
                  </a:lnTo>
                  <a:lnTo>
                    <a:pt x="54098" y="36608"/>
                  </a:lnTo>
                  <a:lnTo>
                    <a:pt x="54443" y="36978"/>
                  </a:lnTo>
                  <a:lnTo>
                    <a:pt x="54795" y="37348"/>
                  </a:lnTo>
                  <a:lnTo>
                    <a:pt x="54690" y="37568"/>
                  </a:lnTo>
                  <a:lnTo>
                    <a:pt x="54585" y="37788"/>
                  </a:lnTo>
                  <a:lnTo>
                    <a:pt x="54480" y="38008"/>
                  </a:lnTo>
                  <a:lnTo>
                    <a:pt x="54383" y="38228"/>
                  </a:lnTo>
                  <a:lnTo>
                    <a:pt x="3038" y="38228"/>
                  </a:lnTo>
                  <a:lnTo>
                    <a:pt x="2745" y="38237"/>
                  </a:lnTo>
                  <a:lnTo>
                    <a:pt x="2453" y="38254"/>
                  </a:lnTo>
                  <a:lnTo>
                    <a:pt x="2168" y="38281"/>
                  </a:lnTo>
                  <a:lnTo>
                    <a:pt x="2025" y="38298"/>
                  </a:lnTo>
                  <a:lnTo>
                    <a:pt x="1883" y="38325"/>
                  </a:lnTo>
                  <a:lnTo>
                    <a:pt x="1748" y="38351"/>
                  </a:lnTo>
                  <a:lnTo>
                    <a:pt x="1613" y="38386"/>
                  </a:lnTo>
                  <a:lnTo>
                    <a:pt x="1485" y="38422"/>
                  </a:lnTo>
                  <a:lnTo>
                    <a:pt x="1358" y="38466"/>
                  </a:lnTo>
                  <a:lnTo>
                    <a:pt x="1230" y="38518"/>
                  </a:lnTo>
                  <a:lnTo>
                    <a:pt x="1118" y="38571"/>
                  </a:lnTo>
                  <a:lnTo>
                    <a:pt x="998" y="38642"/>
                  </a:lnTo>
                  <a:lnTo>
                    <a:pt x="893" y="38712"/>
                  </a:lnTo>
                  <a:lnTo>
                    <a:pt x="788" y="38791"/>
                  </a:lnTo>
                  <a:lnTo>
                    <a:pt x="690" y="38879"/>
                  </a:lnTo>
                  <a:lnTo>
                    <a:pt x="593" y="38968"/>
                  </a:lnTo>
                  <a:lnTo>
                    <a:pt x="510" y="39073"/>
                  </a:lnTo>
                  <a:lnTo>
                    <a:pt x="428" y="39188"/>
                  </a:lnTo>
                  <a:lnTo>
                    <a:pt x="360" y="39311"/>
                  </a:lnTo>
                  <a:lnTo>
                    <a:pt x="293" y="39452"/>
                  </a:lnTo>
                  <a:lnTo>
                    <a:pt x="233" y="39593"/>
                  </a:lnTo>
                  <a:lnTo>
                    <a:pt x="180" y="39751"/>
                  </a:lnTo>
                  <a:lnTo>
                    <a:pt x="143" y="39918"/>
                  </a:lnTo>
                  <a:lnTo>
                    <a:pt x="105" y="40094"/>
                  </a:lnTo>
                  <a:lnTo>
                    <a:pt x="83" y="40288"/>
                  </a:lnTo>
                  <a:lnTo>
                    <a:pt x="68" y="40491"/>
                  </a:lnTo>
                  <a:lnTo>
                    <a:pt x="60" y="40702"/>
                  </a:lnTo>
                  <a:lnTo>
                    <a:pt x="68" y="40922"/>
                  </a:lnTo>
                  <a:lnTo>
                    <a:pt x="75" y="41125"/>
                  </a:lnTo>
                  <a:lnTo>
                    <a:pt x="105" y="41318"/>
                  </a:lnTo>
                  <a:lnTo>
                    <a:pt x="135" y="41494"/>
                  </a:lnTo>
                  <a:lnTo>
                    <a:pt x="173" y="41670"/>
                  </a:lnTo>
                  <a:lnTo>
                    <a:pt x="225" y="41820"/>
                  </a:lnTo>
                  <a:lnTo>
                    <a:pt x="278" y="41970"/>
                  </a:lnTo>
                  <a:lnTo>
                    <a:pt x="345" y="42102"/>
                  </a:lnTo>
                  <a:lnTo>
                    <a:pt x="420" y="42234"/>
                  </a:lnTo>
                  <a:lnTo>
                    <a:pt x="495" y="42348"/>
                  </a:lnTo>
                  <a:lnTo>
                    <a:pt x="578" y="42454"/>
                  </a:lnTo>
                  <a:lnTo>
                    <a:pt x="675" y="42551"/>
                  </a:lnTo>
                  <a:lnTo>
                    <a:pt x="773" y="42639"/>
                  </a:lnTo>
                  <a:lnTo>
                    <a:pt x="878" y="42718"/>
                  </a:lnTo>
                  <a:lnTo>
                    <a:pt x="983" y="42788"/>
                  </a:lnTo>
                  <a:lnTo>
                    <a:pt x="1095" y="42859"/>
                  </a:lnTo>
                  <a:lnTo>
                    <a:pt x="1215" y="42912"/>
                  </a:lnTo>
                  <a:lnTo>
                    <a:pt x="1335" y="42965"/>
                  </a:lnTo>
                  <a:lnTo>
                    <a:pt x="1463" y="43009"/>
                  </a:lnTo>
                  <a:lnTo>
                    <a:pt x="1590" y="43053"/>
                  </a:lnTo>
                  <a:lnTo>
                    <a:pt x="1725" y="43088"/>
                  </a:lnTo>
                  <a:lnTo>
                    <a:pt x="1860" y="43114"/>
                  </a:lnTo>
                  <a:lnTo>
                    <a:pt x="2003" y="43141"/>
                  </a:lnTo>
                  <a:lnTo>
                    <a:pt x="2145" y="43158"/>
                  </a:lnTo>
                  <a:lnTo>
                    <a:pt x="2430" y="43185"/>
                  </a:lnTo>
                  <a:lnTo>
                    <a:pt x="2723" y="43202"/>
                  </a:lnTo>
                  <a:lnTo>
                    <a:pt x="54300" y="43202"/>
                  </a:lnTo>
                  <a:lnTo>
                    <a:pt x="54368" y="43396"/>
                  </a:lnTo>
                  <a:lnTo>
                    <a:pt x="54435" y="43581"/>
                  </a:lnTo>
                  <a:lnTo>
                    <a:pt x="54503" y="43766"/>
                  </a:lnTo>
                  <a:lnTo>
                    <a:pt x="54570" y="43959"/>
                  </a:lnTo>
                  <a:lnTo>
                    <a:pt x="54240" y="44338"/>
                  </a:lnTo>
                  <a:lnTo>
                    <a:pt x="53903" y="44717"/>
                  </a:lnTo>
                  <a:lnTo>
                    <a:pt x="53573" y="45095"/>
                  </a:lnTo>
                  <a:lnTo>
                    <a:pt x="53235" y="45474"/>
                  </a:lnTo>
                  <a:lnTo>
                    <a:pt x="52898" y="45852"/>
                  </a:lnTo>
                  <a:lnTo>
                    <a:pt x="52560" y="46231"/>
                  </a:lnTo>
                  <a:lnTo>
                    <a:pt x="52230" y="46609"/>
                  </a:lnTo>
                  <a:lnTo>
                    <a:pt x="51893" y="46988"/>
                  </a:lnTo>
                  <a:lnTo>
                    <a:pt x="51555" y="47367"/>
                  </a:lnTo>
                  <a:lnTo>
                    <a:pt x="51225" y="47745"/>
                  </a:lnTo>
                  <a:lnTo>
                    <a:pt x="50888" y="48124"/>
                  </a:lnTo>
                  <a:lnTo>
                    <a:pt x="50558" y="48502"/>
                  </a:lnTo>
                  <a:lnTo>
                    <a:pt x="50220" y="48890"/>
                  </a:lnTo>
                  <a:lnTo>
                    <a:pt x="49883" y="49268"/>
                  </a:lnTo>
                  <a:lnTo>
                    <a:pt x="49553" y="49647"/>
                  </a:lnTo>
                  <a:lnTo>
                    <a:pt x="49215" y="50025"/>
                  </a:lnTo>
                  <a:lnTo>
                    <a:pt x="49028" y="50254"/>
                  </a:lnTo>
                  <a:lnTo>
                    <a:pt x="48848" y="50483"/>
                  </a:lnTo>
                  <a:lnTo>
                    <a:pt x="48675" y="50712"/>
                  </a:lnTo>
                  <a:lnTo>
                    <a:pt x="48518" y="50941"/>
                  </a:lnTo>
                  <a:lnTo>
                    <a:pt x="48450" y="51064"/>
                  </a:lnTo>
                  <a:lnTo>
                    <a:pt x="48383" y="51179"/>
                  </a:lnTo>
                  <a:lnTo>
                    <a:pt x="48323" y="51302"/>
                  </a:lnTo>
                  <a:lnTo>
                    <a:pt x="48263" y="51425"/>
                  </a:lnTo>
                  <a:lnTo>
                    <a:pt x="48218" y="51540"/>
                  </a:lnTo>
                  <a:lnTo>
                    <a:pt x="48173" y="51663"/>
                  </a:lnTo>
                  <a:lnTo>
                    <a:pt x="48135" y="51786"/>
                  </a:lnTo>
                  <a:lnTo>
                    <a:pt x="48105" y="51910"/>
                  </a:lnTo>
                  <a:lnTo>
                    <a:pt x="48083" y="52042"/>
                  </a:lnTo>
                  <a:lnTo>
                    <a:pt x="48060" y="52165"/>
                  </a:lnTo>
                  <a:lnTo>
                    <a:pt x="48053" y="52288"/>
                  </a:lnTo>
                  <a:lnTo>
                    <a:pt x="48053" y="52420"/>
                  </a:lnTo>
                  <a:lnTo>
                    <a:pt x="48060" y="52543"/>
                  </a:lnTo>
                  <a:lnTo>
                    <a:pt x="48075" y="52676"/>
                  </a:lnTo>
                  <a:lnTo>
                    <a:pt x="48105" y="52808"/>
                  </a:lnTo>
                  <a:lnTo>
                    <a:pt x="48135" y="52940"/>
                  </a:lnTo>
                  <a:lnTo>
                    <a:pt x="48180" y="53072"/>
                  </a:lnTo>
                  <a:lnTo>
                    <a:pt x="48240" y="53204"/>
                  </a:lnTo>
                  <a:lnTo>
                    <a:pt x="48300" y="53336"/>
                  </a:lnTo>
                  <a:lnTo>
                    <a:pt x="48375" y="53468"/>
                  </a:lnTo>
                  <a:lnTo>
                    <a:pt x="48465" y="53609"/>
                  </a:lnTo>
                  <a:lnTo>
                    <a:pt x="48563" y="53741"/>
                  </a:lnTo>
                  <a:lnTo>
                    <a:pt x="48675" y="53882"/>
                  </a:lnTo>
                  <a:lnTo>
                    <a:pt x="48795" y="54023"/>
                  </a:lnTo>
                  <a:lnTo>
                    <a:pt x="48915" y="54146"/>
                  </a:lnTo>
                  <a:lnTo>
                    <a:pt x="49035" y="54260"/>
                  </a:lnTo>
                  <a:lnTo>
                    <a:pt x="49155" y="54357"/>
                  </a:lnTo>
                  <a:lnTo>
                    <a:pt x="49275" y="54454"/>
                  </a:lnTo>
                  <a:lnTo>
                    <a:pt x="49388" y="54533"/>
                  </a:lnTo>
                  <a:lnTo>
                    <a:pt x="49508" y="54595"/>
                  </a:lnTo>
                  <a:lnTo>
                    <a:pt x="49620" y="54648"/>
                  </a:lnTo>
                  <a:lnTo>
                    <a:pt x="49740" y="54700"/>
                  </a:lnTo>
                  <a:lnTo>
                    <a:pt x="49853" y="54736"/>
                  </a:lnTo>
                  <a:lnTo>
                    <a:pt x="49965" y="54753"/>
                  </a:lnTo>
                  <a:lnTo>
                    <a:pt x="50078" y="54771"/>
                  </a:lnTo>
                  <a:lnTo>
                    <a:pt x="50190" y="54780"/>
                  </a:lnTo>
                  <a:lnTo>
                    <a:pt x="50295" y="54771"/>
                  </a:lnTo>
                  <a:lnTo>
                    <a:pt x="50408" y="54762"/>
                  </a:lnTo>
                  <a:lnTo>
                    <a:pt x="50513" y="54744"/>
                  </a:lnTo>
                  <a:lnTo>
                    <a:pt x="50625" y="54718"/>
                  </a:lnTo>
                  <a:lnTo>
                    <a:pt x="50730" y="54683"/>
                  </a:lnTo>
                  <a:lnTo>
                    <a:pt x="50835" y="54639"/>
                  </a:lnTo>
                  <a:lnTo>
                    <a:pt x="50948" y="54586"/>
                  </a:lnTo>
                  <a:lnTo>
                    <a:pt x="51053" y="54524"/>
                  </a:lnTo>
                  <a:lnTo>
                    <a:pt x="51150" y="54463"/>
                  </a:lnTo>
                  <a:lnTo>
                    <a:pt x="51255" y="54392"/>
                  </a:lnTo>
                  <a:lnTo>
                    <a:pt x="51360" y="54322"/>
                  </a:lnTo>
                  <a:lnTo>
                    <a:pt x="51465" y="54234"/>
                  </a:lnTo>
                  <a:lnTo>
                    <a:pt x="51668" y="54058"/>
                  </a:lnTo>
                  <a:lnTo>
                    <a:pt x="51863" y="53864"/>
                  </a:lnTo>
                  <a:lnTo>
                    <a:pt x="52065" y="53653"/>
                  </a:lnTo>
                  <a:lnTo>
                    <a:pt x="52260" y="53433"/>
                  </a:lnTo>
                  <a:lnTo>
                    <a:pt x="52808" y="52781"/>
                  </a:lnTo>
                  <a:lnTo>
                    <a:pt x="53363" y="52130"/>
                  </a:lnTo>
                  <a:lnTo>
                    <a:pt x="53910" y="51487"/>
                  </a:lnTo>
                  <a:lnTo>
                    <a:pt x="54458" y="50835"/>
                  </a:lnTo>
                  <a:lnTo>
                    <a:pt x="55013" y="50184"/>
                  </a:lnTo>
                  <a:lnTo>
                    <a:pt x="55560" y="49532"/>
                  </a:lnTo>
                  <a:lnTo>
                    <a:pt x="56108" y="48890"/>
                  </a:lnTo>
                  <a:lnTo>
                    <a:pt x="56663" y="48238"/>
                  </a:lnTo>
                  <a:lnTo>
                    <a:pt x="57218" y="47587"/>
                  </a:lnTo>
                  <a:lnTo>
                    <a:pt x="57765" y="46944"/>
                  </a:lnTo>
                  <a:lnTo>
                    <a:pt x="58320" y="46293"/>
                  </a:lnTo>
                  <a:lnTo>
                    <a:pt x="58875" y="45650"/>
                  </a:lnTo>
                  <a:lnTo>
                    <a:pt x="59430" y="45007"/>
                  </a:lnTo>
                  <a:lnTo>
                    <a:pt x="59985" y="44364"/>
                  </a:lnTo>
                  <a:lnTo>
                    <a:pt x="60540" y="43722"/>
                  </a:lnTo>
                  <a:lnTo>
                    <a:pt x="61103" y="43079"/>
                  </a:lnTo>
                  <a:lnTo>
                    <a:pt x="61230" y="42929"/>
                  </a:lnTo>
                  <a:lnTo>
                    <a:pt x="61350" y="42780"/>
                  </a:lnTo>
                  <a:lnTo>
                    <a:pt x="61463" y="42630"/>
                  </a:lnTo>
                  <a:lnTo>
                    <a:pt x="61568" y="42480"/>
                  </a:lnTo>
                  <a:lnTo>
                    <a:pt x="61665" y="42331"/>
                  </a:lnTo>
                  <a:lnTo>
                    <a:pt x="61748" y="42190"/>
                  </a:lnTo>
                  <a:lnTo>
                    <a:pt x="61830" y="42040"/>
                  </a:lnTo>
                  <a:lnTo>
                    <a:pt x="61905" y="41899"/>
                  </a:lnTo>
                  <a:lnTo>
                    <a:pt x="61965" y="41750"/>
                  </a:lnTo>
                  <a:lnTo>
                    <a:pt x="62025" y="41609"/>
                  </a:lnTo>
                  <a:lnTo>
                    <a:pt x="62070" y="41468"/>
                  </a:lnTo>
                  <a:lnTo>
                    <a:pt x="62108" y="41327"/>
                  </a:lnTo>
                  <a:lnTo>
                    <a:pt x="62138" y="41177"/>
                  </a:lnTo>
                  <a:lnTo>
                    <a:pt x="62160" y="41036"/>
                  </a:lnTo>
                  <a:lnTo>
                    <a:pt x="62175" y="40896"/>
                  </a:lnTo>
                  <a:lnTo>
                    <a:pt x="62183" y="40755"/>
                  </a:lnTo>
                  <a:lnTo>
                    <a:pt x="62183" y="40614"/>
                  </a:lnTo>
                  <a:lnTo>
                    <a:pt x="62168" y="40473"/>
                  </a:lnTo>
                  <a:lnTo>
                    <a:pt x="62153" y="40323"/>
                  </a:lnTo>
                  <a:lnTo>
                    <a:pt x="62123" y="40182"/>
                  </a:lnTo>
                  <a:lnTo>
                    <a:pt x="62085" y="40042"/>
                  </a:lnTo>
                  <a:lnTo>
                    <a:pt x="62048" y="39892"/>
                  </a:lnTo>
                  <a:lnTo>
                    <a:pt x="61988" y="39751"/>
                  </a:lnTo>
                  <a:lnTo>
                    <a:pt x="61928" y="39601"/>
                  </a:lnTo>
                  <a:lnTo>
                    <a:pt x="61860" y="39461"/>
                  </a:lnTo>
                  <a:lnTo>
                    <a:pt x="61778" y="39311"/>
                  </a:lnTo>
                  <a:lnTo>
                    <a:pt x="61695" y="39161"/>
                  </a:lnTo>
                  <a:lnTo>
                    <a:pt x="61598" y="39012"/>
                  </a:lnTo>
                  <a:lnTo>
                    <a:pt x="61493" y="38862"/>
                  </a:lnTo>
                  <a:lnTo>
                    <a:pt x="61380" y="38712"/>
                  </a:lnTo>
                  <a:lnTo>
                    <a:pt x="61253" y="38563"/>
                  </a:lnTo>
                  <a:lnTo>
                    <a:pt x="61125" y="38404"/>
                  </a:lnTo>
                  <a:lnTo>
                    <a:pt x="60563" y="37770"/>
                  </a:lnTo>
                  <a:lnTo>
                    <a:pt x="60008" y="37127"/>
                  </a:lnTo>
                  <a:lnTo>
                    <a:pt x="59453" y="36485"/>
                  </a:lnTo>
                  <a:lnTo>
                    <a:pt x="58898" y="35842"/>
                  </a:lnTo>
                  <a:lnTo>
                    <a:pt x="58343" y="35199"/>
                  </a:lnTo>
                  <a:lnTo>
                    <a:pt x="57788" y="34548"/>
                  </a:lnTo>
                  <a:lnTo>
                    <a:pt x="57233" y="33905"/>
                  </a:lnTo>
                  <a:lnTo>
                    <a:pt x="56685" y="33254"/>
                  </a:lnTo>
                  <a:lnTo>
                    <a:pt x="56130" y="32602"/>
                  </a:lnTo>
                  <a:lnTo>
                    <a:pt x="55583" y="31959"/>
                  </a:lnTo>
                  <a:lnTo>
                    <a:pt x="55028" y="31308"/>
                  </a:lnTo>
                  <a:lnTo>
                    <a:pt x="54480" y="30656"/>
                  </a:lnTo>
                  <a:lnTo>
                    <a:pt x="53933" y="30005"/>
                  </a:lnTo>
                  <a:lnTo>
                    <a:pt x="53385" y="29353"/>
                  </a:lnTo>
                  <a:lnTo>
                    <a:pt x="52830" y="28702"/>
                  </a:lnTo>
                  <a:lnTo>
                    <a:pt x="52283" y="28050"/>
                  </a:lnTo>
                  <a:lnTo>
                    <a:pt x="52088" y="27822"/>
                  </a:lnTo>
                  <a:lnTo>
                    <a:pt x="51885" y="27610"/>
                  </a:lnTo>
                  <a:lnTo>
                    <a:pt x="51683" y="27417"/>
                  </a:lnTo>
                  <a:lnTo>
                    <a:pt x="51480" y="27240"/>
                  </a:lnTo>
                  <a:lnTo>
                    <a:pt x="51375" y="27161"/>
                  </a:lnTo>
                  <a:lnTo>
                    <a:pt x="51270" y="27082"/>
                  </a:lnTo>
                  <a:lnTo>
                    <a:pt x="51165" y="27020"/>
                  </a:lnTo>
                  <a:lnTo>
                    <a:pt x="51060" y="26950"/>
                  </a:lnTo>
                  <a:lnTo>
                    <a:pt x="50955" y="26897"/>
                  </a:lnTo>
                  <a:lnTo>
                    <a:pt x="50850" y="26853"/>
                  </a:lnTo>
                  <a:lnTo>
                    <a:pt x="50745" y="26809"/>
                  </a:lnTo>
                  <a:lnTo>
                    <a:pt x="50640" y="26774"/>
                  </a:lnTo>
                  <a:lnTo>
                    <a:pt x="50528" y="26747"/>
                  </a:lnTo>
                  <a:lnTo>
                    <a:pt x="50423" y="26721"/>
                  </a:lnTo>
                  <a:lnTo>
                    <a:pt x="50310" y="2671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g10d1bdb7c36_0_813"/>
            <p:cNvSpPr/>
            <p:nvPr/>
          </p:nvSpPr>
          <p:spPr>
            <a:xfrm>
              <a:off x="728250" y="584800"/>
              <a:ext cx="1552875" cy="705225"/>
            </a:xfrm>
            <a:custGeom>
              <a:avLst/>
              <a:gdLst/>
              <a:ahLst/>
              <a:cxnLst/>
              <a:rect l="l" t="t" r="r" b="b"/>
              <a:pathLst>
                <a:path w="62115" h="28209" extrusionOk="0">
                  <a:moveTo>
                    <a:pt x="7673" y="17512"/>
                  </a:moveTo>
                  <a:lnTo>
                    <a:pt x="8010" y="17890"/>
                  </a:lnTo>
                  <a:lnTo>
                    <a:pt x="8355" y="18278"/>
                  </a:lnTo>
                  <a:lnTo>
                    <a:pt x="8693" y="18656"/>
                  </a:lnTo>
                  <a:lnTo>
                    <a:pt x="9038" y="19035"/>
                  </a:lnTo>
                  <a:lnTo>
                    <a:pt x="9375" y="19414"/>
                  </a:lnTo>
                  <a:lnTo>
                    <a:pt x="9720" y="19801"/>
                  </a:lnTo>
                  <a:lnTo>
                    <a:pt x="10058" y="20180"/>
                  </a:lnTo>
                  <a:lnTo>
                    <a:pt x="10403" y="20558"/>
                  </a:lnTo>
                  <a:lnTo>
                    <a:pt x="10740" y="20937"/>
                  </a:lnTo>
                  <a:lnTo>
                    <a:pt x="11078" y="21324"/>
                  </a:lnTo>
                  <a:lnTo>
                    <a:pt x="11423" y="21703"/>
                  </a:lnTo>
                  <a:lnTo>
                    <a:pt x="11760" y="22081"/>
                  </a:lnTo>
                  <a:lnTo>
                    <a:pt x="12105" y="22469"/>
                  </a:lnTo>
                  <a:lnTo>
                    <a:pt x="12443" y="22847"/>
                  </a:lnTo>
                  <a:lnTo>
                    <a:pt x="12780" y="23235"/>
                  </a:lnTo>
                  <a:lnTo>
                    <a:pt x="13118" y="23613"/>
                  </a:lnTo>
                  <a:lnTo>
                    <a:pt x="13305" y="23833"/>
                  </a:lnTo>
                  <a:lnTo>
                    <a:pt x="13478" y="24045"/>
                  </a:lnTo>
                  <a:lnTo>
                    <a:pt x="13635" y="24273"/>
                  </a:lnTo>
                  <a:lnTo>
                    <a:pt x="13770" y="24494"/>
                  </a:lnTo>
                  <a:lnTo>
                    <a:pt x="13838" y="24608"/>
                  </a:lnTo>
                  <a:lnTo>
                    <a:pt x="13898" y="24722"/>
                  </a:lnTo>
                  <a:lnTo>
                    <a:pt x="13950" y="24837"/>
                  </a:lnTo>
                  <a:lnTo>
                    <a:pt x="13995" y="24951"/>
                  </a:lnTo>
                  <a:lnTo>
                    <a:pt x="14040" y="25066"/>
                  </a:lnTo>
                  <a:lnTo>
                    <a:pt x="14078" y="25180"/>
                  </a:lnTo>
                  <a:lnTo>
                    <a:pt x="14108" y="25304"/>
                  </a:lnTo>
                  <a:lnTo>
                    <a:pt x="14138" y="25418"/>
                  </a:lnTo>
                  <a:lnTo>
                    <a:pt x="14153" y="25541"/>
                  </a:lnTo>
                  <a:lnTo>
                    <a:pt x="14168" y="25656"/>
                  </a:lnTo>
                  <a:lnTo>
                    <a:pt x="14168" y="25779"/>
                  </a:lnTo>
                  <a:lnTo>
                    <a:pt x="14168" y="25902"/>
                  </a:lnTo>
                  <a:lnTo>
                    <a:pt x="14160" y="26025"/>
                  </a:lnTo>
                  <a:lnTo>
                    <a:pt x="14138" y="26149"/>
                  </a:lnTo>
                  <a:lnTo>
                    <a:pt x="14115" y="26272"/>
                  </a:lnTo>
                  <a:lnTo>
                    <a:pt x="14078" y="26395"/>
                  </a:lnTo>
                  <a:lnTo>
                    <a:pt x="14040" y="26518"/>
                  </a:lnTo>
                  <a:lnTo>
                    <a:pt x="13988" y="26642"/>
                  </a:lnTo>
                  <a:lnTo>
                    <a:pt x="13928" y="26765"/>
                  </a:lnTo>
                  <a:lnTo>
                    <a:pt x="13853" y="26897"/>
                  </a:lnTo>
                  <a:lnTo>
                    <a:pt x="13778" y="27020"/>
                  </a:lnTo>
                  <a:lnTo>
                    <a:pt x="13688" y="27152"/>
                  </a:lnTo>
                  <a:lnTo>
                    <a:pt x="13590" y="27276"/>
                  </a:lnTo>
                  <a:lnTo>
                    <a:pt x="13478" y="27408"/>
                  </a:lnTo>
                  <a:lnTo>
                    <a:pt x="13373" y="27522"/>
                  </a:lnTo>
                  <a:lnTo>
                    <a:pt x="13268" y="27637"/>
                  </a:lnTo>
                  <a:lnTo>
                    <a:pt x="13155" y="27733"/>
                  </a:lnTo>
                  <a:lnTo>
                    <a:pt x="13050" y="27822"/>
                  </a:lnTo>
                  <a:lnTo>
                    <a:pt x="12945" y="27901"/>
                  </a:lnTo>
                  <a:lnTo>
                    <a:pt x="12840" y="27971"/>
                  </a:lnTo>
                  <a:lnTo>
                    <a:pt x="12728" y="28024"/>
                  </a:lnTo>
                  <a:lnTo>
                    <a:pt x="12623" y="28077"/>
                  </a:lnTo>
                  <a:lnTo>
                    <a:pt x="12518" y="28121"/>
                  </a:lnTo>
                  <a:lnTo>
                    <a:pt x="12413" y="28156"/>
                  </a:lnTo>
                  <a:lnTo>
                    <a:pt x="12308" y="28182"/>
                  </a:lnTo>
                  <a:lnTo>
                    <a:pt x="12203" y="28200"/>
                  </a:lnTo>
                  <a:lnTo>
                    <a:pt x="12098" y="28209"/>
                  </a:lnTo>
                  <a:lnTo>
                    <a:pt x="11993" y="28209"/>
                  </a:lnTo>
                  <a:lnTo>
                    <a:pt x="11888" y="28200"/>
                  </a:lnTo>
                  <a:lnTo>
                    <a:pt x="11790" y="28191"/>
                  </a:lnTo>
                  <a:lnTo>
                    <a:pt x="11685" y="28165"/>
                  </a:lnTo>
                  <a:lnTo>
                    <a:pt x="11580" y="28138"/>
                  </a:lnTo>
                  <a:lnTo>
                    <a:pt x="11475" y="28103"/>
                  </a:lnTo>
                  <a:lnTo>
                    <a:pt x="11378" y="28059"/>
                  </a:lnTo>
                  <a:lnTo>
                    <a:pt x="11273" y="28015"/>
                  </a:lnTo>
                  <a:lnTo>
                    <a:pt x="11175" y="27962"/>
                  </a:lnTo>
                  <a:lnTo>
                    <a:pt x="11070" y="27901"/>
                  </a:lnTo>
                  <a:lnTo>
                    <a:pt x="10973" y="27830"/>
                  </a:lnTo>
                  <a:lnTo>
                    <a:pt x="10875" y="27760"/>
                  </a:lnTo>
                  <a:lnTo>
                    <a:pt x="10770" y="27681"/>
                  </a:lnTo>
                  <a:lnTo>
                    <a:pt x="10673" y="27593"/>
                  </a:lnTo>
                  <a:lnTo>
                    <a:pt x="10575" y="27505"/>
                  </a:lnTo>
                  <a:lnTo>
                    <a:pt x="10380" y="27311"/>
                  </a:lnTo>
                  <a:lnTo>
                    <a:pt x="10193" y="27091"/>
                  </a:lnTo>
                  <a:lnTo>
                    <a:pt x="9608" y="26413"/>
                  </a:lnTo>
                  <a:lnTo>
                    <a:pt x="9023" y="25726"/>
                  </a:lnTo>
                  <a:lnTo>
                    <a:pt x="8438" y="25039"/>
                  </a:lnTo>
                  <a:lnTo>
                    <a:pt x="7853" y="24353"/>
                  </a:lnTo>
                  <a:lnTo>
                    <a:pt x="7275" y="23666"/>
                  </a:lnTo>
                  <a:lnTo>
                    <a:pt x="6690" y="22988"/>
                  </a:lnTo>
                  <a:lnTo>
                    <a:pt x="6105" y="22301"/>
                  </a:lnTo>
                  <a:lnTo>
                    <a:pt x="5520" y="21615"/>
                  </a:lnTo>
                  <a:lnTo>
                    <a:pt x="4943" y="20928"/>
                  </a:lnTo>
                  <a:lnTo>
                    <a:pt x="4358" y="20250"/>
                  </a:lnTo>
                  <a:lnTo>
                    <a:pt x="3773" y="19563"/>
                  </a:lnTo>
                  <a:lnTo>
                    <a:pt x="3188" y="18877"/>
                  </a:lnTo>
                  <a:lnTo>
                    <a:pt x="2610" y="18190"/>
                  </a:lnTo>
                  <a:lnTo>
                    <a:pt x="2025" y="17512"/>
                  </a:lnTo>
                  <a:lnTo>
                    <a:pt x="1440" y="16825"/>
                  </a:lnTo>
                  <a:lnTo>
                    <a:pt x="855" y="16138"/>
                  </a:lnTo>
                  <a:lnTo>
                    <a:pt x="750" y="16015"/>
                  </a:lnTo>
                  <a:lnTo>
                    <a:pt x="645" y="15883"/>
                  </a:lnTo>
                  <a:lnTo>
                    <a:pt x="555" y="15751"/>
                  </a:lnTo>
                  <a:lnTo>
                    <a:pt x="473" y="15628"/>
                  </a:lnTo>
                  <a:lnTo>
                    <a:pt x="390" y="15496"/>
                  </a:lnTo>
                  <a:lnTo>
                    <a:pt x="323" y="15372"/>
                  </a:lnTo>
                  <a:lnTo>
                    <a:pt x="255" y="15240"/>
                  </a:lnTo>
                  <a:lnTo>
                    <a:pt x="203" y="15117"/>
                  </a:lnTo>
                  <a:lnTo>
                    <a:pt x="150" y="14994"/>
                  </a:lnTo>
                  <a:lnTo>
                    <a:pt x="105" y="14862"/>
                  </a:lnTo>
                  <a:lnTo>
                    <a:pt x="75" y="14739"/>
                  </a:lnTo>
                  <a:lnTo>
                    <a:pt x="45" y="14615"/>
                  </a:lnTo>
                  <a:lnTo>
                    <a:pt x="23" y="14483"/>
                  </a:lnTo>
                  <a:lnTo>
                    <a:pt x="8" y="14360"/>
                  </a:lnTo>
                  <a:lnTo>
                    <a:pt x="0" y="14237"/>
                  </a:lnTo>
                  <a:lnTo>
                    <a:pt x="0" y="14105"/>
                  </a:lnTo>
                  <a:lnTo>
                    <a:pt x="8" y="13981"/>
                  </a:lnTo>
                  <a:lnTo>
                    <a:pt x="15" y="13858"/>
                  </a:lnTo>
                  <a:lnTo>
                    <a:pt x="38" y="13735"/>
                  </a:lnTo>
                  <a:lnTo>
                    <a:pt x="60" y="13603"/>
                  </a:lnTo>
                  <a:lnTo>
                    <a:pt x="98" y="13480"/>
                  </a:lnTo>
                  <a:lnTo>
                    <a:pt x="135" y="13356"/>
                  </a:lnTo>
                  <a:lnTo>
                    <a:pt x="180" y="13233"/>
                  </a:lnTo>
                  <a:lnTo>
                    <a:pt x="233" y="13101"/>
                  </a:lnTo>
                  <a:lnTo>
                    <a:pt x="293" y="12978"/>
                  </a:lnTo>
                  <a:lnTo>
                    <a:pt x="360" y="12855"/>
                  </a:lnTo>
                  <a:lnTo>
                    <a:pt x="435" y="12722"/>
                  </a:lnTo>
                  <a:lnTo>
                    <a:pt x="518" y="12599"/>
                  </a:lnTo>
                  <a:lnTo>
                    <a:pt x="600" y="12476"/>
                  </a:lnTo>
                  <a:lnTo>
                    <a:pt x="698" y="12344"/>
                  </a:lnTo>
                  <a:lnTo>
                    <a:pt x="795" y="12221"/>
                  </a:lnTo>
                  <a:lnTo>
                    <a:pt x="900" y="12089"/>
                  </a:lnTo>
                  <a:lnTo>
                    <a:pt x="1485" y="11411"/>
                  </a:lnTo>
                  <a:lnTo>
                    <a:pt x="2070" y="10724"/>
                  </a:lnTo>
                  <a:lnTo>
                    <a:pt x="2655" y="10046"/>
                  </a:lnTo>
                  <a:lnTo>
                    <a:pt x="3240" y="9359"/>
                  </a:lnTo>
                  <a:lnTo>
                    <a:pt x="3825" y="8673"/>
                  </a:lnTo>
                  <a:lnTo>
                    <a:pt x="4410" y="7995"/>
                  </a:lnTo>
                  <a:lnTo>
                    <a:pt x="4988" y="7308"/>
                  </a:lnTo>
                  <a:lnTo>
                    <a:pt x="5573" y="6621"/>
                  </a:lnTo>
                  <a:lnTo>
                    <a:pt x="6158" y="5934"/>
                  </a:lnTo>
                  <a:lnTo>
                    <a:pt x="6735" y="5248"/>
                  </a:lnTo>
                  <a:lnTo>
                    <a:pt x="7320" y="4570"/>
                  </a:lnTo>
                  <a:lnTo>
                    <a:pt x="7905" y="3883"/>
                  </a:lnTo>
                  <a:lnTo>
                    <a:pt x="8490" y="3196"/>
                  </a:lnTo>
                  <a:lnTo>
                    <a:pt x="9068" y="2510"/>
                  </a:lnTo>
                  <a:lnTo>
                    <a:pt x="9653" y="1823"/>
                  </a:lnTo>
                  <a:lnTo>
                    <a:pt x="10238" y="1136"/>
                  </a:lnTo>
                  <a:lnTo>
                    <a:pt x="10425" y="925"/>
                  </a:lnTo>
                  <a:lnTo>
                    <a:pt x="10620" y="722"/>
                  </a:lnTo>
                  <a:lnTo>
                    <a:pt x="10725" y="634"/>
                  </a:lnTo>
                  <a:lnTo>
                    <a:pt x="10823" y="546"/>
                  </a:lnTo>
                  <a:lnTo>
                    <a:pt x="10920" y="467"/>
                  </a:lnTo>
                  <a:lnTo>
                    <a:pt x="11025" y="397"/>
                  </a:lnTo>
                  <a:lnTo>
                    <a:pt x="11123" y="326"/>
                  </a:lnTo>
                  <a:lnTo>
                    <a:pt x="11228" y="265"/>
                  </a:lnTo>
                  <a:lnTo>
                    <a:pt x="11325" y="203"/>
                  </a:lnTo>
                  <a:lnTo>
                    <a:pt x="11430" y="159"/>
                  </a:lnTo>
                  <a:lnTo>
                    <a:pt x="11535" y="115"/>
                  </a:lnTo>
                  <a:lnTo>
                    <a:pt x="11633" y="71"/>
                  </a:lnTo>
                  <a:lnTo>
                    <a:pt x="11738" y="45"/>
                  </a:lnTo>
                  <a:lnTo>
                    <a:pt x="11843" y="18"/>
                  </a:lnTo>
                  <a:lnTo>
                    <a:pt x="11948" y="9"/>
                  </a:lnTo>
                  <a:lnTo>
                    <a:pt x="12053" y="1"/>
                  </a:lnTo>
                  <a:lnTo>
                    <a:pt x="12158" y="1"/>
                  </a:lnTo>
                  <a:lnTo>
                    <a:pt x="12263" y="9"/>
                  </a:lnTo>
                  <a:lnTo>
                    <a:pt x="12368" y="27"/>
                  </a:lnTo>
                  <a:lnTo>
                    <a:pt x="12473" y="45"/>
                  </a:lnTo>
                  <a:lnTo>
                    <a:pt x="12578" y="80"/>
                  </a:lnTo>
                  <a:lnTo>
                    <a:pt x="12683" y="124"/>
                  </a:lnTo>
                  <a:lnTo>
                    <a:pt x="12788" y="168"/>
                  </a:lnTo>
                  <a:lnTo>
                    <a:pt x="12893" y="229"/>
                  </a:lnTo>
                  <a:lnTo>
                    <a:pt x="12998" y="300"/>
                  </a:lnTo>
                  <a:lnTo>
                    <a:pt x="13110" y="370"/>
                  </a:lnTo>
                  <a:lnTo>
                    <a:pt x="13215" y="458"/>
                  </a:lnTo>
                  <a:lnTo>
                    <a:pt x="13320" y="555"/>
                  </a:lnTo>
                  <a:lnTo>
                    <a:pt x="13425" y="661"/>
                  </a:lnTo>
                  <a:lnTo>
                    <a:pt x="13530" y="775"/>
                  </a:lnTo>
                  <a:lnTo>
                    <a:pt x="13628" y="907"/>
                  </a:lnTo>
                  <a:lnTo>
                    <a:pt x="13725" y="1031"/>
                  </a:lnTo>
                  <a:lnTo>
                    <a:pt x="13808" y="1154"/>
                  </a:lnTo>
                  <a:lnTo>
                    <a:pt x="13883" y="1277"/>
                  </a:lnTo>
                  <a:lnTo>
                    <a:pt x="13950" y="1400"/>
                  </a:lnTo>
                  <a:lnTo>
                    <a:pt x="14010" y="1524"/>
                  </a:lnTo>
                  <a:lnTo>
                    <a:pt x="14063" y="1656"/>
                  </a:lnTo>
                  <a:lnTo>
                    <a:pt x="14108" y="1779"/>
                  </a:lnTo>
                  <a:lnTo>
                    <a:pt x="14138" y="1902"/>
                  </a:lnTo>
                  <a:lnTo>
                    <a:pt x="14168" y="2025"/>
                  </a:lnTo>
                  <a:lnTo>
                    <a:pt x="14190" y="2149"/>
                  </a:lnTo>
                  <a:lnTo>
                    <a:pt x="14198" y="2272"/>
                  </a:lnTo>
                  <a:lnTo>
                    <a:pt x="14205" y="2395"/>
                  </a:lnTo>
                  <a:lnTo>
                    <a:pt x="14198" y="2518"/>
                  </a:lnTo>
                  <a:lnTo>
                    <a:pt x="14190" y="2642"/>
                  </a:lnTo>
                  <a:lnTo>
                    <a:pt x="14175" y="2765"/>
                  </a:lnTo>
                  <a:lnTo>
                    <a:pt x="14153" y="2888"/>
                  </a:lnTo>
                  <a:lnTo>
                    <a:pt x="14130" y="3003"/>
                  </a:lnTo>
                  <a:lnTo>
                    <a:pt x="14093" y="3126"/>
                  </a:lnTo>
                  <a:lnTo>
                    <a:pt x="14055" y="3249"/>
                  </a:lnTo>
                  <a:lnTo>
                    <a:pt x="14010" y="3364"/>
                  </a:lnTo>
                  <a:lnTo>
                    <a:pt x="13958" y="3478"/>
                  </a:lnTo>
                  <a:lnTo>
                    <a:pt x="13898" y="3601"/>
                  </a:lnTo>
                  <a:lnTo>
                    <a:pt x="13838" y="3716"/>
                  </a:lnTo>
                  <a:lnTo>
                    <a:pt x="13778" y="3830"/>
                  </a:lnTo>
                  <a:lnTo>
                    <a:pt x="13703" y="3945"/>
                  </a:lnTo>
                  <a:lnTo>
                    <a:pt x="13628" y="4059"/>
                  </a:lnTo>
                  <a:lnTo>
                    <a:pt x="13545" y="4174"/>
                  </a:lnTo>
                  <a:lnTo>
                    <a:pt x="13380" y="4394"/>
                  </a:lnTo>
                  <a:lnTo>
                    <a:pt x="13193" y="4614"/>
                  </a:lnTo>
                  <a:lnTo>
                    <a:pt x="12840" y="5010"/>
                  </a:lnTo>
                  <a:lnTo>
                    <a:pt x="12488" y="5397"/>
                  </a:lnTo>
                  <a:lnTo>
                    <a:pt x="12143" y="5794"/>
                  </a:lnTo>
                  <a:lnTo>
                    <a:pt x="11790" y="6181"/>
                  </a:lnTo>
                  <a:lnTo>
                    <a:pt x="11438" y="6568"/>
                  </a:lnTo>
                  <a:lnTo>
                    <a:pt x="11085" y="6956"/>
                  </a:lnTo>
                  <a:lnTo>
                    <a:pt x="10733" y="7352"/>
                  </a:lnTo>
                  <a:lnTo>
                    <a:pt x="10380" y="7739"/>
                  </a:lnTo>
                  <a:lnTo>
                    <a:pt x="10028" y="8127"/>
                  </a:lnTo>
                  <a:lnTo>
                    <a:pt x="9675" y="8514"/>
                  </a:lnTo>
                  <a:lnTo>
                    <a:pt x="9323" y="8901"/>
                  </a:lnTo>
                  <a:lnTo>
                    <a:pt x="8970" y="9289"/>
                  </a:lnTo>
                  <a:lnTo>
                    <a:pt x="8618" y="9685"/>
                  </a:lnTo>
                  <a:lnTo>
                    <a:pt x="8265" y="10072"/>
                  </a:lnTo>
                  <a:lnTo>
                    <a:pt x="7905" y="10460"/>
                  </a:lnTo>
                  <a:lnTo>
                    <a:pt x="7553" y="10847"/>
                  </a:lnTo>
                  <a:lnTo>
                    <a:pt x="7628" y="11050"/>
                  </a:lnTo>
                  <a:lnTo>
                    <a:pt x="7703" y="11252"/>
                  </a:lnTo>
                  <a:lnTo>
                    <a:pt x="7778" y="11455"/>
                  </a:lnTo>
                  <a:lnTo>
                    <a:pt x="7853" y="11657"/>
                  </a:lnTo>
                  <a:lnTo>
                    <a:pt x="8160" y="11657"/>
                  </a:lnTo>
                  <a:lnTo>
                    <a:pt x="8468" y="11657"/>
                  </a:lnTo>
                  <a:lnTo>
                    <a:pt x="8768" y="11657"/>
                  </a:lnTo>
                  <a:lnTo>
                    <a:pt x="9075" y="11657"/>
                  </a:lnTo>
                  <a:lnTo>
                    <a:pt x="9375" y="11657"/>
                  </a:lnTo>
                  <a:lnTo>
                    <a:pt x="9683" y="11657"/>
                  </a:lnTo>
                  <a:lnTo>
                    <a:pt x="9990" y="11657"/>
                  </a:lnTo>
                  <a:lnTo>
                    <a:pt x="10290" y="11657"/>
                  </a:lnTo>
                  <a:lnTo>
                    <a:pt x="13268" y="11657"/>
                  </a:lnTo>
                  <a:lnTo>
                    <a:pt x="16245" y="11657"/>
                  </a:lnTo>
                  <a:lnTo>
                    <a:pt x="19215" y="11657"/>
                  </a:lnTo>
                  <a:lnTo>
                    <a:pt x="22193" y="11657"/>
                  </a:lnTo>
                  <a:lnTo>
                    <a:pt x="25170" y="11657"/>
                  </a:lnTo>
                  <a:lnTo>
                    <a:pt x="28148" y="11657"/>
                  </a:lnTo>
                  <a:lnTo>
                    <a:pt x="31118" y="11657"/>
                  </a:lnTo>
                  <a:lnTo>
                    <a:pt x="34095" y="11657"/>
                  </a:lnTo>
                  <a:lnTo>
                    <a:pt x="37073" y="11657"/>
                  </a:lnTo>
                  <a:lnTo>
                    <a:pt x="40050" y="11657"/>
                  </a:lnTo>
                  <a:lnTo>
                    <a:pt x="43020" y="11657"/>
                  </a:lnTo>
                  <a:lnTo>
                    <a:pt x="45998" y="11657"/>
                  </a:lnTo>
                  <a:lnTo>
                    <a:pt x="48975" y="11666"/>
                  </a:lnTo>
                  <a:lnTo>
                    <a:pt x="51953" y="11666"/>
                  </a:lnTo>
                  <a:lnTo>
                    <a:pt x="54923" y="11675"/>
                  </a:lnTo>
                  <a:lnTo>
                    <a:pt x="57900" y="11675"/>
                  </a:lnTo>
                  <a:lnTo>
                    <a:pt x="58568" y="11657"/>
                  </a:lnTo>
                  <a:lnTo>
                    <a:pt x="59265" y="11622"/>
                  </a:lnTo>
                  <a:lnTo>
                    <a:pt x="59618" y="11613"/>
                  </a:lnTo>
                  <a:lnTo>
                    <a:pt x="59963" y="11631"/>
                  </a:lnTo>
                  <a:lnTo>
                    <a:pt x="60135" y="11640"/>
                  </a:lnTo>
                  <a:lnTo>
                    <a:pt x="60300" y="11666"/>
                  </a:lnTo>
                  <a:lnTo>
                    <a:pt x="60465" y="11692"/>
                  </a:lnTo>
                  <a:lnTo>
                    <a:pt x="60623" y="11728"/>
                  </a:lnTo>
                  <a:lnTo>
                    <a:pt x="60780" y="11772"/>
                  </a:lnTo>
                  <a:lnTo>
                    <a:pt x="60923" y="11824"/>
                  </a:lnTo>
                  <a:lnTo>
                    <a:pt x="61065" y="11895"/>
                  </a:lnTo>
                  <a:lnTo>
                    <a:pt x="61200" y="11965"/>
                  </a:lnTo>
                  <a:lnTo>
                    <a:pt x="61335" y="12062"/>
                  </a:lnTo>
                  <a:lnTo>
                    <a:pt x="61455" y="12159"/>
                  </a:lnTo>
                  <a:lnTo>
                    <a:pt x="61568" y="12273"/>
                  </a:lnTo>
                  <a:lnTo>
                    <a:pt x="61673" y="12406"/>
                  </a:lnTo>
                  <a:lnTo>
                    <a:pt x="61763" y="12555"/>
                  </a:lnTo>
                  <a:lnTo>
                    <a:pt x="61853" y="12714"/>
                  </a:lnTo>
                  <a:lnTo>
                    <a:pt x="61920" y="12899"/>
                  </a:lnTo>
                  <a:lnTo>
                    <a:pt x="61988" y="13092"/>
                  </a:lnTo>
                  <a:lnTo>
                    <a:pt x="62040" y="13312"/>
                  </a:lnTo>
                  <a:lnTo>
                    <a:pt x="62078" y="13550"/>
                  </a:lnTo>
                  <a:lnTo>
                    <a:pt x="62100" y="13805"/>
                  </a:lnTo>
                  <a:lnTo>
                    <a:pt x="62115" y="14087"/>
                  </a:lnTo>
                  <a:lnTo>
                    <a:pt x="62115" y="14369"/>
                  </a:lnTo>
                  <a:lnTo>
                    <a:pt x="62100" y="14624"/>
                  </a:lnTo>
                  <a:lnTo>
                    <a:pt x="62070" y="14871"/>
                  </a:lnTo>
                  <a:lnTo>
                    <a:pt x="62025" y="15091"/>
                  </a:lnTo>
                  <a:lnTo>
                    <a:pt x="61973" y="15293"/>
                  </a:lnTo>
                  <a:lnTo>
                    <a:pt x="61905" y="15478"/>
                  </a:lnTo>
                  <a:lnTo>
                    <a:pt x="61830" y="15645"/>
                  </a:lnTo>
                  <a:lnTo>
                    <a:pt x="61740" y="15795"/>
                  </a:lnTo>
                  <a:lnTo>
                    <a:pt x="61643" y="15936"/>
                  </a:lnTo>
                  <a:lnTo>
                    <a:pt x="61538" y="16059"/>
                  </a:lnTo>
                  <a:lnTo>
                    <a:pt x="61425" y="16165"/>
                  </a:lnTo>
                  <a:lnTo>
                    <a:pt x="61298" y="16262"/>
                  </a:lnTo>
                  <a:lnTo>
                    <a:pt x="61163" y="16341"/>
                  </a:lnTo>
                  <a:lnTo>
                    <a:pt x="61028" y="16411"/>
                  </a:lnTo>
                  <a:lnTo>
                    <a:pt x="60885" y="16473"/>
                  </a:lnTo>
                  <a:lnTo>
                    <a:pt x="60735" y="16526"/>
                  </a:lnTo>
                  <a:lnTo>
                    <a:pt x="60578" y="16561"/>
                  </a:lnTo>
                  <a:lnTo>
                    <a:pt x="60413" y="16596"/>
                  </a:lnTo>
                  <a:lnTo>
                    <a:pt x="60248" y="16623"/>
                  </a:lnTo>
                  <a:lnTo>
                    <a:pt x="60083" y="16640"/>
                  </a:lnTo>
                  <a:lnTo>
                    <a:pt x="59910" y="16649"/>
                  </a:lnTo>
                  <a:lnTo>
                    <a:pt x="59738" y="16658"/>
                  </a:lnTo>
                  <a:lnTo>
                    <a:pt x="59565" y="16658"/>
                  </a:lnTo>
                  <a:lnTo>
                    <a:pt x="59385" y="16658"/>
                  </a:lnTo>
                  <a:lnTo>
                    <a:pt x="58688" y="16631"/>
                  </a:lnTo>
                  <a:lnTo>
                    <a:pt x="58013" y="16614"/>
                  </a:lnTo>
                  <a:lnTo>
                    <a:pt x="55050" y="16623"/>
                  </a:lnTo>
                  <a:lnTo>
                    <a:pt x="52088" y="16623"/>
                  </a:lnTo>
                  <a:lnTo>
                    <a:pt x="49133" y="16631"/>
                  </a:lnTo>
                  <a:lnTo>
                    <a:pt x="46170" y="16631"/>
                  </a:lnTo>
                  <a:lnTo>
                    <a:pt x="43208" y="16631"/>
                  </a:lnTo>
                  <a:lnTo>
                    <a:pt x="40245" y="16631"/>
                  </a:lnTo>
                  <a:lnTo>
                    <a:pt x="37290" y="16631"/>
                  </a:lnTo>
                  <a:lnTo>
                    <a:pt x="34328" y="16631"/>
                  </a:lnTo>
                  <a:lnTo>
                    <a:pt x="31365" y="16631"/>
                  </a:lnTo>
                  <a:lnTo>
                    <a:pt x="28403" y="16631"/>
                  </a:lnTo>
                  <a:lnTo>
                    <a:pt x="25448" y="16631"/>
                  </a:lnTo>
                  <a:lnTo>
                    <a:pt x="22485" y="16631"/>
                  </a:lnTo>
                  <a:lnTo>
                    <a:pt x="19523" y="16631"/>
                  </a:lnTo>
                  <a:lnTo>
                    <a:pt x="16560" y="16631"/>
                  </a:lnTo>
                  <a:lnTo>
                    <a:pt x="13605" y="16631"/>
                  </a:lnTo>
                  <a:lnTo>
                    <a:pt x="10643" y="16631"/>
                  </a:lnTo>
                  <a:lnTo>
                    <a:pt x="10305" y="16631"/>
                  </a:lnTo>
                  <a:lnTo>
                    <a:pt x="9968" y="16631"/>
                  </a:lnTo>
                  <a:lnTo>
                    <a:pt x="9623" y="16631"/>
                  </a:lnTo>
                  <a:lnTo>
                    <a:pt x="9285" y="16631"/>
                  </a:lnTo>
                  <a:lnTo>
                    <a:pt x="8948" y="16631"/>
                  </a:lnTo>
                  <a:lnTo>
                    <a:pt x="8610" y="16631"/>
                  </a:lnTo>
                  <a:lnTo>
                    <a:pt x="8273" y="16631"/>
                  </a:lnTo>
                  <a:lnTo>
                    <a:pt x="7928" y="16631"/>
                  </a:lnTo>
                  <a:lnTo>
                    <a:pt x="7868" y="16852"/>
                  </a:lnTo>
                  <a:lnTo>
                    <a:pt x="7800" y="17072"/>
                  </a:lnTo>
                  <a:lnTo>
                    <a:pt x="7740" y="17292"/>
                  </a:lnTo>
                  <a:lnTo>
                    <a:pt x="7673" y="1751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g10d1bdb7c36_0_813"/>
            <p:cNvSpPr/>
            <p:nvPr/>
          </p:nvSpPr>
          <p:spPr>
            <a:xfrm>
              <a:off x="729750" y="1252600"/>
              <a:ext cx="1553075" cy="701700"/>
            </a:xfrm>
            <a:custGeom>
              <a:avLst/>
              <a:gdLst/>
              <a:ahLst/>
              <a:cxnLst/>
              <a:rect l="l" t="t" r="r" b="b"/>
              <a:pathLst>
                <a:path w="62123" h="28068" extrusionOk="0">
                  <a:moveTo>
                    <a:pt x="54240" y="16490"/>
                  </a:moveTo>
                  <a:lnTo>
                    <a:pt x="53903" y="16490"/>
                  </a:lnTo>
                  <a:lnTo>
                    <a:pt x="53573" y="16490"/>
                  </a:lnTo>
                  <a:lnTo>
                    <a:pt x="53235" y="16490"/>
                  </a:lnTo>
                  <a:lnTo>
                    <a:pt x="52905" y="16490"/>
                  </a:lnTo>
                  <a:lnTo>
                    <a:pt x="52568" y="16490"/>
                  </a:lnTo>
                  <a:lnTo>
                    <a:pt x="52230" y="16490"/>
                  </a:lnTo>
                  <a:lnTo>
                    <a:pt x="51900" y="16490"/>
                  </a:lnTo>
                  <a:lnTo>
                    <a:pt x="51563" y="16490"/>
                  </a:lnTo>
                  <a:lnTo>
                    <a:pt x="48630" y="16490"/>
                  </a:lnTo>
                  <a:lnTo>
                    <a:pt x="45705" y="16490"/>
                  </a:lnTo>
                  <a:lnTo>
                    <a:pt x="42773" y="16490"/>
                  </a:lnTo>
                  <a:lnTo>
                    <a:pt x="39840" y="16490"/>
                  </a:lnTo>
                  <a:lnTo>
                    <a:pt x="36908" y="16490"/>
                  </a:lnTo>
                  <a:lnTo>
                    <a:pt x="33983" y="16490"/>
                  </a:lnTo>
                  <a:lnTo>
                    <a:pt x="31050" y="16490"/>
                  </a:lnTo>
                  <a:lnTo>
                    <a:pt x="28118" y="16490"/>
                  </a:lnTo>
                  <a:lnTo>
                    <a:pt x="25185" y="16490"/>
                  </a:lnTo>
                  <a:lnTo>
                    <a:pt x="22253" y="16490"/>
                  </a:lnTo>
                  <a:lnTo>
                    <a:pt x="19328" y="16490"/>
                  </a:lnTo>
                  <a:lnTo>
                    <a:pt x="16395" y="16490"/>
                  </a:lnTo>
                  <a:lnTo>
                    <a:pt x="13463" y="16490"/>
                  </a:lnTo>
                  <a:lnTo>
                    <a:pt x="10530" y="16490"/>
                  </a:lnTo>
                  <a:lnTo>
                    <a:pt x="7598" y="16490"/>
                  </a:lnTo>
                  <a:lnTo>
                    <a:pt x="4673" y="16490"/>
                  </a:lnTo>
                  <a:lnTo>
                    <a:pt x="4493" y="16490"/>
                  </a:lnTo>
                  <a:lnTo>
                    <a:pt x="4313" y="16490"/>
                  </a:lnTo>
                  <a:lnTo>
                    <a:pt x="4140" y="16490"/>
                  </a:lnTo>
                  <a:lnTo>
                    <a:pt x="3960" y="16490"/>
                  </a:lnTo>
                  <a:lnTo>
                    <a:pt x="3788" y="16490"/>
                  </a:lnTo>
                  <a:lnTo>
                    <a:pt x="3608" y="16490"/>
                  </a:lnTo>
                  <a:lnTo>
                    <a:pt x="3435" y="16490"/>
                  </a:lnTo>
                  <a:lnTo>
                    <a:pt x="3255" y="16490"/>
                  </a:lnTo>
                  <a:lnTo>
                    <a:pt x="2963" y="16490"/>
                  </a:lnTo>
                  <a:lnTo>
                    <a:pt x="2663" y="16490"/>
                  </a:lnTo>
                  <a:lnTo>
                    <a:pt x="2370" y="16473"/>
                  </a:lnTo>
                  <a:lnTo>
                    <a:pt x="2085" y="16446"/>
                  </a:lnTo>
                  <a:lnTo>
                    <a:pt x="1943" y="16429"/>
                  </a:lnTo>
                  <a:lnTo>
                    <a:pt x="1800" y="16402"/>
                  </a:lnTo>
                  <a:lnTo>
                    <a:pt x="1665" y="16376"/>
                  </a:lnTo>
                  <a:lnTo>
                    <a:pt x="1530" y="16341"/>
                  </a:lnTo>
                  <a:lnTo>
                    <a:pt x="1403" y="16297"/>
                  </a:lnTo>
                  <a:lnTo>
                    <a:pt x="1275" y="16253"/>
                  </a:lnTo>
                  <a:lnTo>
                    <a:pt x="1155" y="16200"/>
                  </a:lnTo>
                  <a:lnTo>
                    <a:pt x="1035" y="16147"/>
                  </a:lnTo>
                  <a:lnTo>
                    <a:pt x="923" y="16076"/>
                  </a:lnTo>
                  <a:lnTo>
                    <a:pt x="818" y="16006"/>
                  </a:lnTo>
                  <a:lnTo>
                    <a:pt x="713" y="15927"/>
                  </a:lnTo>
                  <a:lnTo>
                    <a:pt x="615" y="15839"/>
                  </a:lnTo>
                  <a:lnTo>
                    <a:pt x="518" y="15742"/>
                  </a:lnTo>
                  <a:lnTo>
                    <a:pt x="435" y="15636"/>
                  </a:lnTo>
                  <a:lnTo>
                    <a:pt x="360" y="15522"/>
                  </a:lnTo>
                  <a:lnTo>
                    <a:pt x="285" y="15390"/>
                  </a:lnTo>
                  <a:lnTo>
                    <a:pt x="218" y="15258"/>
                  </a:lnTo>
                  <a:lnTo>
                    <a:pt x="165" y="15108"/>
                  </a:lnTo>
                  <a:lnTo>
                    <a:pt x="113" y="14958"/>
                  </a:lnTo>
                  <a:lnTo>
                    <a:pt x="75" y="14782"/>
                  </a:lnTo>
                  <a:lnTo>
                    <a:pt x="45" y="14606"/>
                  </a:lnTo>
                  <a:lnTo>
                    <a:pt x="15" y="14413"/>
                  </a:lnTo>
                  <a:lnTo>
                    <a:pt x="8" y="14210"/>
                  </a:lnTo>
                  <a:lnTo>
                    <a:pt x="0" y="13990"/>
                  </a:lnTo>
                  <a:lnTo>
                    <a:pt x="8" y="13779"/>
                  </a:lnTo>
                  <a:lnTo>
                    <a:pt x="23" y="13576"/>
                  </a:lnTo>
                  <a:lnTo>
                    <a:pt x="45" y="13382"/>
                  </a:lnTo>
                  <a:lnTo>
                    <a:pt x="83" y="13206"/>
                  </a:lnTo>
                  <a:lnTo>
                    <a:pt x="120" y="13039"/>
                  </a:lnTo>
                  <a:lnTo>
                    <a:pt x="173" y="12881"/>
                  </a:lnTo>
                  <a:lnTo>
                    <a:pt x="233" y="12740"/>
                  </a:lnTo>
                  <a:lnTo>
                    <a:pt x="300" y="12599"/>
                  </a:lnTo>
                  <a:lnTo>
                    <a:pt x="368" y="12476"/>
                  </a:lnTo>
                  <a:lnTo>
                    <a:pt x="450" y="12361"/>
                  </a:lnTo>
                  <a:lnTo>
                    <a:pt x="533" y="12256"/>
                  </a:lnTo>
                  <a:lnTo>
                    <a:pt x="630" y="12167"/>
                  </a:lnTo>
                  <a:lnTo>
                    <a:pt x="728" y="12079"/>
                  </a:lnTo>
                  <a:lnTo>
                    <a:pt x="833" y="12000"/>
                  </a:lnTo>
                  <a:lnTo>
                    <a:pt x="938" y="11930"/>
                  </a:lnTo>
                  <a:lnTo>
                    <a:pt x="1058" y="11859"/>
                  </a:lnTo>
                  <a:lnTo>
                    <a:pt x="1170" y="11806"/>
                  </a:lnTo>
                  <a:lnTo>
                    <a:pt x="1298" y="11754"/>
                  </a:lnTo>
                  <a:lnTo>
                    <a:pt x="1425" y="11710"/>
                  </a:lnTo>
                  <a:lnTo>
                    <a:pt x="1553" y="11674"/>
                  </a:lnTo>
                  <a:lnTo>
                    <a:pt x="1688" y="11639"/>
                  </a:lnTo>
                  <a:lnTo>
                    <a:pt x="1823" y="11613"/>
                  </a:lnTo>
                  <a:lnTo>
                    <a:pt x="1965" y="11586"/>
                  </a:lnTo>
                  <a:lnTo>
                    <a:pt x="2108" y="11569"/>
                  </a:lnTo>
                  <a:lnTo>
                    <a:pt x="2393" y="11542"/>
                  </a:lnTo>
                  <a:lnTo>
                    <a:pt x="2685" y="11525"/>
                  </a:lnTo>
                  <a:lnTo>
                    <a:pt x="2978" y="11516"/>
                  </a:lnTo>
                  <a:lnTo>
                    <a:pt x="3270" y="11516"/>
                  </a:lnTo>
                  <a:lnTo>
                    <a:pt x="6293" y="11516"/>
                  </a:lnTo>
                  <a:lnTo>
                    <a:pt x="9308" y="11516"/>
                  </a:lnTo>
                  <a:lnTo>
                    <a:pt x="12330" y="11516"/>
                  </a:lnTo>
                  <a:lnTo>
                    <a:pt x="15353" y="11516"/>
                  </a:lnTo>
                  <a:lnTo>
                    <a:pt x="18368" y="11516"/>
                  </a:lnTo>
                  <a:lnTo>
                    <a:pt x="21390" y="11516"/>
                  </a:lnTo>
                  <a:lnTo>
                    <a:pt x="24405" y="11516"/>
                  </a:lnTo>
                  <a:lnTo>
                    <a:pt x="27428" y="11516"/>
                  </a:lnTo>
                  <a:lnTo>
                    <a:pt x="30443" y="11516"/>
                  </a:lnTo>
                  <a:lnTo>
                    <a:pt x="33465" y="11516"/>
                  </a:lnTo>
                  <a:lnTo>
                    <a:pt x="36488" y="11516"/>
                  </a:lnTo>
                  <a:lnTo>
                    <a:pt x="39503" y="11516"/>
                  </a:lnTo>
                  <a:lnTo>
                    <a:pt x="42525" y="11516"/>
                  </a:lnTo>
                  <a:lnTo>
                    <a:pt x="45540" y="11516"/>
                  </a:lnTo>
                  <a:lnTo>
                    <a:pt x="48563" y="11516"/>
                  </a:lnTo>
                  <a:lnTo>
                    <a:pt x="51585" y="11516"/>
                  </a:lnTo>
                  <a:lnTo>
                    <a:pt x="51923" y="11516"/>
                  </a:lnTo>
                  <a:lnTo>
                    <a:pt x="52268" y="11516"/>
                  </a:lnTo>
                  <a:lnTo>
                    <a:pt x="52605" y="11516"/>
                  </a:lnTo>
                  <a:lnTo>
                    <a:pt x="52950" y="11516"/>
                  </a:lnTo>
                  <a:lnTo>
                    <a:pt x="53295" y="11516"/>
                  </a:lnTo>
                  <a:lnTo>
                    <a:pt x="53633" y="11516"/>
                  </a:lnTo>
                  <a:lnTo>
                    <a:pt x="53978" y="11516"/>
                  </a:lnTo>
                  <a:lnTo>
                    <a:pt x="54323" y="11516"/>
                  </a:lnTo>
                  <a:lnTo>
                    <a:pt x="54420" y="11296"/>
                  </a:lnTo>
                  <a:lnTo>
                    <a:pt x="54525" y="11076"/>
                  </a:lnTo>
                  <a:lnTo>
                    <a:pt x="54630" y="10856"/>
                  </a:lnTo>
                  <a:lnTo>
                    <a:pt x="54735" y="10636"/>
                  </a:lnTo>
                  <a:lnTo>
                    <a:pt x="54383" y="10266"/>
                  </a:lnTo>
                  <a:lnTo>
                    <a:pt x="54038" y="9896"/>
                  </a:lnTo>
                  <a:lnTo>
                    <a:pt x="53693" y="9526"/>
                  </a:lnTo>
                  <a:lnTo>
                    <a:pt x="53348" y="9156"/>
                  </a:lnTo>
                  <a:lnTo>
                    <a:pt x="52995" y="8795"/>
                  </a:lnTo>
                  <a:lnTo>
                    <a:pt x="52650" y="8426"/>
                  </a:lnTo>
                  <a:lnTo>
                    <a:pt x="52305" y="8056"/>
                  </a:lnTo>
                  <a:lnTo>
                    <a:pt x="51953" y="7686"/>
                  </a:lnTo>
                  <a:lnTo>
                    <a:pt x="51608" y="7325"/>
                  </a:lnTo>
                  <a:lnTo>
                    <a:pt x="51263" y="6955"/>
                  </a:lnTo>
                  <a:lnTo>
                    <a:pt x="50918" y="6586"/>
                  </a:lnTo>
                  <a:lnTo>
                    <a:pt x="50573" y="6216"/>
                  </a:lnTo>
                  <a:lnTo>
                    <a:pt x="50228" y="5846"/>
                  </a:lnTo>
                  <a:lnTo>
                    <a:pt x="49883" y="5468"/>
                  </a:lnTo>
                  <a:lnTo>
                    <a:pt x="49538" y="5098"/>
                  </a:lnTo>
                  <a:lnTo>
                    <a:pt x="49193" y="4728"/>
                  </a:lnTo>
                  <a:lnTo>
                    <a:pt x="48998" y="4508"/>
                  </a:lnTo>
                  <a:lnTo>
                    <a:pt x="48810" y="4279"/>
                  </a:lnTo>
                  <a:lnTo>
                    <a:pt x="48638" y="4050"/>
                  </a:lnTo>
                  <a:lnTo>
                    <a:pt x="48480" y="3812"/>
                  </a:lnTo>
                  <a:lnTo>
                    <a:pt x="48413" y="3698"/>
                  </a:lnTo>
                  <a:lnTo>
                    <a:pt x="48345" y="3575"/>
                  </a:lnTo>
                  <a:lnTo>
                    <a:pt x="48285" y="3460"/>
                  </a:lnTo>
                  <a:lnTo>
                    <a:pt x="48225" y="3337"/>
                  </a:lnTo>
                  <a:lnTo>
                    <a:pt x="48180" y="3214"/>
                  </a:lnTo>
                  <a:lnTo>
                    <a:pt x="48135" y="3090"/>
                  </a:lnTo>
                  <a:lnTo>
                    <a:pt x="48098" y="2967"/>
                  </a:lnTo>
                  <a:lnTo>
                    <a:pt x="48068" y="2844"/>
                  </a:lnTo>
                  <a:lnTo>
                    <a:pt x="48045" y="2712"/>
                  </a:lnTo>
                  <a:lnTo>
                    <a:pt x="48023" y="2589"/>
                  </a:lnTo>
                  <a:lnTo>
                    <a:pt x="48015" y="2457"/>
                  </a:lnTo>
                  <a:lnTo>
                    <a:pt x="48015" y="2333"/>
                  </a:lnTo>
                  <a:lnTo>
                    <a:pt x="48023" y="2201"/>
                  </a:lnTo>
                  <a:lnTo>
                    <a:pt x="48045" y="2069"/>
                  </a:lnTo>
                  <a:lnTo>
                    <a:pt x="48068" y="1946"/>
                  </a:lnTo>
                  <a:lnTo>
                    <a:pt x="48105" y="1814"/>
                  </a:lnTo>
                  <a:lnTo>
                    <a:pt x="48150" y="1682"/>
                  </a:lnTo>
                  <a:lnTo>
                    <a:pt x="48203" y="1550"/>
                  </a:lnTo>
                  <a:lnTo>
                    <a:pt x="48270" y="1409"/>
                  </a:lnTo>
                  <a:lnTo>
                    <a:pt x="48345" y="1277"/>
                  </a:lnTo>
                  <a:lnTo>
                    <a:pt x="48435" y="1145"/>
                  </a:lnTo>
                  <a:lnTo>
                    <a:pt x="48533" y="1004"/>
                  </a:lnTo>
                  <a:lnTo>
                    <a:pt x="48638" y="872"/>
                  </a:lnTo>
                  <a:lnTo>
                    <a:pt x="48765" y="731"/>
                  </a:lnTo>
                  <a:lnTo>
                    <a:pt x="48885" y="616"/>
                  </a:lnTo>
                  <a:lnTo>
                    <a:pt x="48998" y="502"/>
                  </a:lnTo>
                  <a:lnTo>
                    <a:pt x="49118" y="405"/>
                  </a:lnTo>
                  <a:lnTo>
                    <a:pt x="49230" y="317"/>
                  </a:lnTo>
                  <a:lnTo>
                    <a:pt x="49350" y="247"/>
                  </a:lnTo>
                  <a:lnTo>
                    <a:pt x="49463" y="176"/>
                  </a:lnTo>
                  <a:lnTo>
                    <a:pt x="49583" y="123"/>
                  </a:lnTo>
                  <a:lnTo>
                    <a:pt x="49695" y="79"/>
                  </a:lnTo>
                  <a:lnTo>
                    <a:pt x="49808" y="44"/>
                  </a:lnTo>
                  <a:lnTo>
                    <a:pt x="49920" y="18"/>
                  </a:lnTo>
                  <a:lnTo>
                    <a:pt x="50033" y="9"/>
                  </a:lnTo>
                  <a:lnTo>
                    <a:pt x="50138" y="0"/>
                  </a:lnTo>
                  <a:lnTo>
                    <a:pt x="50250" y="0"/>
                  </a:lnTo>
                  <a:lnTo>
                    <a:pt x="50363" y="9"/>
                  </a:lnTo>
                  <a:lnTo>
                    <a:pt x="50468" y="35"/>
                  </a:lnTo>
                  <a:lnTo>
                    <a:pt x="50580" y="62"/>
                  </a:lnTo>
                  <a:lnTo>
                    <a:pt x="50685" y="97"/>
                  </a:lnTo>
                  <a:lnTo>
                    <a:pt x="50790" y="141"/>
                  </a:lnTo>
                  <a:lnTo>
                    <a:pt x="50895" y="185"/>
                  </a:lnTo>
                  <a:lnTo>
                    <a:pt x="51000" y="238"/>
                  </a:lnTo>
                  <a:lnTo>
                    <a:pt x="51105" y="308"/>
                  </a:lnTo>
                  <a:lnTo>
                    <a:pt x="51210" y="370"/>
                  </a:lnTo>
                  <a:lnTo>
                    <a:pt x="51315" y="449"/>
                  </a:lnTo>
                  <a:lnTo>
                    <a:pt x="51420" y="528"/>
                  </a:lnTo>
                  <a:lnTo>
                    <a:pt x="51623" y="705"/>
                  </a:lnTo>
                  <a:lnTo>
                    <a:pt x="51825" y="898"/>
                  </a:lnTo>
                  <a:lnTo>
                    <a:pt x="52028" y="1110"/>
                  </a:lnTo>
                  <a:lnTo>
                    <a:pt x="52223" y="1338"/>
                  </a:lnTo>
                  <a:lnTo>
                    <a:pt x="52770" y="1990"/>
                  </a:lnTo>
                  <a:lnTo>
                    <a:pt x="53325" y="2641"/>
                  </a:lnTo>
                  <a:lnTo>
                    <a:pt x="53873" y="3293"/>
                  </a:lnTo>
                  <a:lnTo>
                    <a:pt x="54420" y="3944"/>
                  </a:lnTo>
                  <a:lnTo>
                    <a:pt x="54968" y="4596"/>
                  </a:lnTo>
                  <a:lnTo>
                    <a:pt x="55523" y="5247"/>
                  </a:lnTo>
                  <a:lnTo>
                    <a:pt x="56070" y="5890"/>
                  </a:lnTo>
                  <a:lnTo>
                    <a:pt x="56625" y="6542"/>
                  </a:lnTo>
                  <a:lnTo>
                    <a:pt x="57173" y="7193"/>
                  </a:lnTo>
                  <a:lnTo>
                    <a:pt x="57728" y="7836"/>
                  </a:lnTo>
                  <a:lnTo>
                    <a:pt x="58283" y="8487"/>
                  </a:lnTo>
                  <a:lnTo>
                    <a:pt x="58838" y="9130"/>
                  </a:lnTo>
                  <a:lnTo>
                    <a:pt x="59393" y="9773"/>
                  </a:lnTo>
                  <a:lnTo>
                    <a:pt x="59948" y="10415"/>
                  </a:lnTo>
                  <a:lnTo>
                    <a:pt x="60503" y="11058"/>
                  </a:lnTo>
                  <a:lnTo>
                    <a:pt x="61065" y="11692"/>
                  </a:lnTo>
                  <a:lnTo>
                    <a:pt x="61193" y="11851"/>
                  </a:lnTo>
                  <a:lnTo>
                    <a:pt x="61320" y="12000"/>
                  </a:lnTo>
                  <a:lnTo>
                    <a:pt x="61433" y="12150"/>
                  </a:lnTo>
                  <a:lnTo>
                    <a:pt x="61538" y="12300"/>
                  </a:lnTo>
                  <a:lnTo>
                    <a:pt x="61635" y="12449"/>
                  </a:lnTo>
                  <a:lnTo>
                    <a:pt x="61718" y="12599"/>
                  </a:lnTo>
                  <a:lnTo>
                    <a:pt x="61800" y="12749"/>
                  </a:lnTo>
                  <a:lnTo>
                    <a:pt x="61868" y="12889"/>
                  </a:lnTo>
                  <a:lnTo>
                    <a:pt x="61928" y="13039"/>
                  </a:lnTo>
                  <a:lnTo>
                    <a:pt x="61988" y="13180"/>
                  </a:lnTo>
                  <a:lnTo>
                    <a:pt x="62025" y="13330"/>
                  </a:lnTo>
                  <a:lnTo>
                    <a:pt x="62063" y="13470"/>
                  </a:lnTo>
                  <a:lnTo>
                    <a:pt x="62093" y="13611"/>
                  </a:lnTo>
                  <a:lnTo>
                    <a:pt x="62108" y="13761"/>
                  </a:lnTo>
                  <a:lnTo>
                    <a:pt x="62123" y="13902"/>
                  </a:lnTo>
                  <a:lnTo>
                    <a:pt x="62123" y="14043"/>
                  </a:lnTo>
                  <a:lnTo>
                    <a:pt x="62115" y="14184"/>
                  </a:lnTo>
                  <a:lnTo>
                    <a:pt x="62100" y="14324"/>
                  </a:lnTo>
                  <a:lnTo>
                    <a:pt x="62078" y="14465"/>
                  </a:lnTo>
                  <a:lnTo>
                    <a:pt x="62048" y="14615"/>
                  </a:lnTo>
                  <a:lnTo>
                    <a:pt x="62010" y="14756"/>
                  </a:lnTo>
                  <a:lnTo>
                    <a:pt x="61965" y="14897"/>
                  </a:lnTo>
                  <a:lnTo>
                    <a:pt x="61905" y="15038"/>
                  </a:lnTo>
                  <a:lnTo>
                    <a:pt x="61845" y="15187"/>
                  </a:lnTo>
                  <a:lnTo>
                    <a:pt x="61770" y="15328"/>
                  </a:lnTo>
                  <a:lnTo>
                    <a:pt x="61688" y="15478"/>
                  </a:lnTo>
                  <a:lnTo>
                    <a:pt x="61605" y="15619"/>
                  </a:lnTo>
                  <a:lnTo>
                    <a:pt x="61508" y="15768"/>
                  </a:lnTo>
                  <a:lnTo>
                    <a:pt x="61403" y="15918"/>
                  </a:lnTo>
                  <a:lnTo>
                    <a:pt x="61290" y="16068"/>
                  </a:lnTo>
                  <a:lnTo>
                    <a:pt x="61170" y="16217"/>
                  </a:lnTo>
                  <a:lnTo>
                    <a:pt x="61043" y="16367"/>
                  </a:lnTo>
                  <a:lnTo>
                    <a:pt x="60480" y="17010"/>
                  </a:lnTo>
                  <a:lnTo>
                    <a:pt x="59925" y="17652"/>
                  </a:lnTo>
                  <a:lnTo>
                    <a:pt x="59370" y="18295"/>
                  </a:lnTo>
                  <a:lnTo>
                    <a:pt x="58815" y="18938"/>
                  </a:lnTo>
                  <a:lnTo>
                    <a:pt x="58260" y="19581"/>
                  </a:lnTo>
                  <a:lnTo>
                    <a:pt x="57705" y="20232"/>
                  </a:lnTo>
                  <a:lnTo>
                    <a:pt x="57158" y="20875"/>
                  </a:lnTo>
                  <a:lnTo>
                    <a:pt x="56603" y="21526"/>
                  </a:lnTo>
                  <a:lnTo>
                    <a:pt x="56048" y="22178"/>
                  </a:lnTo>
                  <a:lnTo>
                    <a:pt x="55500" y="22820"/>
                  </a:lnTo>
                  <a:lnTo>
                    <a:pt x="54953" y="23472"/>
                  </a:lnTo>
                  <a:lnTo>
                    <a:pt x="54398" y="24123"/>
                  </a:lnTo>
                  <a:lnTo>
                    <a:pt x="53850" y="24775"/>
                  </a:lnTo>
                  <a:lnTo>
                    <a:pt x="53303" y="25418"/>
                  </a:lnTo>
                  <a:lnTo>
                    <a:pt x="52748" y="26069"/>
                  </a:lnTo>
                  <a:lnTo>
                    <a:pt x="52200" y="26721"/>
                  </a:lnTo>
                  <a:lnTo>
                    <a:pt x="52005" y="26941"/>
                  </a:lnTo>
                  <a:lnTo>
                    <a:pt x="51803" y="27152"/>
                  </a:lnTo>
                  <a:lnTo>
                    <a:pt x="51608" y="27346"/>
                  </a:lnTo>
                  <a:lnTo>
                    <a:pt x="51405" y="27522"/>
                  </a:lnTo>
                  <a:lnTo>
                    <a:pt x="51300" y="27610"/>
                  </a:lnTo>
                  <a:lnTo>
                    <a:pt x="51195" y="27680"/>
                  </a:lnTo>
                  <a:lnTo>
                    <a:pt x="51090" y="27751"/>
                  </a:lnTo>
                  <a:lnTo>
                    <a:pt x="50993" y="27812"/>
                  </a:lnTo>
                  <a:lnTo>
                    <a:pt x="50888" y="27874"/>
                  </a:lnTo>
                  <a:lnTo>
                    <a:pt x="50775" y="27927"/>
                  </a:lnTo>
                  <a:lnTo>
                    <a:pt x="50670" y="27971"/>
                  </a:lnTo>
                  <a:lnTo>
                    <a:pt x="50565" y="28006"/>
                  </a:lnTo>
                  <a:lnTo>
                    <a:pt x="50453" y="28032"/>
                  </a:lnTo>
                  <a:lnTo>
                    <a:pt x="50348" y="28050"/>
                  </a:lnTo>
                  <a:lnTo>
                    <a:pt x="50235" y="28059"/>
                  </a:lnTo>
                  <a:lnTo>
                    <a:pt x="50130" y="28068"/>
                  </a:lnTo>
                  <a:lnTo>
                    <a:pt x="50018" y="28059"/>
                  </a:lnTo>
                  <a:lnTo>
                    <a:pt x="49905" y="28041"/>
                  </a:lnTo>
                  <a:lnTo>
                    <a:pt x="49793" y="28024"/>
                  </a:lnTo>
                  <a:lnTo>
                    <a:pt x="49680" y="27988"/>
                  </a:lnTo>
                  <a:lnTo>
                    <a:pt x="49560" y="27936"/>
                  </a:lnTo>
                  <a:lnTo>
                    <a:pt x="49448" y="27883"/>
                  </a:lnTo>
                  <a:lnTo>
                    <a:pt x="49328" y="27821"/>
                  </a:lnTo>
                  <a:lnTo>
                    <a:pt x="49215" y="27742"/>
                  </a:lnTo>
                  <a:lnTo>
                    <a:pt x="49095" y="27645"/>
                  </a:lnTo>
                  <a:lnTo>
                    <a:pt x="48975" y="27548"/>
                  </a:lnTo>
                  <a:lnTo>
                    <a:pt x="48855" y="27434"/>
                  </a:lnTo>
                  <a:lnTo>
                    <a:pt x="48735" y="27311"/>
                  </a:lnTo>
                  <a:lnTo>
                    <a:pt x="48615" y="27170"/>
                  </a:lnTo>
                  <a:lnTo>
                    <a:pt x="48503" y="27029"/>
                  </a:lnTo>
                  <a:lnTo>
                    <a:pt x="48405" y="26897"/>
                  </a:lnTo>
                  <a:lnTo>
                    <a:pt x="48315" y="26756"/>
                  </a:lnTo>
                  <a:lnTo>
                    <a:pt x="48240" y="26624"/>
                  </a:lnTo>
                  <a:lnTo>
                    <a:pt x="48180" y="26492"/>
                  </a:lnTo>
                  <a:lnTo>
                    <a:pt x="48120" y="26360"/>
                  </a:lnTo>
                  <a:lnTo>
                    <a:pt x="48075" y="26228"/>
                  </a:lnTo>
                  <a:lnTo>
                    <a:pt x="48045" y="26096"/>
                  </a:lnTo>
                  <a:lnTo>
                    <a:pt x="48015" y="25964"/>
                  </a:lnTo>
                  <a:lnTo>
                    <a:pt x="48000" y="25831"/>
                  </a:lnTo>
                  <a:lnTo>
                    <a:pt x="47993" y="25708"/>
                  </a:lnTo>
                  <a:lnTo>
                    <a:pt x="47993" y="25576"/>
                  </a:lnTo>
                  <a:lnTo>
                    <a:pt x="48000" y="25453"/>
                  </a:lnTo>
                  <a:lnTo>
                    <a:pt x="48023" y="25330"/>
                  </a:lnTo>
                  <a:lnTo>
                    <a:pt x="48045" y="25198"/>
                  </a:lnTo>
                  <a:lnTo>
                    <a:pt x="48075" y="25074"/>
                  </a:lnTo>
                  <a:lnTo>
                    <a:pt x="48113" y="24951"/>
                  </a:lnTo>
                  <a:lnTo>
                    <a:pt x="48158" y="24828"/>
                  </a:lnTo>
                  <a:lnTo>
                    <a:pt x="48203" y="24713"/>
                  </a:lnTo>
                  <a:lnTo>
                    <a:pt x="48263" y="24590"/>
                  </a:lnTo>
                  <a:lnTo>
                    <a:pt x="48323" y="24467"/>
                  </a:lnTo>
                  <a:lnTo>
                    <a:pt x="48390" y="24352"/>
                  </a:lnTo>
                  <a:lnTo>
                    <a:pt x="48458" y="24229"/>
                  </a:lnTo>
                  <a:lnTo>
                    <a:pt x="48615" y="24000"/>
                  </a:lnTo>
                  <a:lnTo>
                    <a:pt x="48788" y="23771"/>
                  </a:lnTo>
                  <a:lnTo>
                    <a:pt x="48968" y="23542"/>
                  </a:lnTo>
                  <a:lnTo>
                    <a:pt x="49155" y="23313"/>
                  </a:lnTo>
                  <a:lnTo>
                    <a:pt x="49493" y="22935"/>
                  </a:lnTo>
                  <a:lnTo>
                    <a:pt x="49823" y="22556"/>
                  </a:lnTo>
                  <a:lnTo>
                    <a:pt x="50160" y="22178"/>
                  </a:lnTo>
                  <a:lnTo>
                    <a:pt x="50498" y="21790"/>
                  </a:lnTo>
                  <a:lnTo>
                    <a:pt x="50828" y="21412"/>
                  </a:lnTo>
                  <a:lnTo>
                    <a:pt x="51165" y="21033"/>
                  </a:lnTo>
                  <a:lnTo>
                    <a:pt x="51495" y="20655"/>
                  </a:lnTo>
                  <a:lnTo>
                    <a:pt x="51833" y="20276"/>
                  </a:lnTo>
                  <a:lnTo>
                    <a:pt x="52170" y="19897"/>
                  </a:lnTo>
                  <a:lnTo>
                    <a:pt x="52500" y="19519"/>
                  </a:lnTo>
                  <a:lnTo>
                    <a:pt x="52838" y="19140"/>
                  </a:lnTo>
                  <a:lnTo>
                    <a:pt x="53175" y="18762"/>
                  </a:lnTo>
                  <a:lnTo>
                    <a:pt x="53513" y="18383"/>
                  </a:lnTo>
                  <a:lnTo>
                    <a:pt x="53843" y="18005"/>
                  </a:lnTo>
                  <a:lnTo>
                    <a:pt x="54180" y="17626"/>
                  </a:lnTo>
                  <a:lnTo>
                    <a:pt x="54510" y="17247"/>
                  </a:lnTo>
                  <a:lnTo>
                    <a:pt x="54443" y="17054"/>
                  </a:lnTo>
                  <a:lnTo>
                    <a:pt x="54375" y="16869"/>
                  </a:lnTo>
                  <a:lnTo>
                    <a:pt x="54308" y="16684"/>
                  </a:lnTo>
                  <a:lnTo>
                    <a:pt x="54240" y="1649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g10d1bdb7c36_0_813"/>
          <p:cNvGrpSpPr/>
          <p:nvPr/>
        </p:nvGrpSpPr>
        <p:grpSpPr>
          <a:xfrm>
            <a:off x="7069058" y="4203010"/>
            <a:ext cx="907184" cy="777589"/>
            <a:chOff x="104250" y="82525"/>
            <a:chExt cx="2799950" cy="2817350"/>
          </a:xfrm>
        </p:grpSpPr>
        <p:sp>
          <p:nvSpPr>
            <p:cNvPr id="433" name="Google Shape;433;g10d1bdb7c36_0_813"/>
            <p:cNvSpPr/>
            <p:nvPr/>
          </p:nvSpPr>
          <p:spPr>
            <a:xfrm>
              <a:off x="104250" y="82525"/>
              <a:ext cx="2799950" cy="2817350"/>
            </a:xfrm>
            <a:custGeom>
              <a:avLst/>
              <a:gdLst/>
              <a:ahLst/>
              <a:cxnLst/>
              <a:rect l="l" t="t" r="r" b="b"/>
              <a:pathLst>
                <a:path w="111998" h="112694" extrusionOk="0">
                  <a:moveTo>
                    <a:pt x="0" y="1"/>
                  </a:moveTo>
                  <a:lnTo>
                    <a:pt x="0" y="77477"/>
                  </a:lnTo>
                  <a:lnTo>
                    <a:pt x="55635" y="112693"/>
                  </a:lnTo>
                  <a:lnTo>
                    <a:pt x="111998" y="77477"/>
                  </a:lnTo>
                  <a:lnTo>
                    <a:pt x="111998" y="1"/>
                  </a:lnTo>
                  <a:close/>
                </a:path>
              </a:pathLst>
            </a:custGeom>
            <a:solidFill>
              <a:srgbClr val="0538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g10d1bdb7c36_0_813"/>
            <p:cNvSpPr/>
            <p:nvPr/>
          </p:nvSpPr>
          <p:spPr>
            <a:xfrm>
              <a:off x="1453675" y="1251500"/>
              <a:ext cx="377825" cy="360100"/>
            </a:xfrm>
            <a:custGeom>
              <a:avLst/>
              <a:gdLst/>
              <a:ahLst/>
              <a:cxnLst/>
              <a:rect l="l" t="t" r="r" b="b"/>
              <a:pathLst>
                <a:path w="15113" h="14404" extrusionOk="0">
                  <a:moveTo>
                    <a:pt x="7538" y="0"/>
                  </a:moveTo>
                  <a:lnTo>
                    <a:pt x="7928" y="44"/>
                  </a:lnTo>
                  <a:lnTo>
                    <a:pt x="8311" y="150"/>
                  </a:lnTo>
                  <a:lnTo>
                    <a:pt x="8656" y="388"/>
                  </a:lnTo>
                  <a:lnTo>
                    <a:pt x="8948" y="704"/>
                  </a:lnTo>
                  <a:lnTo>
                    <a:pt x="9203" y="1048"/>
                  </a:lnTo>
                  <a:lnTo>
                    <a:pt x="15113" y="12027"/>
                  </a:lnTo>
                  <a:lnTo>
                    <a:pt x="11813" y="14404"/>
                  </a:lnTo>
                  <a:lnTo>
                    <a:pt x="7538" y="6533"/>
                  </a:lnTo>
                  <a:lnTo>
                    <a:pt x="3338" y="14404"/>
                  </a:lnTo>
                  <a:lnTo>
                    <a:pt x="1" y="12027"/>
                  </a:lnTo>
                  <a:lnTo>
                    <a:pt x="5881" y="1048"/>
                  </a:lnTo>
                  <a:lnTo>
                    <a:pt x="6121" y="704"/>
                  </a:lnTo>
                  <a:lnTo>
                    <a:pt x="6413" y="414"/>
                  </a:lnTo>
                  <a:lnTo>
                    <a:pt x="6758" y="176"/>
                  </a:lnTo>
                  <a:lnTo>
                    <a:pt x="7141" y="44"/>
                  </a:lnTo>
                  <a:lnTo>
                    <a:pt x="75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g10d1bdb7c36_0_813"/>
            <p:cNvSpPr/>
            <p:nvPr/>
          </p:nvSpPr>
          <p:spPr>
            <a:xfrm>
              <a:off x="796675" y="608800"/>
              <a:ext cx="427150" cy="674850"/>
            </a:xfrm>
            <a:custGeom>
              <a:avLst/>
              <a:gdLst/>
              <a:ahLst/>
              <a:cxnLst/>
              <a:rect l="l" t="t" r="r" b="b"/>
              <a:pathLst>
                <a:path w="17086" h="26994" extrusionOk="0">
                  <a:moveTo>
                    <a:pt x="9601" y="0"/>
                  </a:moveTo>
                  <a:lnTo>
                    <a:pt x="9616" y="0"/>
                  </a:lnTo>
                  <a:lnTo>
                    <a:pt x="9998" y="35"/>
                  </a:lnTo>
                  <a:lnTo>
                    <a:pt x="10366" y="167"/>
                  </a:lnTo>
                  <a:lnTo>
                    <a:pt x="10696" y="388"/>
                  </a:lnTo>
                  <a:lnTo>
                    <a:pt x="10988" y="678"/>
                  </a:lnTo>
                  <a:lnTo>
                    <a:pt x="11221" y="1021"/>
                  </a:lnTo>
                  <a:lnTo>
                    <a:pt x="11408" y="1426"/>
                  </a:lnTo>
                  <a:lnTo>
                    <a:pt x="17086" y="18489"/>
                  </a:lnTo>
                  <a:lnTo>
                    <a:pt x="13471" y="20162"/>
                  </a:lnTo>
                  <a:lnTo>
                    <a:pt x="9578" y="8461"/>
                  </a:lnTo>
                  <a:lnTo>
                    <a:pt x="4778" y="22433"/>
                  </a:lnTo>
                  <a:lnTo>
                    <a:pt x="12503" y="22433"/>
                  </a:lnTo>
                  <a:lnTo>
                    <a:pt x="12503" y="26994"/>
                  </a:lnTo>
                  <a:lnTo>
                    <a:pt x="1936" y="26994"/>
                  </a:lnTo>
                  <a:lnTo>
                    <a:pt x="1546" y="26950"/>
                  </a:lnTo>
                  <a:lnTo>
                    <a:pt x="1186" y="26826"/>
                  </a:lnTo>
                  <a:lnTo>
                    <a:pt x="856" y="26633"/>
                  </a:lnTo>
                  <a:lnTo>
                    <a:pt x="586" y="26333"/>
                  </a:lnTo>
                  <a:lnTo>
                    <a:pt x="346" y="25990"/>
                  </a:lnTo>
                  <a:lnTo>
                    <a:pt x="143" y="25585"/>
                  </a:lnTo>
                  <a:lnTo>
                    <a:pt x="31" y="25154"/>
                  </a:lnTo>
                  <a:lnTo>
                    <a:pt x="1" y="24722"/>
                  </a:lnTo>
                  <a:lnTo>
                    <a:pt x="31" y="24291"/>
                  </a:lnTo>
                  <a:lnTo>
                    <a:pt x="143" y="23868"/>
                  </a:lnTo>
                  <a:lnTo>
                    <a:pt x="7793" y="1426"/>
                  </a:lnTo>
                  <a:lnTo>
                    <a:pt x="7973" y="1004"/>
                  </a:lnTo>
                  <a:lnTo>
                    <a:pt x="8228" y="643"/>
                  </a:lnTo>
                  <a:lnTo>
                    <a:pt x="8521" y="388"/>
                  </a:lnTo>
                  <a:lnTo>
                    <a:pt x="8851" y="167"/>
                  </a:lnTo>
                  <a:lnTo>
                    <a:pt x="9218" y="35"/>
                  </a:lnTo>
                  <a:lnTo>
                    <a:pt x="96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g10d1bdb7c36_0_813"/>
            <p:cNvSpPr/>
            <p:nvPr/>
          </p:nvSpPr>
          <p:spPr>
            <a:xfrm>
              <a:off x="1294875" y="904400"/>
              <a:ext cx="690000" cy="732725"/>
            </a:xfrm>
            <a:custGeom>
              <a:avLst/>
              <a:gdLst/>
              <a:ahLst/>
              <a:cxnLst/>
              <a:rect l="l" t="t" r="r" b="b"/>
              <a:pathLst>
                <a:path w="27600" h="29309" extrusionOk="0">
                  <a:moveTo>
                    <a:pt x="13763" y="0"/>
                  </a:moveTo>
                  <a:lnTo>
                    <a:pt x="14168" y="62"/>
                  </a:lnTo>
                  <a:lnTo>
                    <a:pt x="14573" y="194"/>
                  </a:lnTo>
                  <a:lnTo>
                    <a:pt x="14895" y="449"/>
                  </a:lnTo>
                  <a:lnTo>
                    <a:pt x="15210" y="775"/>
                  </a:lnTo>
                  <a:lnTo>
                    <a:pt x="15443" y="1153"/>
                  </a:lnTo>
                  <a:lnTo>
                    <a:pt x="27345" y="25928"/>
                  </a:lnTo>
                  <a:lnTo>
                    <a:pt x="27510" y="26377"/>
                  </a:lnTo>
                  <a:lnTo>
                    <a:pt x="27600" y="26826"/>
                  </a:lnTo>
                  <a:lnTo>
                    <a:pt x="27600" y="27302"/>
                  </a:lnTo>
                  <a:lnTo>
                    <a:pt x="27495" y="27751"/>
                  </a:lnTo>
                  <a:lnTo>
                    <a:pt x="27330" y="28200"/>
                  </a:lnTo>
                  <a:lnTo>
                    <a:pt x="27090" y="28569"/>
                  </a:lnTo>
                  <a:lnTo>
                    <a:pt x="26783" y="28860"/>
                  </a:lnTo>
                  <a:lnTo>
                    <a:pt x="26453" y="29124"/>
                  </a:lnTo>
                  <a:lnTo>
                    <a:pt x="26070" y="29230"/>
                  </a:lnTo>
                  <a:lnTo>
                    <a:pt x="25665" y="29309"/>
                  </a:lnTo>
                  <a:lnTo>
                    <a:pt x="1920" y="29309"/>
                  </a:lnTo>
                  <a:lnTo>
                    <a:pt x="1515" y="29230"/>
                  </a:lnTo>
                  <a:lnTo>
                    <a:pt x="1155" y="29124"/>
                  </a:lnTo>
                  <a:lnTo>
                    <a:pt x="788" y="28860"/>
                  </a:lnTo>
                  <a:lnTo>
                    <a:pt x="495" y="28569"/>
                  </a:lnTo>
                  <a:lnTo>
                    <a:pt x="240" y="28200"/>
                  </a:lnTo>
                  <a:lnTo>
                    <a:pt x="75" y="27751"/>
                  </a:lnTo>
                  <a:lnTo>
                    <a:pt x="0" y="27302"/>
                  </a:lnTo>
                  <a:lnTo>
                    <a:pt x="0" y="26826"/>
                  </a:lnTo>
                  <a:lnTo>
                    <a:pt x="75" y="26377"/>
                  </a:lnTo>
                  <a:lnTo>
                    <a:pt x="225" y="25928"/>
                  </a:lnTo>
                  <a:lnTo>
                    <a:pt x="12068" y="1153"/>
                  </a:lnTo>
                  <a:lnTo>
                    <a:pt x="12285" y="775"/>
                  </a:lnTo>
                  <a:lnTo>
                    <a:pt x="12600" y="449"/>
                  </a:lnTo>
                  <a:lnTo>
                    <a:pt x="12960" y="194"/>
                  </a:lnTo>
                  <a:lnTo>
                    <a:pt x="13343" y="62"/>
                  </a:lnTo>
                  <a:lnTo>
                    <a:pt x="13763" y="0"/>
                  </a:lnTo>
                  <a:close/>
                  <a:moveTo>
                    <a:pt x="13763" y="6903"/>
                  </a:moveTo>
                  <a:lnTo>
                    <a:pt x="5220" y="24775"/>
                  </a:lnTo>
                  <a:lnTo>
                    <a:pt x="22328" y="24775"/>
                  </a:lnTo>
                  <a:lnTo>
                    <a:pt x="13763" y="69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g10d1bdb7c36_0_813"/>
            <p:cNvSpPr/>
            <p:nvPr/>
          </p:nvSpPr>
          <p:spPr>
            <a:xfrm>
              <a:off x="889675" y="904400"/>
              <a:ext cx="750200" cy="732725"/>
            </a:xfrm>
            <a:custGeom>
              <a:avLst/>
              <a:gdLst/>
              <a:ahLst/>
              <a:cxnLst/>
              <a:rect l="l" t="t" r="r" b="b"/>
              <a:pathLst>
                <a:path w="30008" h="29309" extrusionOk="0">
                  <a:moveTo>
                    <a:pt x="29866" y="0"/>
                  </a:moveTo>
                  <a:lnTo>
                    <a:pt x="30008" y="4543"/>
                  </a:lnTo>
                  <a:lnTo>
                    <a:pt x="15046" y="5186"/>
                  </a:lnTo>
                  <a:lnTo>
                    <a:pt x="5311" y="24282"/>
                  </a:lnTo>
                  <a:lnTo>
                    <a:pt x="18166" y="24775"/>
                  </a:lnTo>
                  <a:lnTo>
                    <a:pt x="18053" y="29309"/>
                  </a:lnTo>
                  <a:lnTo>
                    <a:pt x="1883" y="28693"/>
                  </a:lnTo>
                  <a:lnTo>
                    <a:pt x="1478" y="28622"/>
                  </a:lnTo>
                  <a:lnTo>
                    <a:pt x="1096" y="28481"/>
                  </a:lnTo>
                  <a:lnTo>
                    <a:pt x="751" y="28244"/>
                  </a:lnTo>
                  <a:lnTo>
                    <a:pt x="473" y="27918"/>
                  </a:lnTo>
                  <a:lnTo>
                    <a:pt x="256" y="27513"/>
                  </a:lnTo>
                  <a:lnTo>
                    <a:pt x="91" y="27064"/>
                  </a:lnTo>
                  <a:lnTo>
                    <a:pt x="1" y="26633"/>
                  </a:lnTo>
                  <a:lnTo>
                    <a:pt x="23" y="26139"/>
                  </a:lnTo>
                  <a:lnTo>
                    <a:pt x="113" y="25708"/>
                  </a:lnTo>
                  <a:lnTo>
                    <a:pt x="278" y="25268"/>
                  </a:lnTo>
                  <a:lnTo>
                    <a:pt x="12248" y="1779"/>
                  </a:lnTo>
                  <a:lnTo>
                    <a:pt x="12473" y="1435"/>
                  </a:lnTo>
                  <a:lnTo>
                    <a:pt x="12743" y="1118"/>
                  </a:lnTo>
                  <a:lnTo>
                    <a:pt x="13088" y="898"/>
                  </a:lnTo>
                  <a:lnTo>
                    <a:pt x="13456" y="775"/>
                  </a:lnTo>
                  <a:lnTo>
                    <a:pt x="13838" y="687"/>
                  </a:lnTo>
                  <a:lnTo>
                    <a:pt x="298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g10d1bdb7c36_0_813"/>
            <p:cNvSpPr/>
            <p:nvPr/>
          </p:nvSpPr>
          <p:spPr>
            <a:xfrm>
              <a:off x="982875" y="1232350"/>
              <a:ext cx="98450" cy="147700"/>
            </a:xfrm>
            <a:custGeom>
              <a:avLst/>
              <a:gdLst/>
              <a:ahLst/>
              <a:cxnLst/>
              <a:rect l="l" t="t" r="r" b="b"/>
              <a:pathLst>
                <a:path w="3938" h="5908" extrusionOk="0">
                  <a:moveTo>
                    <a:pt x="0" y="5908"/>
                  </a:moveTo>
                  <a:lnTo>
                    <a:pt x="3938" y="5908"/>
                  </a:lnTo>
                  <a:lnTo>
                    <a:pt x="3938" y="0"/>
                  </a:lnTo>
                  <a:lnTo>
                    <a:pt x="0" y="0"/>
                  </a:lnTo>
                  <a:lnTo>
                    <a:pt x="0" y="590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g10d1bdb7c36_0_813"/>
            <p:cNvSpPr/>
            <p:nvPr/>
          </p:nvSpPr>
          <p:spPr>
            <a:xfrm>
              <a:off x="862300" y="332350"/>
              <a:ext cx="1478650" cy="1799800"/>
            </a:xfrm>
            <a:custGeom>
              <a:avLst/>
              <a:gdLst/>
              <a:ahLst/>
              <a:cxnLst/>
              <a:rect l="l" t="t" r="r" b="b"/>
              <a:pathLst>
                <a:path w="59146" h="71992" extrusionOk="0">
                  <a:moveTo>
                    <a:pt x="1951" y="54251"/>
                  </a:moveTo>
                  <a:lnTo>
                    <a:pt x="2776" y="54295"/>
                  </a:lnTo>
                  <a:lnTo>
                    <a:pt x="3541" y="54401"/>
                  </a:lnTo>
                  <a:lnTo>
                    <a:pt x="4253" y="54550"/>
                  </a:lnTo>
                  <a:lnTo>
                    <a:pt x="4913" y="54744"/>
                  </a:lnTo>
                  <a:lnTo>
                    <a:pt x="5498" y="54999"/>
                  </a:lnTo>
                  <a:lnTo>
                    <a:pt x="6046" y="55299"/>
                  </a:lnTo>
                  <a:lnTo>
                    <a:pt x="6556" y="55607"/>
                  </a:lnTo>
                  <a:lnTo>
                    <a:pt x="7028" y="55924"/>
                  </a:lnTo>
                  <a:lnTo>
                    <a:pt x="7448" y="56267"/>
                  </a:lnTo>
                  <a:lnTo>
                    <a:pt x="7868" y="56584"/>
                  </a:lnTo>
                  <a:lnTo>
                    <a:pt x="8236" y="56910"/>
                  </a:lnTo>
                  <a:lnTo>
                    <a:pt x="8633" y="57253"/>
                  </a:lnTo>
                  <a:lnTo>
                    <a:pt x="9016" y="57553"/>
                  </a:lnTo>
                  <a:lnTo>
                    <a:pt x="9406" y="57852"/>
                  </a:lnTo>
                  <a:lnTo>
                    <a:pt x="9788" y="58107"/>
                  </a:lnTo>
                  <a:lnTo>
                    <a:pt x="10223" y="58327"/>
                  </a:lnTo>
                  <a:lnTo>
                    <a:pt x="10658" y="58477"/>
                  </a:lnTo>
                  <a:lnTo>
                    <a:pt x="11138" y="58627"/>
                  </a:lnTo>
                  <a:lnTo>
                    <a:pt x="11701" y="58688"/>
                  </a:lnTo>
                  <a:lnTo>
                    <a:pt x="12323" y="58732"/>
                  </a:lnTo>
                  <a:lnTo>
                    <a:pt x="12961" y="58688"/>
                  </a:lnTo>
                  <a:lnTo>
                    <a:pt x="13493" y="58627"/>
                  </a:lnTo>
                  <a:lnTo>
                    <a:pt x="13981" y="58477"/>
                  </a:lnTo>
                  <a:lnTo>
                    <a:pt x="14401" y="58327"/>
                  </a:lnTo>
                  <a:lnTo>
                    <a:pt x="14821" y="58134"/>
                  </a:lnTo>
                  <a:lnTo>
                    <a:pt x="15188" y="57852"/>
                  </a:lnTo>
                  <a:lnTo>
                    <a:pt x="15593" y="57597"/>
                  </a:lnTo>
                  <a:lnTo>
                    <a:pt x="15953" y="57271"/>
                  </a:lnTo>
                  <a:lnTo>
                    <a:pt x="16358" y="56928"/>
                  </a:lnTo>
                  <a:lnTo>
                    <a:pt x="16718" y="56584"/>
                  </a:lnTo>
                  <a:lnTo>
                    <a:pt x="17138" y="56267"/>
                  </a:lnTo>
                  <a:lnTo>
                    <a:pt x="17596" y="55950"/>
                  </a:lnTo>
                  <a:lnTo>
                    <a:pt x="18053" y="55625"/>
                  </a:lnTo>
                  <a:lnTo>
                    <a:pt x="18586" y="55325"/>
                  </a:lnTo>
                  <a:lnTo>
                    <a:pt x="19111" y="55026"/>
                  </a:lnTo>
                  <a:lnTo>
                    <a:pt x="19733" y="54744"/>
                  </a:lnTo>
                  <a:lnTo>
                    <a:pt x="20393" y="54550"/>
                  </a:lnTo>
                  <a:lnTo>
                    <a:pt x="21106" y="54401"/>
                  </a:lnTo>
                  <a:lnTo>
                    <a:pt x="21871" y="54295"/>
                  </a:lnTo>
                  <a:lnTo>
                    <a:pt x="22726" y="54251"/>
                  </a:lnTo>
                  <a:lnTo>
                    <a:pt x="23588" y="54295"/>
                  </a:lnTo>
                  <a:lnTo>
                    <a:pt x="24353" y="54401"/>
                  </a:lnTo>
                  <a:lnTo>
                    <a:pt x="25028" y="54550"/>
                  </a:lnTo>
                  <a:lnTo>
                    <a:pt x="25703" y="54744"/>
                  </a:lnTo>
                  <a:lnTo>
                    <a:pt x="26303" y="54999"/>
                  </a:lnTo>
                  <a:lnTo>
                    <a:pt x="26851" y="55299"/>
                  </a:lnTo>
                  <a:lnTo>
                    <a:pt x="27346" y="55607"/>
                  </a:lnTo>
                  <a:lnTo>
                    <a:pt x="27818" y="55924"/>
                  </a:lnTo>
                  <a:lnTo>
                    <a:pt x="28238" y="56267"/>
                  </a:lnTo>
                  <a:lnTo>
                    <a:pt x="28658" y="56584"/>
                  </a:lnTo>
                  <a:lnTo>
                    <a:pt x="29026" y="56910"/>
                  </a:lnTo>
                  <a:lnTo>
                    <a:pt x="29446" y="57253"/>
                  </a:lnTo>
                  <a:lnTo>
                    <a:pt x="29806" y="57553"/>
                  </a:lnTo>
                  <a:lnTo>
                    <a:pt x="30196" y="57852"/>
                  </a:lnTo>
                  <a:lnTo>
                    <a:pt x="30593" y="58107"/>
                  </a:lnTo>
                  <a:lnTo>
                    <a:pt x="30998" y="58327"/>
                  </a:lnTo>
                  <a:lnTo>
                    <a:pt x="31433" y="58477"/>
                  </a:lnTo>
                  <a:lnTo>
                    <a:pt x="31943" y="58627"/>
                  </a:lnTo>
                  <a:lnTo>
                    <a:pt x="32491" y="58688"/>
                  </a:lnTo>
                  <a:lnTo>
                    <a:pt x="33128" y="58732"/>
                  </a:lnTo>
                  <a:lnTo>
                    <a:pt x="33736" y="58688"/>
                  </a:lnTo>
                  <a:lnTo>
                    <a:pt x="34283" y="58627"/>
                  </a:lnTo>
                  <a:lnTo>
                    <a:pt x="34778" y="58477"/>
                  </a:lnTo>
                  <a:lnTo>
                    <a:pt x="35191" y="58327"/>
                  </a:lnTo>
                  <a:lnTo>
                    <a:pt x="35611" y="58134"/>
                  </a:lnTo>
                  <a:lnTo>
                    <a:pt x="36001" y="57852"/>
                  </a:lnTo>
                  <a:lnTo>
                    <a:pt x="36383" y="57597"/>
                  </a:lnTo>
                  <a:lnTo>
                    <a:pt x="36743" y="57271"/>
                  </a:lnTo>
                  <a:lnTo>
                    <a:pt x="37148" y="56928"/>
                  </a:lnTo>
                  <a:lnTo>
                    <a:pt x="37546" y="56584"/>
                  </a:lnTo>
                  <a:lnTo>
                    <a:pt x="37951" y="56267"/>
                  </a:lnTo>
                  <a:lnTo>
                    <a:pt x="38371" y="55950"/>
                  </a:lnTo>
                  <a:lnTo>
                    <a:pt x="38866" y="55625"/>
                  </a:lnTo>
                  <a:lnTo>
                    <a:pt x="39361" y="55325"/>
                  </a:lnTo>
                  <a:lnTo>
                    <a:pt x="39923" y="55026"/>
                  </a:lnTo>
                  <a:lnTo>
                    <a:pt x="40508" y="54744"/>
                  </a:lnTo>
                  <a:lnTo>
                    <a:pt x="41183" y="54550"/>
                  </a:lnTo>
                  <a:lnTo>
                    <a:pt x="41873" y="54401"/>
                  </a:lnTo>
                  <a:lnTo>
                    <a:pt x="42661" y="54295"/>
                  </a:lnTo>
                  <a:lnTo>
                    <a:pt x="43516" y="54251"/>
                  </a:lnTo>
                  <a:lnTo>
                    <a:pt x="44378" y="54295"/>
                  </a:lnTo>
                  <a:lnTo>
                    <a:pt x="45143" y="54401"/>
                  </a:lnTo>
                  <a:lnTo>
                    <a:pt x="45856" y="54550"/>
                  </a:lnTo>
                  <a:lnTo>
                    <a:pt x="46508" y="54744"/>
                  </a:lnTo>
                  <a:lnTo>
                    <a:pt x="47116" y="55026"/>
                  </a:lnTo>
                  <a:lnTo>
                    <a:pt x="47663" y="55299"/>
                  </a:lnTo>
                  <a:lnTo>
                    <a:pt x="48173" y="55625"/>
                  </a:lnTo>
                  <a:lnTo>
                    <a:pt x="48631" y="55924"/>
                  </a:lnTo>
                  <a:lnTo>
                    <a:pt x="49088" y="56267"/>
                  </a:lnTo>
                  <a:lnTo>
                    <a:pt x="49486" y="56584"/>
                  </a:lnTo>
                  <a:lnTo>
                    <a:pt x="49868" y="56928"/>
                  </a:lnTo>
                  <a:lnTo>
                    <a:pt x="50273" y="57253"/>
                  </a:lnTo>
                  <a:lnTo>
                    <a:pt x="50641" y="57553"/>
                  </a:lnTo>
                  <a:lnTo>
                    <a:pt x="51023" y="57852"/>
                  </a:lnTo>
                  <a:lnTo>
                    <a:pt x="51421" y="58134"/>
                  </a:lnTo>
                  <a:lnTo>
                    <a:pt x="51826" y="58327"/>
                  </a:lnTo>
                  <a:lnTo>
                    <a:pt x="52246" y="58477"/>
                  </a:lnTo>
                  <a:lnTo>
                    <a:pt x="52771" y="58627"/>
                  </a:lnTo>
                  <a:lnTo>
                    <a:pt x="53303" y="58688"/>
                  </a:lnTo>
                  <a:lnTo>
                    <a:pt x="53918" y="58732"/>
                  </a:lnTo>
                  <a:lnTo>
                    <a:pt x="54376" y="58776"/>
                  </a:lnTo>
                  <a:lnTo>
                    <a:pt x="54766" y="58944"/>
                  </a:lnTo>
                  <a:lnTo>
                    <a:pt x="55148" y="59225"/>
                  </a:lnTo>
                  <a:lnTo>
                    <a:pt x="55456" y="59569"/>
                  </a:lnTo>
                  <a:lnTo>
                    <a:pt x="55673" y="59991"/>
                  </a:lnTo>
                  <a:lnTo>
                    <a:pt x="55801" y="60467"/>
                  </a:lnTo>
                  <a:lnTo>
                    <a:pt x="55861" y="60977"/>
                  </a:lnTo>
                  <a:lnTo>
                    <a:pt x="55801" y="61515"/>
                  </a:lnTo>
                  <a:lnTo>
                    <a:pt x="55673" y="61964"/>
                  </a:lnTo>
                  <a:lnTo>
                    <a:pt x="55456" y="62413"/>
                  </a:lnTo>
                  <a:lnTo>
                    <a:pt x="55148" y="62782"/>
                  </a:lnTo>
                  <a:lnTo>
                    <a:pt x="54766" y="63038"/>
                  </a:lnTo>
                  <a:lnTo>
                    <a:pt x="54376" y="63205"/>
                  </a:lnTo>
                  <a:lnTo>
                    <a:pt x="53918" y="63258"/>
                  </a:lnTo>
                  <a:lnTo>
                    <a:pt x="53063" y="63231"/>
                  </a:lnTo>
                  <a:lnTo>
                    <a:pt x="52276" y="63099"/>
                  </a:lnTo>
                  <a:lnTo>
                    <a:pt x="51586" y="62976"/>
                  </a:lnTo>
                  <a:lnTo>
                    <a:pt x="50911" y="62756"/>
                  </a:lnTo>
                  <a:lnTo>
                    <a:pt x="50326" y="62501"/>
                  </a:lnTo>
                  <a:lnTo>
                    <a:pt x="49778" y="62201"/>
                  </a:lnTo>
                  <a:lnTo>
                    <a:pt x="49283" y="61902"/>
                  </a:lnTo>
                  <a:lnTo>
                    <a:pt x="48796" y="61585"/>
                  </a:lnTo>
                  <a:lnTo>
                    <a:pt x="48368" y="61242"/>
                  </a:lnTo>
                  <a:lnTo>
                    <a:pt x="47971" y="60916"/>
                  </a:lnTo>
                  <a:lnTo>
                    <a:pt x="47573" y="60572"/>
                  </a:lnTo>
                  <a:lnTo>
                    <a:pt x="47168" y="60256"/>
                  </a:lnTo>
                  <a:lnTo>
                    <a:pt x="46801" y="59956"/>
                  </a:lnTo>
                  <a:lnTo>
                    <a:pt x="46418" y="59657"/>
                  </a:lnTo>
                  <a:lnTo>
                    <a:pt x="46051" y="59393"/>
                  </a:lnTo>
                  <a:lnTo>
                    <a:pt x="45631" y="59181"/>
                  </a:lnTo>
                  <a:lnTo>
                    <a:pt x="45181" y="59049"/>
                  </a:lnTo>
                  <a:lnTo>
                    <a:pt x="44701" y="58900"/>
                  </a:lnTo>
                  <a:lnTo>
                    <a:pt x="44138" y="58820"/>
                  </a:lnTo>
                  <a:lnTo>
                    <a:pt x="43516" y="58794"/>
                  </a:lnTo>
                  <a:lnTo>
                    <a:pt x="42893" y="58820"/>
                  </a:lnTo>
                  <a:lnTo>
                    <a:pt x="42346" y="58900"/>
                  </a:lnTo>
                  <a:lnTo>
                    <a:pt x="41836" y="59049"/>
                  </a:lnTo>
                  <a:lnTo>
                    <a:pt x="41401" y="59225"/>
                  </a:lnTo>
                  <a:lnTo>
                    <a:pt x="41003" y="59393"/>
                  </a:lnTo>
                  <a:lnTo>
                    <a:pt x="40598" y="59674"/>
                  </a:lnTo>
                  <a:lnTo>
                    <a:pt x="40216" y="59974"/>
                  </a:lnTo>
                  <a:lnTo>
                    <a:pt x="39833" y="60273"/>
                  </a:lnTo>
                  <a:lnTo>
                    <a:pt x="39428" y="60599"/>
                  </a:lnTo>
                  <a:lnTo>
                    <a:pt x="39061" y="60916"/>
                  </a:lnTo>
                  <a:lnTo>
                    <a:pt x="38648" y="61242"/>
                  </a:lnTo>
                  <a:lnTo>
                    <a:pt x="38206" y="61603"/>
                  </a:lnTo>
                  <a:lnTo>
                    <a:pt x="37748" y="61902"/>
                  </a:lnTo>
                  <a:lnTo>
                    <a:pt x="37238" y="62201"/>
                  </a:lnTo>
                  <a:lnTo>
                    <a:pt x="36706" y="62501"/>
                  </a:lnTo>
                  <a:lnTo>
                    <a:pt x="36091" y="62756"/>
                  </a:lnTo>
                  <a:lnTo>
                    <a:pt x="35431" y="62976"/>
                  </a:lnTo>
                  <a:lnTo>
                    <a:pt x="34718" y="63099"/>
                  </a:lnTo>
                  <a:lnTo>
                    <a:pt x="33953" y="63231"/>
                  </a:lnTo>
                  <a:lnTo>
                    <a:pt x="33128" y="63258"/>
                  </a:lnTo>
                  <a:lnTo>
                    <a:pt x="32273" y="63231"/>
                  </a:lnTo>
                  <a:lnTo>
                    <a:pt x="31508" y="63099"/>
                  </a:lnTo>
                  <a:lnTo>
                    <a:pt x="30773" y="62976"/>
                  </a:lnTo>
                  <a:lnTo>
                    <a:pt x="30121" y="62756"/>
                  </a:lnTo>
                  <a:lnTo>
                    <a:pt x="29521" y="62501"/>
                  </a:lnTo>
                  <a:lnTo>
                    <a:pt x="28988" y="62201"/>
                  </a:lnTo>
                  <a:lnTo>
                    <a:pt x="28463" y="61902"/>
                  </a:lnTo>
                  <a:lnTo>
                    <a:pt x="27961" y="61585"/>
                  </a:lnTo>
                  <a:lnTo>
                    <a:pt x="27548" y="61242"/>
                  </a:lnTo>
                  <a:lnTo>
                    <a:pt x="27128" y="60916"/>
                  </a:lnTo>
                  <a:lnTo>
                    <a:pt x="26746" y="60572"/>
                  </a:lnTo>
                  <a:lnTo>
                    <a:pt x="26341" y="60256"/>
                  </a:lnTo>
                  <a:lnTo>
                    <a:pt x="25973" y="59956"/>
                  </a:lnTo>
                  <a:lnTo>
                    <a:pt x="25591" y="59657"/>
                  </a:lnTo>
                  <a:lnTo>
                    <a:pt x="25231" y="59393"/>
                  </a:lnTo>
                  <a:lnTo>
                    <a:pt x="24811" y="59181"/>
                  </a:lnTo>
                  <a:lnTo>
                    <a:pt x="24368" y="59049"/>
                  </a:lnTo>
                  <a:lnTo>
                    <a:pt x="23873" y="58900"/>
                  </a:lnTo>
                  <a:lnTo>
                    <a:pt x="23333" y="58820"/>
                  </a:lnTo>
                  <a:lnTo>
                    <a:pt x="22726" y="58794"/>
                  </a:lnTo>
                  <a:lnTo>
                    <a:pt x="22103" y="58820"/>
                  </a:lnTo>
                  <a:lnTo>
                    <a:pt x="21541" y="58900"/>
                  </a:lnTo>
                  <a:lnTo>
                    <a:pt x="21068" y="59049"/>
                  </a:lnTo>
                  <a:lnTo>
                    <a:pt x="20611" y="59225"/>
                  </a:lnTo>
                  <a:lnTo>
                    <a:pt x="20191" y="59393"/>
                  </a:lnTo>
                  <a:lnTo>
                    <a:pt x="19808" y="59674"/>
                  </a:lnTo>
                  <a:lnTo>
                    <a:pt x="19403" y="59974"/>
                  </a:lnTo>
                  <a:lnTo>
                    <a:pt x="19043" y="60273"/>
                  </a:lnTo>
                  <a:lnTo>
                    <a:pt x="18638" y="60599"/>
                  </a:lnTo>
                  <a:lnTo>
                    <a:pt x="18256" y="60916"/>
                  </a:lnTo>
                  <a:lnTo>
                    <a:pt x="17836" y="61242"/>
                  </a:lnTo>
                  <a:lnTo>
                    <a:pt x="17416" y="61603"/>
                  </a:lnTo>
                  <a:lnTo>
                    <a:pt x="16943" y="61902"/>
                  </a:lnTo>
                  <a:lnTo>
                    <a:pt x="16426" y="62201"/>
                  </a:lnTo>
                  <a:lnTo>
                    <a:pt x="15901" y="62501"/>
                  </a:lnTo>
                  <a:lnTo>
                    <a:pt x="15301" y="62756"/>
                  </a:lnTo>
                  <a:lnTo>
                    <a:pt x="14656" y="62976"/>
                  </a:lnTo>
                  <a:lnTo>
                    <a:pt x="13951" y="63099"/>
                  </a:lnTo>
                  <a:lnTo>
                    <a:pt x="13178" y="63231"/>
                  </a:lnTo>
                  <a:lnTo>
                    <a:pt x="12323" y="63258"/>
                  </a:lnTo>
                  <a:lnTo>
                    <a:pt x="11483" y="63231"/>
                  </a:lnTo>
                  <a:lnTo>
                    <a:pt x="10696" y="63099"/>
                  </a:lnTo>
                  <a:lnTo>
                    <a:pt x="9983" y="62976"/>
                  </a:lnTo>
                  <a:lnTo>
                    <a:pt x="9331" y="62756"/>
                  </a:lnTo>
                  <a:lnTo>
                    <a:pt x="8723" y="62501"/>
                  </a:lnTo>
                  <a:lnTo>
                    <a:pt x="8161" y="62201"/>
                  </a:lnTo>
                  <a:lnTo>
                    <a:pt x="7651" y="61902"/>
                  </a:lnTo>
                  <a:lnTo>
                    <a:pt x="7193" y="61585"/>
                  </a:lnTo>
                  <a:lnTo>
                    <a:pt x="6773" y="61242"/>
                  </a:lnTo>
                  <a:lnTo>
                    <a:pt x="6353" y="60916"/>
                  </a:lnTo>
                  <a:lnTo>
                    <a:pt x="5971" y="60572"/>
                  </a:lnTo>
                  <a:lnTo>
                    <a:pt x="5551" y="60256"/>
                  </a:lnTo>
                  <a:lnTo>
                    <a:pt x="5206" y="59956"/>
                  </a:lnTo>
                  <a:lnTo>
                    <a:pt x="4823" y="59657"/>
                  </a:lnTo>
                  <a:lnTo>
                    <a:pt x="4418" y="59393"/>
                  </a:lnTo>
                  <a:lnTo>
                    <a:pt x="3998" y="59181"/>
                  </a:lnTo>
                  <a:lnTo>
                    <a:pt x="3578" y="59049"/>
                  </a:lnTo>
                  <a:lnTo>
                    <a:pt x="3083" y="58900"/>
                  </a:lnTo>
                  <a:lnTo>
                    <a:pt x="2536" y="58820"/>
                  </a:lnTo>
                  <a:lnTo>
                    <a:pt x="1951" y="58794"/>
                  </a:lnTo>
                  <a:lnTo>
                    <a:pt x="1478" y="58732"/>
                  </a:lnTo>
                  <a:lnTo>
                    <a:pt x="1081" y="58556"/>
                  </a:lnTo>
                  <a:lnTo>
                    <a:pt x="713" y="58301"/>
                  </a:lnTo>
                  <a:lnTo>
                    <a:pt x="421" y="57940"/>
                  </a:lnTo>
                  <a:lnTo>
                    <a:pt x="203" y="57509"/>
                  </a:lnTo>
                  <a:lnTo>
                    <a:pt x="53" y="57033"/>
                  </a:lnTo>
                  <a:lnTo>
                    <a:pt x="1" y="56549"/>
                  </a:lnTo>
                  <a:lnTo>
                    <a:pt x="53" y="56012"/>
                  </a:lnTo>
                  <a:lnTo>
                    <a:pt x="203" y="55537"/>
                  </a:lnTo>
                  <a:lnTo>
                    <a:pt x="421" y="55114"/>
                  </a:lnTo>
                  <a:lnTo>
                    <a:pt x="713" y="54744"/>
                  </a:lnTo>
                  <a:lnTo>
                    <a:pt x="1081" y="54489"/>
                  </a:lnTo>
                  <a:lnTo>
                    <a:pt x="1478" y="54322"/>
                  </a:lnTo>
                  <a:lnTo>
                    <a:pt x="1951" y="54251"/>
                  </a:lnTo>
                  <a:close/>
                  <a:moveTo>
                    <a:pt x="1478" y="63082"/>
                  </a:moveTo>
                  <a:lnTo>
                    <a:pt x="1081" y="63231"/>
                  </a:lnTo>
                  <a:lnTo>
                    <a:pt x="713" y="63487"/>
                  </a:lnTo>
                  <a:lnTo>
                    <a:pt x="421" y="63856"/>
                  </a:lnTo>
                  <a:lnTo>
                    <a:pt x="203" y="64279"/>
                  </a:lnTo>
                  <a:lnTo>
                    <a:pt x="53" y="64754"/>
                  </a:lnTo>
                  <a:lnTo>
                    <a:pt x="1" y="65291"/>
                  </a:lnTo>
                  <a:lnTo>
                    <a:pt x="53" y="65776"/>
                  </a:lnTo>
                  <a:lnTo>
                    <a:pt x="203" y="66251"/>
                  </a:lnTo>
                  <a:lnTo>
                    <a:pt x="421" y="66683"/>
                  </a:lnTo>
                  <a:lnTo>
                    <a:pt x="713" y="67043"/>
                  </a:lnTo>
                  <a:lnTo>
                    <a:pt x="1081" y="67325"/>
                  </a:lnTo>
                  <a:lnTo>
                    <a:pt x="1478" y="67493"/>
                  </a:lnTo>
                  <a:lnTo>
                    <a:pt x="1951" y="67537"/>
                  </a:lnTo>
                  <a:lnTo>
                    <a:pt x="2536" y="67563"/>
                  </a:lnTo>
                  <a:lnTo>
                    <a:pt x="3083" y="67642"/>
                  </a:lnTo>
                  <a:lnTo>
                    <a:pt x="3578" y="67792"/>
                  </a:lnTo>
                  <a:lnTo>
                    <a:pt x="3998" y="67942"/>
                  </a:lnTo>
                  <a:lnTo>
                    <a:pt x="4418" y="68135"/>
                  </a:lnTo>
                  <a:lnTo>
                    <a:pt x="4823" y="68417"/>
                  </a:lnTo>
                  <a:lnTo>
                    <a:pt x="5206" y="68699"/>
                  </a:lnTo>
                  <a:lnTo>
                    <a:pt x="5551" y="68998"/>
                  </a:lnTo>
                  <a:lnTo>
                    <a:pt x="5971" y="69315"/>
                  </a:lnTo>
                  <a:lnTo>
                    <a:pt x="6353" y="69658"/>
                  </a:lnTo>
                  <a:lnTo>
                    <a:pt x="6773" y="69975"/>
                  </a:lnTo>
                  <a:lnTo>
                    <a:pt x="7193" y="70327"/>
                  </a:lnTo>
                  <a:lnTo>
                    <a:pt x="7651" y="70644"/>
                  </a:lnTo>
                  <a:lnTo>
                    <a:pt x="8161" y="70961"/>
                  </a:lnTo>
                  <a:lnTo>
                    <a:pt x="8723" y="71243"/>
                  </a:lnTo>
                  <a:lnTo>
                    <a:pt x="9331" y="71498"/>
                  </a:lnTo>
                  <a:lnTo>
                    <a:pt x="9983" y="71718"/>
                  </a:lnTo>
                  <a:lnTo>
                    <a:pt x="10696" y="71842"/>
                  </a:lnTo>
                  <a:lnTo>
                    <a:pt x="11483" y="71974"/>
                  </a:lnTo>
                  <a:lnTo>
                    <a:pt x="12323" y="71991"/>
                  </a:lnTo>
                  <a:lnTo>
                    <a:pt x="13178" y="71974"/>
                  </a:lnTo>
                  <a:lnTo>
                    <a:pt x="13951" y="71842"/>
                  </a:lnTo>
                  <a:lnTo>
                    <a:pt x="14656" y="71718"/>
                  </a:lnTo>
                  <a:lnTo>
                    <a:pt x="15301" y="71525"/>
                  </a:lnTo>
                  <a:lnTo>
                    <a:pt x="15901" y="71243"/>
                  </a:lnTo>
                  <a:lnTo>
                    <a:pt x="16426" y="70961"/>
                  </a:lnTo>
                  <a:lnTo>
                    <a:pt x="16943" y="70644"/>
                  </a:lnTo>
                  <a:lnTo>
                    <a:pt x="17416" y="70345"/>
                  </a:lnTo>
                  <a:lnTo>
                    <a:pt x="17836" y="69975"/>
                  </a:lnTo>
                  <a:lnTo>
                    <a:pt x="18256" y="69658"/>
                  </a:lnTo>
                  <a:lnTo>
                    <a:pt x="18638" y="69359"/>
                  </a:lnTo>
                  <a:lnTo>
                    <a:pt x="19043" y="69016"/>
                  </a:lnTo>
                  <a:lnTo>
                    <a:pt x="19403" y="68716"/>
                  </a:lnTo>
                  <a:lnTo>
                    <a:pt x="19808" y="68417"/>
                  </a:lnTo>
                  <a:lnTo>
                    <a:pt x="20191" y="68135"/>
                  </a:lnTo>
                  <a:lnTo>
                    <a:pt x="20611" y="67968"/>
                  </a:lnTo>
                  <a:lnTo>
                    <a:pt x="21068" y="67792"/>
                  </a:lnTo>
                  <a:lnTo>
                    <a:pt x="21541" y="67642"/>
                  </a:lnTo>
                  <a:lnTo>
                    <a:pt x="22103" y="67563"/>
                  </a:lnTo>
                  <a:lnTo>
                    <a:pt x="22726" y="67537"/>
                  </a:lnTo>
                  <a:lnTo>
                    <a:pt x="23333" y="67563"/>
                  </a:lnTo>
                  <a:lnTo>
                    <a:pt x="23873" y="67642"/>
                  </a:lnTo>
                  <a:lnTo>
                    <a:pt x="24368" y="67792"/>
                  </a:lnTo>
                  <a:lnTo>
                    <a:pt x="24811" y="67942"/>
                  </a:lnTo>
                  <a:lnTo>
                    <a:pt x="25231" y="68135"/>
                  </a:lnTo>
                  <a:lnTo>
                    <a:pt x="25591" y="68417"/>
                  </a:lnTo>
                  <a:lnTo>
                    <a:pt x="25973" y="68699"/>
                  </a:lnTo>
                  <a:lnTo>
                    <a:pt x="26341" y="68998"/>
                  </a:lnTo>
                  <a:lnTo>
                    <a:pt x="26746" y="69315"/>
                  </a:lnTo>
                  <a:lnTo>
                    <a:pt x="27128" y="69658"/>
                  </a:lnTo>
                  <a:lnTo>
                    <a:pt x="27548" y="69975"/>
                  </a:lnTo>
                  <a:lnTo>
                    <a:pt x="27961" y="70327"/>
                  </a:lnTo>
                  <a:lnTo>
                    <a:pt x="28463" y="70644"/>
                  </a:lnTo>
                  <a:lnTo>
                    <a:pt x="28988" y="70961"/>
                  </a:lnTo>
                  <a:lnTo>
                    <a:pt x="29521" y="71243"/>
                  </a:lnTo>
                  <a:lnTo>
                    <a:pt x="30121" y="71498"/>
                  </a:lnTo>
                  <a:lnTo>
                    <a:pt x="30773" y="71718"/>
                  </a:lnTo>
                  <a:lnTo>
                    <a:pt x="31508" y="71842"/>
                  </a:lnTo>
                  <a:lnTo>
                    <a:pt x="32273" y="71974"/>
                  </a:lnTo>
                  <a:lnTo>
                    <a:pt x="33128" y="71991"/>
                  </a:lnTo>
                  <a:lnTo>
                    <a:pt x="33953" y="71974"/>
                  </a:lnTo>
                  <a:lnTo>
                    <a:pt x="34718" y="71842"/>
                  </a:lnTo>
                  <a:lnTo>
                    <a:pt x="35431" y="71718"/>
                  </a:lnTo>
                  <a:lnTo>
                    <a:pt x="36091" y="71525"/>
                  </a:lnTo>
                  <a:lnTo>
                    <a:pt x="36706" y="71243"/>
                  </a:lnTo>
                  <a:lnTo>
                    <a:pt x="37238" y="70961"/>
                  </a:lnTo>
                  <a:lnTo>
                    <a:pt x="37748" y="70644"/>
                  </a:lnTo>
                  <a:lnTo>
                    <a:pt x="38206" y="70345"/>
                  </a:lnTo>
                  <a:lnTo>
                    <a:pt x="38648" y="69975"/>
                  </a:lnTo>
                  <a:lnTo>
                    <a:pt x="39061" y="69658"/>
                  </a:lnTo>
                  <a:lnTo>
                    <a:pt x="39428" y="69359"/>
                  </a:lnTo>
                  <a:lnTo>
                    <a:pt x="39833" y="69016"/>
                  </a:lnTo>
                  <a:lnTo>
                    <a:pt x="40216" y="68716"/>
                  </a:lnTo>
                  <a:lnTo>
                    <a:pt x="40598" y="68417"/>
                  </a:lnTo>
                  <a:lnTo>
                    <a:pt x="41003" y="68135"/>
                  </a:lnTo>
                  <a:lnTo>
                    <a:pt x="41401" y="67968"/>
                  </a:lnTo>
                  <a:lnTo>
                    <a:pt x="41836" y="67792"/>
                  </a:lnTo>
                  <a:lnTo>
                    <a:pt x="42346" y="67642"/>
                  </a:lnTo>
                  <a:lnTo>
                    <a:pt x="42893" y="67563"/>
                  </a:lnTo>
                  <a:lnTo>
                    <a:pt x="43516" y="67537"/>
                  </a:lnTo>
                  <a:lnTo>
                    <a:pt x="44138" y="67563"/>
                  </a:lnTo>
                  <a:lnTo>
                    <a:pt x="44701" y="67642"/>
                  </a:lnTo>
                  <a:lnTo>
                    <a:pt x="45181" y="67792"/>
                  </a:lnTo>
                  <a:lnTo>
                    <a:pt x="45631" y="67942"/>
                  </a:lnTo>
                  <a:lnTo>
                    <a:pt x="46051" y="68135"/>
                  </a:lnTo>
                  <a:lnTo>
                    <a:pt x="46418" y="68417"/>
                  </a:lnTo>
                  <a:lnTo>
                    <a:pt x="46801" y="68699"/>
                  </a:lnTo>
                  <a:lnTo>
                    <a:pt x="47168" y="68998"/>
                  </a:lnTo>
                  <a:lnTo>
                    <a:pt x="47573" y="69359"/>
                  </a:lnTo>
                  <a:lnTo>
                    <a:pt x="47971" y="69658"/>
                  </a:lnTo>
                  <a:lnTo>
                    <a:pt x="48368" y="69975"/>
                  </a:lnTo>
                  <a:lnTo>
                    <a:pt x="48796" y="70327"/>
                  </a:lnTo>
                  <a:lnTo>
                    <a:pt x="49283" y="70644"/>
                  </a:lnTo>
                  <a:lnTo>
                    <a:pt x="49778" y="70961"/>
                  </a:lnTo>
                  <a:lnTo>
                    <a:pt x="50326" y="71243"/>
                  </a:lnTo>
                  <a:lnTo>
                    <a:pt x="50911" y="71498"/>
                  </a:lnTo>
                  <a:lnTo>
                    <a:pt x="51586" y="71718"/>
                  </a:lnTo>
                  <a:lnTo>
                    <a:pt x="52276" y="71842"/>
                  </a:lnTo>
                  <a:lnTo>
                    <a:pt x="53063" y="71974"/>
                  </a:lnTo>
                  <a:lnTo>
                    <a:pt x="53918" y="71991"/>
                  </a:lnTo>
                  <a:lnTo>
                    <a:pt x="54376" y="71956"/>
                  </a:lnTo>
                  <a:lnTo>
                    <a:pt x="54766" y="71780"/>
                  </a:lnTo>
                  <a:lnTo>
                    <a:pt x="55148" y="71525"/>
                  </a:lnTo>
                  <a:lnTo>
                    <a:pt x="55456" y="71164"/>
                  </a:lnTo>
                  <a:lnTo>
                    <a:pt x="55673" y="70732"/>
                  </a:lnTo>
                  <a:lnTo>
                    <a:pt x="55801" y="70283"/>
                  </a:lnTo>
                  <a:lnTo>
                    <a:pt x="55861" y="69720"/>
                  </a:lnTo>
                  <a:lnTo>
                    <a:pt x="55801" y="69209"/>
                  </a:lnTo>
                  <a:lnTo>
                    <a:pt x="55673" y="68743"/>
                  </a:lnTo>
                  <a:lnTo>
                    <a:pt x="55456" y="68311"/>
                  </a:lnTo>
                  <a:lnTo>
                    <a:pt x="55148" y="67968"/>
                  </a:lnTo>
                  <a:lnTo>
                    <a:pt x="54766" y="67686"/>
                  </a:lnTo>
                  <a:lnTo>
                    <a:pt x="54376" y="67519"/>
                  </a:lnTo>
                  <a:lnTo>
                    <a:pt x="53918" y="67493"/>
                  </a:lnTo>
                  <a:lnTo>
                    <a:pt x="53303" y="67431"/>
                  </a:lnTo>
                  <a:lnTo>
                    <a:pt x="52771" y="67369"/>
                  </a:lnTo>
                  <a:lnTo>
                    <a:pt x="52246" y="67220"/>
                  </a:lnTo>
                  <a:lnTo>
                    <a:pt x="51826" y="67070"/>
                  </a:lnTo>
                  <a:lnTo>
                    <a:pt x="51421" y="66876"/>
                  </a:lnTo>
                  <a:lnTo>
                    <a:pt x="51023" y="66594"/>
                  </a:lnTo>
                  <a:lnTo>
                    <a:pt x="50641" y="66339"/>
                  </a:lnTo>
                  <a:lnTo>
                    <a:pt x="50273" y="65996"/>
                  </a:lnTo>
                  <a:lnTo>
                    <a:pt x="49868" y="65670"/>
                  </a:lnTo>
                  <a:lnTo>
                    <a:pt x="49486" y="65327"/>
                  </a:lnTo>
                  <a:lnTo>
                    <a:pt x="49088" y="65010"/>
                  </a:lnTo>
                  <a:lnTo>
                    <a:pt x="48631" y="64666"/>
                  </a:lnTo>
                  <a:lnTo>
                    <a:pt x="48173" y="64367"/>
                  </a:lnTo>
                  <a:lnTo>
                    <a:pt x="47663" y="64068"/>
                  </a:lnTo>
                  <a:lnTo>
                    <a:pt x="47116" y="63768"/>
                  </a:lnTo>
                  <a:lnTo>
                    <a:pt x="46508" y="63487"/>
                  </a:lnTo>
                  <a:lnTo>
                    <a:pt x="45856" y="63319"/>
                  </a:lnTo>
                  <a:lnTo>
                    <a:pt x="45143" y="63143"/>
                  </a:lnTo>
                  <a:lnTo>
                    <a:pt x="44378" y="63038"/>
                  </a:lnTo>
                  <a:lnTo>
                    <a:pt x="43516" y="62994"/>
                  </a:lnTo>
                  <a:lnTo>
                    <a:pt x="42661" y="63038"/>
                  </a:lnTo>
                  <a:lnTo>
                    <a:pt x="41873" y="63143"/>
                  </a:lnTo>
                  <a:lnTo>
                    <a:pt x="41183" y="63319"/>
                  </a:lnTo>
                  <a:lnTo>
                    <a:pt x="40508" y="63487"/>
                  </a:lnTo>
                  <a:lnTo>
                    <a:pt x="39923" y="63768"/>
                  </a:lnTo>
                  <a:lnTo>
                    <a:pt x="39361" y="64068"/>
                  </a:lnTo>
                  <a:lnTo>
                    <a:pt x="38866" y="64367"/>
                  </a:lnTo>
                  <a:lnTo>
                    <a:pt x="38371" y="64710"/>
                  </a:lnTo>
                  <a:lnTo>
                    <a:pt x="37951" y="65010"/>
                  </a:lnTo>
                  <a:lnTo>
                    <a:pt x="37546" y="65327"/>
                  </a:lnTo>
                  <a:lnTo>
                    <a:pt x="37148" y="65670"/>
                  </a:lnTo>
                  <a:lnTo>
                    <a:pt x="36743" y="66013"/>
                  </a:lnTo>
                  <a:lnTo>
                    <a:pt x="36383" y="66339"/>
                  </a:lnTo>
                  <a:lnTo>
                    <a:pt x="36001" y="66594"/>
                  </a:lnTo>
                  <a:lnTo>
                    <a:pt x="35611" y="66876"/>
                  </a:lnTo>
                  <a:lnTo>
                    <a:pt x="35191" y="67070"/>
                  </a:lnTo>
                  <a:lnTo>
                    <a:pt x="34778" y="67220"/>
                  </a:lnTo>
                  <a:lnTo>
                    <a:pt x="34283" y="67369"/>
                  </a:lnTo>
                  <a:lnTo>
                    <a:pt x="33736" y="67431"/>
                  </a:lnTo>
                  <a:lnTo>
                    <a:pt x="33128" y="67493"/>
                  </a:lnTo>
                  <a:lnTo>
                    <a:pt x="32491" y="67431"/>
                  </a:lnTo>
                  <a:lnTo>
                    <a:pt x="31943" y="67369"/>
                  </a:lnTo>
                  <a:lnTo>
                    <a:pt x="31433" y="67220"/>
                  </a:lnTo>
                  <a:lnTo>
                    <a:pt x="30998" y="67070"/>
                  </a:lnTo>
                  <a:lnTo>
                    <a:pt x="30593" y="66850"/>
                  </a:lnTo>
                  <a:lnTo>
                    <a:pt x="30196" y="66594"/>
                  </a:lnTo>
                  <a:lnTo>
                    <a:pt x="29806" y="66322"/>
                  </a:lnTo>
                  <a:lnTo>
                    <a:pt x="29446" y="65996"/>
                  </a:lnTo>
                  <a:lnTo>
                    <a:pt x="29026" y="65670"/>
                  </a:lnTo>
                  <a:lnTo>
                    <a:pt x="28658" y="65327"/>
                  </a:lnTo>
                  <a:lnTo>
                    <a:pt x="28238" y="65010"/>
                  </a:lnTo>
                  <a:lnTo>
                    <a:pt x="27818" y="64666"/>
                  </a:lnTo>
                  <a:lnTo>
                    <a:pt x="27346" y="64341"/>
                  </a:lnTo>
                  <a:lnTo>
                    <a:pt x="26851" y="64050"/>
                  </a:lnTo>
                  <a:lnTo>
                    <a:pt x="26303" y="63742"/>
                  </a:lnTo>
                  <a:lnTo>
                    <a:pt x="25703" y="63487"/>
                  </a:lnTo>
                  <a:lnTo>
                    <a:pt x="25028" y="63319"/>
                  </a:lnTo>
                  <a:lnTo>
                    <a:pt x="24353" y="63143"/>
                  </a:lnTo>
                  <a:lnTo>
                    <a:pt x="23588" y="63038"/>
                  </a:lnTo>
                  <a:lnTo>
                    <a:pt x="22726" y="62994"/>
                  </a:lnTo>
                  <a:lnTo>
                    <a:pt x="21871" y="63038"/>
                  </a:lnTo>
                  <a:lnTo>
                    <a:pt x="21106" y="63143"/>
                  </a:lnTo>
                  <a:lnTo>
                    <a:pt x="20393" y="63319"/>
                  </a:lnTo>
                  <a:lnTo>
                    <a:pt x="19733" y="63487"/>
                  </a:lnTo>
                  <a:lnTo>
                    <a:pt x="19111" y="63768"/>
                  </a:lnTo>
                  <a:lnTo>
                    <a:pt x="18586" y="64068"/>
                  </a:lnTo>
                  <a:lnTo>
                    <a:pt x="18053" y="64367"/>
                  </a:lnTo>
                  <a:lnTo>
                    <a:pt x="17596" y="64710"/>
                  </a:lnTo>
                  <a:lnTo>
                    <a:pt x="17138" y="65010"/>
                  </a:lnTo>
                  <a:lnTo>
                    <a:pt x="16718" y="65327"/>
                  </a:lnTo>
                  <a:lnTo>
                    <a:pt x="16358" y="65670"/>
                  </a:lnTo>
                  <a:lnTo>
                    <a:pt x="15953" y="66013"/>
                  </a:lnTo>
                  <a:lnTo>
                    <a:pt x="15593" y="66339"/>
                  </a:lnTo>
                  <a:lnTo>
                    <a:pt x="15188" y="66594"/>
                  </a:lnTo>
                  <a:lnTo>
                    <a:pt x="14821" y="66876"/>
                  </a:lnTo>
                  <a:lnTo>
                    <a:pt x="14401" y="67070"/>
                  </a:lnTo>
                  <a:lnTo>
                    <a:pt x="13981" y="67220"/>
                  </a:lnTo>
                  <a:lnTo>
                    <a:pt x="13493" y="67369"/>
                  </a:lnTo>
                  <a:lnTo>
                    <a:pt x="12961" y="67431"/>
                  </a:lnTo>
                  <a:lnTo>
                    <a:pt x="12323" y="67493"/>
                  </a:lnTo>
                  <a:lnTo>
                    <a:pt x="11701" y="67431"/>
                  </a:lnTo>
                  <a:lnTo>
                    <a:pt x="11138" y="67369"/>
                  </a:lnTo>
                  <a:lnTo>
                    <a:pt x="10658" y="67220"/>
                  </a:lnTo>
                  <a:lnTo>
                    <a:pt x="10223" y="67070"/>
                  </a:lnTo>
                  <a:lnTo>
                    <a:pt x="9788" y="66850"/>
                  </a:lnTo>
                  <a:lnTo>
                    <a:pt x="9406" y="66594"/>
                  </a:lnTo>
                  <a:lnTo>
                    <a:pt x="9016" y="66322"/>
                  </a:lnTo>
                  <a:lnTo>
                    <a:pt x="8633" y="65996"/>
                  </a:lnTo>
                  <a:lnTo>
                    <a:pt x="8236" y="65670"/>
                  </a:lnTo>
                  <a:lnTo>
                    <a:pt x="7868" y="65327"/>
                  </a:lnTo>
                  <a:lnTo>
                    <a:pt x="7448" y="65010"/>
                  </a:lnTo>
                  <a:lnTo>
                    <a:pt x="7028" y="64666"/>
                  </a:lnTo>
                  <a:lnTo>
                    <a:pt x="6556" y="64341"/>
                  </a:lnTo>
                  <a:lnTo>
                    <a:pt x="6046" y="64050"/>
                  </a:lnTo>
                  <a:lnTo>
                    <a:pt x="5498" y="63742"/>
                  </a:lnTo>
                  <a:lnTo>
                    <a:pt x="4913" y="63487"/>
                  </a:lnTo>
                  <a:lnTo>
                    <a:pt x="4253" y="63319"/>
                  </a:lnTo>
                  <a:lnTo>
                    <a:pt x="3541" y="63143"/>
                  </a:lnTo>
                  <a:lnTo>
                    <a:pt x="2776" y="63038"/>
                  </a:lnTo>
                  <a:lnTo>
                    <a:pt x="1951" y="62994"/>
                  </a:lnTo>
                  <a:lnTo>
                    <a:pt x="1478" y="63082"/>
                  </a:lnTo>
                  <a:close/>
                  <a:moveTo>
                    <a:pt x="45346" y="7801"/>
                  </a:moveTo>
                  <a:lnTo>
                    <a:pt x="44521" y="7968"/>
                  </a:lnTo>
                  <a:lnTo>
                    <a:pt x="43741" y="8311"/>
                  </a:lnTo>
                  <a:lnTo>
                    <a:pt x="43006" y="8743"/>
                  </a:lnTo>
                  <a:lnTo>
                    <a:pt x="42331" y="9271"/>
                  </a:lnTo>
                  <a:lnTo>
                    <a:pt x="41731" y="9896"/>
                  </a:lnTo>
                  <a:lnTo>
                    <a:pt x="41198" y="10627"/>
                  </a:lnTo>
                  <a:lnTo>
                    <a:pt x="40726" y="11393"/>
                  </a:lnTo>
                  <a:lnTo>
                    <a:pt x="40343" y="12256"/>
                  </a:lnTo>
                  <a:lnTo>
                    <a:pt x="40088" y="13171"/>
                  </a:lnTo>
                  <a:lnTo>
                    <a:pt x="39923" y="14157"/>
                  </a:lnTo>
                  <a:lnTo>
                    <a:pt x="39871" y="15170"/>
                  </a:lnTo>
                  <a:lnTo>
                    <a:pt x="39923" y="16173"/>
                  </a:lnTo>
                  <a:lnTo>
                    <a:pt x="40088" y="17159"/>
                  </a:lnTo>
                  <a:lnTo>
                    <a:pt x="40343" y="18084"/>
                  </a:lnTo>
                  <a:lnTo>
                    <a:pt x="40726" y="18938"/>
                  </a:lnTo>
                  <a:lnTo>
                    <a:pt x="41198" y="19713"/>
                  </a:lnTo>
                  <a:lnTo>
                    <a:pt x="41731" y="20435"/>
                  </a:lnTo>
                  <a:lnTo>
                    <a:pt x="42331" y="21060"/>
                  </a:lnTo>
                  <a:lnTo>
                    <a:pt x="43006" y="21597"/>
                  </a:lnTo>
                  <a:lnTo>
                    <a:pt x="43741" y="22028"/>
                  </a:lnTo>
                  <a:lnTo>
                    <a:pt x="44521" y="22371"/>
                  </a:lnTo>
                  <a:lnTo>
                    <a:pt x="45346" y="22539"/>
                  </a:lnTo>
                  <a:lnTo>
                    <a:pt x="46223" y="22627"/>
                  </a:lnTo>
                  <a:lnTo>
                    <a:pt x="47078" y="22539"/>
                  </a:lnTo>
                  <a:lnTo>
                    <a:pt x="47896" y="22371"/>
                  </a:lnTo>
                  <a:lnTo>
                    <a:pt x="48683" y="22028"/>
                  </a:lnTo>
                  <a:lnTo>
                    <a:pt x="49433" y="21597"/>
                  </a:lnTo>
                  <a:lnTo>
                    <a:pt x="50086" y="21060"/>
                  </a:lnTo>
                  <a:lnTo>
                    <a:pt x="50708" y="20435"/>
                  </a:lnTo>
                  <a:lnTo>
                    <a:pt x="51241" y="19713"/>
                  </a:lnTo>
                  <a:lnTo>
                    <a:pt x="51698" y="18938"/>
                  </a:lnTo>
                  <a:lnTo>
                    <a:pt x="52058" y="18084"/>
                  </a:lnTo>
                  <a:lnTo>
                    <a:pt x="52336" y="17159"/>
                  </a:lnTo>
                  <a:lnTo>
                    <a:pt x="52516" y="16173"/>
                  </a:lnTo>
                  <a:lnTo>
                    <a:pt x="52568" y="15170"/>
                  </a:lnTo>
                  <a:lnTo>
                    <a:pt x="52516" y="14157"/>
                  </a:lnTo>
                  <a:lnTo>
                    <a:pt x="52336" y="13171"/>
                  </a:lnTo>
                  <a:lnTo>
                    <a:pt x="52058" y="12256"/>
                  </a:lnTo>
                  <a:lnTo>
                    <a:pt x="51698" y="11393"/>
                  </a:lnTo>
                  <a:lnTo>
                    <a:pt x="51241" y="10627"/>
                  </a:lnTo>
                  <a:lnTo>
                    <a:pt x="50708" y="9896"/>
                  </a:lnTo>
                  <a:lnTo>
                    <a:pt x="50086" y="9271"/>
                  </a:lnTo>
                  <a:lnTo>
                    <a:pt x="49433" y="8743"/>
                  </a:lnTo>
                  <a:lnTo>
                    <a:pt x="48683" y="8311"/>
                  </a:lnTo>
                  <a:lnTo>
                    <a:pt x="47896" y="7968"/>
                  </a:lnTo>
                  <a:lnTo>
                    <a:pt x="47078" y="7801"/>
                  </a:lnTo>
                  <a:lnTo>
                    <a:pt x="46223" y="7713"/>
                  </a:lnTo>
                  <a:lnTo>
                    <a:pt x="45346" y="7801"/>
                  </a:lnTo>
                  <a:close/>
                  <a:moveTo>
                    <a:pt x="46733" y="12273"/>
                  </a:moveTo>
                  <a:lnTo>
                    <a:pt x="47183" y="12467"/>
                  </a:lnTo>
                  <a:lnTo>
                    <a:pt x="47603" y="12749"/>
                  </a:lnTo>
                  <a:lnTo>
                    <a:pt x="47993" y="13110"/>
                  </a:lnTo>
                  <a:lnTo>
                    <a:pt x="48301" y="13515"/>
                  </a:lnTo>
                  <a:lnTo>
                    <a:pt x="48518" y="14034"/>
                  </a:lnTo>
                  <a:lnTo>
                    <a:pt x="48661" y="14589"/>
                  </a:lnTo>
                  <a:lnTo>
                    <a:pt x="48721" y="15170"/>
                  </a:lnTo>
                  <a:lnTo>
                    <a:pt x="48661" y="15751"/>
                  </a:lnTo>
                  <a:lnTo>
                    <a:pt x="48518" y="16305"/>
                  </a:lnTo>
                  <a:lnTo>
                    <a:pt x="48301" y="16816"/>
                  </a:lnTo>
                  <a:lnTo>
                    <a:pt x="47993" y="17221"/>
                  </a:lnTo>
                  <a:lnTo>
                    <a:pt x="47603" y="17591"/>
                  </a:lnTo>
                  <a:lnTo>
                    <a:pt x="47183" y="17873"/>
                  </a:lnTo>
                  <a:lnTo>
                    <a:pt x="46733" y="18057"/>
                  </a:lnTo>
                  <a:lnTo>
                    <a:pt x="46223" y="18084"/>
                  </a:lnTo>
                  <a:lnTo>
                    <a:pt x="45706" y="18057"/>
                  </a:lnTo>
                  <a:lnTo>
                    <a:pt x="45233" y="17873"/>
                  </a:lnTo>
                  <a:lnTo>
                    <a:pt x="44836" y="17591"/>
                  </a:lnTo>
                  <a:lnTo>
                    <a:pt x="44453" y="17221"/>
                  </a:lnTo>
                  <a:lnTo>
                    <a:pt x="44138" y="16816"/>
                  </a:lnTo>
                  <a:lnTo>
                    <a:pt x="43906" y="16305"/>
                  </a:lnTo>
                  <a:lnTo>
                    <a:pt x="43756" y="15751"/>
                  </a:lnTo>
                  <a:lnTo>
                    <a:pt x="43703" y="15170"/>
                  </a:lnTo>
                  <a:lnTo>
                    <a:pt x="43756" y="14589"/>
                  </a:lnTo>
                  <a:lnTo>
                    <a:pt x="43906" y="14034"/>
                  </a:lnTo>
                  <a:lnTo>
                    <a:pt x="44138" y="13515"/>
                  </a:lnTo>
                  <a:lnTo>
                    <a:pt x="44453" y="13110"/>
                  </a:lnTo>
                  <a:lnTo>
                    <a:pt x="44836" y="12749"/>
                  </a:lnTo>
                  <a:lnTo>
                    <a:pt x="45233" y="12467"/>
                  </a:lnTo>
                  <a:lnTo>
                    <a:pt x="45706" y="12273"/>
                  </a:lnTo>
                  <a:lnTo>
                    <a:pt x="46223" y="12229"/>
                  </a:lnTo>
                  <a:lnTo>
                    <a:pt x="46733" y="12273"/>
                  </a:lnTo>
                  <a:close/>
                  <a:moveTo>
                    <a:pt x="46223" y="0"/>
                  </a:moveTo>
                  <a:lnTo>
                    <a:pt x="46658" y="44"/>
                  </a:lnTo>
                  <a:lnTo>
                    <a:pt x="47078" y="212"/>
                  </a:lnTo>
                  <a:lnTo>
                    <a:pt x="47446" y="467"/>
                  </a:lnTo>
                  <a:lnTo>
                    <a:pt x="47753" y="837"/>
                  </a:lnTo>
                  <a:lnTo>
                    <a:pt x="47993" y="1242"/>
                  </a:lnTo>
                  <a:lnTo>
                    <a:pt x="48136" y="1735"/>
                  </a:lnTo>
                  <a:lnTo>
                    <a:pt x="48188" y="2245"/>
                  </a:lnTo>
                  <a:lnTo>
                    <a:pt x="48188" y="4429"/>
                  </a:lnTo>
                  <a:lnTo>
                    <a:pt x="48136" y="4966"/>
                  </a:lnTo>
                  <a:lnTo>
                    <a:pt x="48008" y="5415"/>
                  </a:lnTo>
                  <a:lnTo>
                    <a:pt x="47753" y="5829"/>
                  </a:lnTo>
                  <a:lnTo>
                    <a:pt x="47446" y="6189"/>
                  </a:lnTo>
                  <a:lnTo>
                    <a:pt x="47078" y="6471"/>
                  </a:lnTo>
                  <a:lnTo>
                    <a:pt x="46658" y="6621"/>
                  </a:lnTo>
                  <a:lnTo>
                    <a:pt x="46223" y="6683"/>
                  </a:lnTo>
                  <a:lnTo>
                    <a:pt x="45781" y="6621"/>
                  </a:lnTo>
                  <a:lnTo>
                    <a:pt x="45346" y="6471"/>
                  </a:lnTo>
                  <a:lnTo>
                    <a:pt x="44993" y="6189"/>
                  </a:lnTo>
                  <a:lnTo>
                    <a:pt x="44686" y="5829"/>
                  </a:lnTo>
                  <a:lnTo>
                    <a:pt x="44453" y="5415"/>
                  </a:lnTo>
                  <a:lnTo>
                    <a:pt x="44303" y="4966"/>
                  </a:lnTo>
                  <a:lnTo>
                    <a:pt x="44243" y="4429"/>
                  </a:lnTo>
                  <a:lnTo>
                    <a:pt x="44243" y="2245"/>
                  </a:lnTo>
                  <a:lnTo>
                    <a:pt x="44303" y="1735"/>
                  </a:lnTo>
                  <a:lnTo>
                    <a:pt x="44453" y="1242"/>
                  </a:lnTo>
                  <a:lnTo>
                    <a:pt x="44686" y="837"/>
                  </a:lnTo>
                  <a:lnTo>
                    <a:pt x="44993" y="467"/>
                  </a:lnTo>
                  <a:lnTo>
                    <a:pt x="45346" y="212"/>
                  </a:lnTo>
                  <a:lnTo>
                    <a:pt x="45781" y="44"/>
                  </a:lnTo>
                  <a:lnTo>
                    <a:pt x="46223" y="0"/>
                  </a:lnTo>
                  <a:close/>
                  <a:moveTo>
                    <a:pt x="46223" y="23657"/>
                  </a:moveTo>
                  <a:lnTo>
                    <a:pt x="46658" y="23736"/>
                  </a:lnTo>
                  <a:lnTo>
                    <a:pt x="47078" y="23912"/>
                  </a:lnTo>
                  <a:lnTo>
                    <a:pt x="47446" y="24167"/>
                  </a:lnTo>
                  <a:lnTo>
                    <a:pt x="47753" y="24528"/>
                  </a:lnTo>
                  <a:lnTo>
                    <a:pt x="47993" y="24986"/>
                  </a:lnTo>
                  <a:lnTo>
                    <a:pt x="48136" y="25479"/>
                  </a:lnTo>
                  <a:lnTo>
                    <a:pt x="48188" y="26008"/>
                  </a:lnTo>
                  <a:lnTo>
                    <a:pt x="48188" y="28279"/>
                  </a:lnTo>
                  <a:lnTo>
                    <a:pt x="48136" y="28798"/>
                  </a:lnTo>
                  <a:lnTo>
                    <a:pt x="48008" y="29291"/>
                  </a:lnTo>
                  <a:lnTo>
                    <a:pt x="47753" y="29714"/>
                  </a:lnTo>
                  <a:lnTo>
                    <a:pt x="47446" y="30084"/>
                  </a:lnTo>
                  <a:lnTo>
                    <a:pt x="47078" y="30339"/>
                  </a:lnTo>
                  <a:lnTo>
                    <a:pt x="46658" y="30533"/>
                  </a:lnTo>
                  <a:lnTo>
                    <a:pt x="46223" y="30594"/>
                  </a:lnTo>
                  <a:lnTo>
                    <a:pt x="45781" y="30533"/>
                  </a:lnTo>
                  <a:lnTo>
                    <a:pt x="45346" y="30339"/>
                  </a:lnTo>
                  <a:lnTo>
                    <a:pt x="44993" y="30084"/>
                  </a:lnTo>
                  <a:lnTo>
                    <a:pt x="44686" y="29714"/>
                  </a:lnTo>
                  <a:lnTo>
                    <a:pt x="44453" y="29291"/>
                  </a:lnTo>
                  <a:lnTo>
                    <a:pt x="44303" y="28798"/>
                  </a:lnTo>
                  <a:lnTo>
                    <a:pt x="44243" y="28279"/>
                  </a:lnTo>
                  <a:lnTo>
                    <a:pt x="44243" y="26008"/>
                  </a:lnTo>
                  <a:lnTo>
                    <a:pt x="44303" y="25479"/>
                  </a:lnTo>
                  <a:lnTo>
                    <a:pt x="44453" y="24986"/>
                  </a:lnTo>
                  <a:lnTo>
                    <a:pt x="44686" y="24528"/>
                  </a:lnTo>
                  <a:lnTo>
                    <a:pt x="44993" y="24167"/>
                  </a:lnTo>
                  <a:lnTo>
                    <a:pt x="45346" y="23912"/>
                  </a:lnTo>
                  <a:lnTo>
                    <a:pt x="45781" y="23736"/>
                  </a:lnTo>
                  <a:lnTo>
                    <a:pt x="46223" y="23657"/>
                  </a:lnTo>
                  <a:close/>
                  <a:moveTo>
                    <a:pt x="55508" y="13110"/>
                  </a:moveTo>
                  <a:lnTo>
                    <a:pt x="57286" y="13110"/>
                  </a:lnTo>
                  <a:lnTo>
                    <a:pt x="57721" y="13154"/>
                  </a:lnTo>
                  <a:lnTo>
                    <a:pt x="58118" y="13330"/>
                  </a:lnTo>
                  <a:lnTo>
                    <a:pt x="58448" y="13585"/>
                  </a:lnTo>
                  <a:lnTo>
                    <a:pt x="58741" y="13902"/>
                  </a:lnTo>
                  <a:lnTo>
                    <a:pt x="58943" y="14333"/>
                  </a:lnTo>
                  <a:lnTo>
                    <a:pt x="59086" y="14782"/>
                  </a:lnTo>
                  <a:lnTo>
                    <a:pt x="59146" y="15302"/>
                  </a:lnTo>
                  <a:lnTo>
                    <a:pt x="59086" y="15812"/>
                  </a:lnTo>
                  <a:lnTo>
                    <a:pt x="58943" y="16261"/>
                  </a:lnTo>
                  <a:lnTo>
                    <a:pt x="58741" y="16693"/>
                  </a:lnTo>
                  <a:lnTo>
                    <a:pt x="58448" y="17010"/>
                  </a:lnTo>
                  <a:lnTo>
                    <a:pt x="58118" y="17265"/>
                  </a:lnTo>
                  <a:lnTo>
                    <a:pt x="57721" y="17441"/>
                  </a:lnTo>
                  <a:lnTo>
                    <a:pt x="57286" y="17485"/>
                  </a:lnTo>
                  <a:lnTo>
                    <a:pt x="55508" y="17485"/>
                  </a:lnTo>
                  <a:lnTo>
                    <a:pt x="55088" y="17441"/>
                  </a:lnTo>
                  <a:lnTo>
                    <a:pt x="54691" y="17265"/>
                  </a:lnTo>
                  <a:lnTo>
                    <a:pt x="54346" y="17010"/>
                  </a:lnTo>
                  <a:lnTo>
                    <a:pt x="54068" y="16693"/>
                  </a:lnTo>
                  <a:lnTo>
                    <a:pt x="53851" y="16261"/>
                  </a:lnTo>
                  <a:lnTo>
                    <a:pt x="53723" y="15812"/>
                  </a:lnTo>
                  <a:lnTo>
                    <a:pt x="53671" y="15302"/>
                  </a:lnTo>
                  <a:lnTo>
                    <a:pt x="53723" y="14782"/>
                  </a:lnTo>
                  <a:lnTo>
                    <a:pt x="53851" y="14333"/>
                  </a:lnTo>
                  <a:lnTo>
                    <a:pt x="54068" y="13902"/>
                  </a:lnTo>
                  <a:lnTo>
                    <a:pt x="54346" y="13585"/>
                  </a:lnTo>
                  <a:lnTo>
                    <a:pt x="54691" y="13330"/>
                  </a:lnTo>
                  <a:lnTo>
                    <a:pt x="55088" y="13154"/>
                  </a:lnTo>
                  <a:lnTo>
                    <a:pt x="55508" y="13110"/>
                  </a:lnTo>
                  <a:close/>
                  <a:moveTo>
                    <a:pt x="35086" y="13110"/>
                  </a:moveTo>
                  <a:lnTo>
                    <a:pt x="36983" y="13110"/>
                  </a:lnTo>
                  <a:lnTo>
                    <a:pt x="37456" y="13154"/>
                  </a:lnTo>
                  <a:lnTo>
                    <a:pt x="37876" y="13330"/>
                  </a:lnTo>
                  <a:lnTo>
                    <a:pt x="38243" y="13585"/>
                  </a:lnTo>
                  <a:lnTo>
                    <a:pt x="38551" y="13902"/>
                  </a:lnTo>
                  <a:lnTo>
                    <a:pt x="38768" y="14333"/>
                  </a:lnTo>
                  <a:lnTo>
                    <a:pt x="38933" y="14782"/>
                  </a:lnTo>
                  <a:lnTo>
                    <a:pt x="38993" y="15302"/>
                  </a:lnTo>
                  <a:lnTo>
                    <a:pt x="38933" y="15812"/>
                  </a:lnTo>
                  <a:lnTo>
                    <a:pt x="38768" y="16261"/>
                  </a:lnTo>
                  <a:lnTo>
                    <a:pt x="38551" y="16693"/>
                  </a:lnTo>
                  <a:lnTo>
                    <a:pt x="38243" y="17010"/>
                  </a:lnTo>
                  <a:lnTo>
                    <a:pt x="37876" y="17265"/>
                  </a:lnTo>
                  <a:lnTo>
                    <a:pt x="37456" y="17441"/>
                  </a:lnTo>
                  <a:lnTo>
                    <a:pt x="36983" y="17485"/>
                  </a:lnTo>
                  <a:lnTo>
                    <a:pt x="35086" y="17485"/>
                  </a:lnTo>
                  <a:lnTo>
                    <a:pt x="34613" y="17441"/>
                  </a:lnTo>
                  <a:lnTo>
                    <a:pt x="34193" y="17265"/>
                  </a:lnTo>
                  <a:lnTo>
                    <a:pt x="33826" y="17010"/>
                  </a:lnTo>
                  <a:lnTo>
                    <a:pt x="33518" y="16693"/>
                  </a:lnTo>
                  <a:lnTo>
                    <a:pt x="33293" y="16261"/>
                  </a:lnTo>
                  <a:lnTo>
                    <a:pt x="33128" y="15812"/>
                  </a:lnTo>
                  <a:lnTo>
                    <a:pt x="33076" y="15302"/>
                  </a:lnTo>
                  <a:lnTo>
                    <a:pt x="33128" y="14782"/>
                  </a:lnTo>
                  <a:lnTo>
                    <a:pt x="33293" y="14333"/>
                  </a:lnTo>
                  <a:lnTo>
                    <a:pt x="33518" y="13902"/>
                  </a:lnTo>
                  <a:lnTo>
                    <a:pt x="33826" y="13585"/>
                  </a:lnTo>
                  <a:lnTo>
                    <a:pt x="34193" y="13330"/>
                  </a:lnTo>
                  <a:lnTo>
                    <a:pt x="34613" y="13154"/>
                  </a:lnTo>
                  <a:lnTo>
                    <a:pt x="35086" y="13110"/>
                  </a:lnTo>
                  <a:close/>
                  <a:moveTo>
                    <a:pt x="53993" y="3856"/>
                  </a:moveTo>
                  <a:lnTo>
                    <a:pt x="54361" y="3918"/>
                  </a:lnTo>
                  <a:lnTo>
                    <a:pt x="54691" y="4006"/>
                  </a:lnTo>
                  <a:lnTo>
                    <a:pt x="55021" y="4217"/>
                  </a:lnTo>
                  <a:lnTo>
                    <a:pt x="55313" y="4499"/>
                  </a:lnTo>
                  <a:lnTo>
                    <a:pt x="55546" y="4842"/>
                  </a:lnTo>
                  <a:lnTo>
                    <a:pt x="55726" y="5203"/>
                  </a:lnTo>
                  <a:lnTo>
                    <a:pt x="55801" y="5608"/>
                  </a:lnTo>
                  <a:lnTo>
                    <a:pt x="55861" y="6040"/>
                  </a:lnTo>
                  <a:lnTo>
                    <a:pt x="55801" y="6471"/>
                  </a:lnTo>
                  <a:lnTo>
                    <a:pt x="55726" y="6876"/>
                  </a:lnTo>
                  <a:lnTo>
                    <a:pt x="55546" y="7237"/>
                  </a:lnTo>
                  <a:lnTo>
                    <a:pt x="55313" y="7581"/>
                  </a:lnTo>
                  <a:lnTo>
                    <a:pt x="54016" y="9130"/>
                  </a:lnTo>
                  <a:lnTo>
                    <a:pt x="53701" y="9403"/>
                  </a:lnTo>
                  <a:lnTo>
                    <a:pt x="53393" y="9597"/>
                  </a:lnTo>
                  <a:lnTo>
                    <a:pt x="53048" y="9729"/>
                  </a:lnTo>
                  <a:lnTo>
                    <a:pt x="52696" y="9773"/>
                  </a:lnTo>
                  <a:lnTo>
                    <a:pt x="52336" y="9729"/>
                  </a:lnTo>
                  <a:lnTo>
                    <a:pt x="51991" y="9597"/>
                  </a:lnTo>
                  <a:lnTo>
                    <a:pt x="51661" y="9403"/>
                  </a:lnTo>
                  <a:lnTo>
                    <a:pt x="51383" y="9130"/>
                  </a:lnTo>
                  <a:lnTo>
                    <a:pt x="51113" y="8760"/>
                  </a:lnTo>
                  <a:lnTo>
                    <a:pt x="50948" y="8399"/>
                  </a:lnTo>
                  <a:lnTo>
                    <a:pt x="50858" y="7986"/>
                  </a:lnTo>
                  <a:lnTo>
                    <a:pt x="50821" y="7581"/>
                  </a:lnTo>
                  <a:lnTo>
                    <a:pt x="50858" y="7158"/>
                  </a:lnTo>
                  <a:lnTo>
                    <a:pt x="50948" y="6744"/>
                  </a:lnTo>
                  <a:lnTo>
                    <a:pt x="51113" y="6383"/>
                  </a:lnTo>
                  <a:lnTo>
                    <a:pt x="51383" y="6022"/>
                  </a:lnTo>
                  <a:lnTo>
                    <a:pt x="52681" y="4499"/>
                  </a:lnTo>
                  <a:lnTo>
                    <a:pt x="52958" y="4217"/>
                  </a:lnTo>
                  <a:lnTo>
                    <a:pt x="53281" y="4006"/>
                  </a:lnTo>
                  <a:lnTo>
                    <a:pt x="53633" y="3918"/>
                  </a:lnTo>
                  <a:lnTo>
                    <a:pt x="53993" y="3856"/>
                  </a:lnTo>
                  <a:close/>
                  <a:moveTo>
                    <a:pt x="39608" y="20567"/>
                  </a:moveTo>
                  <a:lnTo>
                    <a:pt x="39991" y="20593"/>
                  </a:lnTo>
                  <a:lnTo>
                    <a:pt x="40358" y="20699"/>
                  </a:lnTo>
                  <a:lnTo>
                    <a:pt x="40688" y="20892"/>
                  </a:lnTo>
                  <a:lnTo>
                    <a:pt x="41018" y="21165"/>
                  </a:lnTo>
                  <a:lnTo>
                    <a:pt x="41273" y="21535"/>
                  </a:lnTo>
                  <a:lnTo>
                    <a:pt x="41438" y="21940"/>
                  </a:lnTo>
                  <a:lnTo>
                    <a:pt x="41581" y="22345"/>
                  </a:lnTo>
                  <a:lnTo>
                    <a:pt x="41618" y="22776"/>
                  </a:lnTo>
                  <a:lnTo>
                    <a:pt x="41603" y="23225"/>
                  </a:lnTo>
                  <a:lnTo>
                    <a:pt x="41476" y="23657"/>
                  </a:lnTo>
                  <a:lnTo>
                    <a:pt x="41326" y="24062"/>
                  </a:lnTo>
                  <a:lnTo>
                    <a:pt x="41093" y="24405"/>
                  </a:lnTo>
                  <a:lnTo>
                    <a:pt x="39781" y="26034"/>
                  </a:lnTo>
                  <a:lnTo>
                    <a:pt x="39443" y="26333"/>
                  </a:lnTo>
                  <a:lnTo>
                    <a:pt x="39098" y="26545"/>
                  </a:lnTo>
                  <a:lnTo>
                    <a:pt x="38716" y="26694"/>
                  </a:lnTo>
                  <a:lnTo>
                    <a:pt x="38333" y="26738"/>
                  </a:lnTo>
                  <a:lnTo>
                    <a:pt x="37988" y="26694"/>
                  </a:lnTo>
                  <a:lnTo>
                    <a:pt x="37621" y="26571"/>
                  </a:lnTo>
                  <a:lnTo>
                    <a:pt x="37276" y="26395"/>
                  </a:lnTo>
                  <a:lnTo>
                    <a:pt x="36998" y="26096"/>
                  </a:lnTo>
                  <a:lnTo>
                    <a:pt x="36728" y="25752"/>
                  </a:lnTo>
                  <a:lnTo>
                    <a:pt x="36526" y="25365"/>
                  </a:lnTo>
                  <a:lnTo>
                    <a:pt x="36436" y="24942"/>
                  </a:lnTo>
                  <a:lnTo>
                    <a:pt x="36361" y="24493"/>
                  </a:lnTo>
                  <a:lnTo>
                    <a:pt x="36421" y="24062"/>
                  </a:lnTo>
                  <a:lnTo>
                    <a:pt x="36511" y="23657"/>
                  </a:lnTo>
                  <a:lnTo>
                    <a:pt x="36676" y="23243"/>
                  </a:lnTo>
                  <a:lnTo>
                    <a:pt x="36908" y="22864"/>
                  </a:lnTo>
                  <a:lnTo>
                    <a:pt x="38243" y="21271"/>
                  </a:lnTo>
                  <a:lnTo>
                    <a:pt x="38536" y="20954"/>
                  </a:lnTo>
                  <a:lnTo>
                    <a:pt x="38866" y="20743"/>
                  </a:lnTo>
                  <a:lnTo>
                    <a:pt x="39226" y="20611"/>
                  </a:lnTo>
                  <a:lnTo>
                    <a:pt x="39608" y="20567"/>
                  </a:lnTo>
                  <a:close/>
                  <a:moveTo>
                    <a:pt x="52696" y="20567"/>
                  </a:moveTo>
                  <a:lnTo>
                    <a:pt x="53048" y="20611"/>
                  </a:lnTo>
                  <a:lnTo>
                    <a:pt x="53378" y="20716"/>
                  </a:lnTo>
                  <a:lnTo>
                    <a:pt x="53701" y="20936"/>
                  </a:lnTo>
                  <a:lnTo>
                    <a:pt x="54016" y="21209"/>
                  </a:lnTo>
                  <a:lnTo>
                    <a:pt x="55313" y="22820"/>
                  </a:lnTo>
                  <a:lnTo>
                    <a:pt x="55546" y="23181"/>
                  </a:lnTo>
                  <a:lnTo>
                    <a:pt x="55726" y="23586"/>
                  </a:lnTo>
                  <a:lnTo>
                    <a:pt x="55801" y="24018"/>
                  </a:lnTo>
                  <a:lnTo>
                    <a:pt x="55861" y="24423"/>
                  </a:lnTo>
                  <a:lnTo>
                    <a:pt x="55801" y="24872"/>
                  </a:lnTo>
                  <a:lnTo>
                    <a:pt x="55726" y="25303"/>
                  </a:lnTo>
                  <a:lnTo>
                    <a:pt x="55546" y="25708"/>
                  </a:lnTo>
                  <a:lnTo>
                    <a:pt x="55313" y="26052"/>
                  </a:lnTo>
                  <a:lnTo>
                    <a:pt x="55021" y="26351"/>
                  </a:lnTo>
                  <a:lnTo>
                    <a:pt x="54691" y="26545"/>
                  </a:lnTo>
                  <a:lnTo>
                    <a:pt x="54361" y="26694"/>
                  </a:lnTo>
                  <a:lnTo>
                    <a:pt x="53993" y="26738"/>
                  </a:lnTo>
                  <a:lnTo>
                    <a:pt x="53633" y="26694"/>
                  </a:lnTo>
                  <a:lnTo>
                    <a:pt x="53281" y="26545"/>
                  </a:lnTo>
                  <a:lnTo>
                    <a:pt x="52958" y="26351"/>
                  </a:lnTo>
                  <a:lnTo>
                    <a:pt x="52681" y="26052"/>
                  </a:lnTo>
                  <a:lnTo>
                    <a:pt x="51383" y="24449"/>
                  </a:lnTo>
                  <a:lnTo>
                    <a:pt x="51113" y="24106"/>
                  </a:lnTo>
                  <a:lnTo>
                    <a:pt x="50948" y="23692"/>
                  </a:lnTo>
                  <a:lnTo>
                    <a:pt x="50858" y="23287"/>
                  </a:lnTo>
                  <a:lnTo>
                    <a:pt x="50821" y="22838"/>
                  </a:lnTo>
                  <a:lnTo>
                    <a:pt x="50858" y="22389"/>
                  </a:lnTo>
                  <a:lnTo>
                    <a:pt x="50948" y="21984"/>
                  </a:lnTo>
                  <a:lnTo>
                    <a:pt x="51113" y="21579"/>
                  </a:lnTo>
                  <a:lnTo>
                    <a:pt x="51383" y="21209"/>
                  </a:lnTo>
                  <a:lnTo>
                    <a:pt x="51661" y="20936"/>
                  </a:lnTo>
                  <a:lnTo>
                    <a:pt x="51991" y="20716"/>
                  </a:lnTo>
                  <a:lnTo>
                    <a:pt x="52336" y="20611"/>
                  </a:lnTo>
                  <a:lnTo>
                    <a:pt x="52696" y="20567"/>
                  </a:lnTo>
                  <a:close/>
                  <a:moveTo>
                    <a:pt x="38386" y="3856"/>
                  </a:moveTo>
                  <a:lnTo>
                    <a:pt x="38768" y="3918"/>
                  </a:lnTo>
                  <a:lnTo>
                    <a:pt x="39121" y="4024"/>
                  </a:lnTo>
                  <a:lnTo>
                    <a:pt x="39466" y="4244"/>
                  </a:lnTo>
                  <a:lnTo>
                    <a:pt x="39781" y="4543"/>
                  </a:lnTo>
                  <a:lnTo>
                    <a:pt x="41093" y="6057"/>
                  </a:lnTo>
                  <a:lnTo>
                    <a:pt x="41326" y="6427"/>
                  </a:lnTo>
                  <a:lnTo>
                    <a:pt x="41476" y="6788"/>
                  </a:lnTo>
                  <a:lnTo>
                    <a:pt x="41603" y="7193"/>
                  </a:lnTo>
                  <a:lnTo>
                    <a:pt x="41618" y="7625"/>
                  </a:lnTo>
                  <a:lnTo>
                    <a:pt x="41581" y="8056"/>
                  </a:lnTo>
                  <a:lnTo>
                    <a:pt x="41453" y="8461"/>
                  </a:lnTo>
                  <a:lnTo>
                    <a:pt x="41273" y="8848"/>
                  </a:lnTo>
                  <a:lnTo>
                    <a:pt x="41018" y="9148"/>
                  </a:lnTo>
                  <a:lnTo>
                    <a:pt x="40726" y="9421"/>
                  </a:lnTo>
                  <a:lnTo>
                    <a:pt x="40381" y="9614"/>
                  </a:lnTo>
                  <a:lnTo>
                    <a:pt x="40036" y="9729"/>
                  </a:lnTo>
                  <a:lnTo>
                    <a:pt x="39668" y="9773"/>
                  </a:lnTo>
                  <a:lnTo>
                    <a:pt x="39263" y="9729"/>
                  </a:lnTo>
                  <a:lnTo>
                    <a:pt x="38896" y="9597"/>
                  </a:lnTo>
                  <a:lnTo>
                    <a:pt x="38536" y="9385"/>
                  </a:lnTo>
                  <a:lnTo>
                    <a:pt x="38243" y="9077"/>
                  </a:lnTo>
                  <a:lnTo>
                    <a:pt x="36908" y="7537"/>
                  </a:lnTo>
                  <a:lnTo>
                    <a:pt x="36676" y="7193"/>
                  </a:lnTo>
                  <a:lnTo>
                    <a:pt x="36511" y="6832"/>
                  </a:lnTo>
                  <a:lnTo>
                    <a:pt x="36421" y="6401"/>
                  </a:lnTo>
                  <a:lnTo>
                    <a:pt x="36361" y="5996"/>
                  </a:lnTo>
                  <a:lnTo>
                    <a:pt x="36436" y="5573"/>
                  </a:lnTo>
                  <a:lnTo>
                    <a:pt x="36526" y="5159"/>
                  </a:lnTo>
                  <a:lnTo>
                    <a:pt x="36728" y="4798"/>
                  </a:lnTo>
                  <a:lnTo>
                    <a:pt x="36998" y="4455"/>
                  </a:lnTo>
                  <a:lnTo>
                    <a:pt x="37291" y="4173"/>
                  </a:lnTo>
                  <a:lnTo>
                    <a:pt x="37636" y="3980"/>
                  </a:lnTo>
                  <a:lnTo>
                    <a:pt x="38026" y="3874"/>
                  </a:lnTo>
                  <a:lnTo>
                    <a:pt x="38386" y="385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g10d1bdb7c36_0_813"/>
          <p:cNvGrpSpPr/>
          <p:nvPr/>
        </p:nvGrpSpPr>
        <p:grpSpPr>
          <a:xfrm>
            <a:off x="9937552" y="4203010"/>
            <a:ext cx="907184" cy="777589"/>
            <a:chOff x="104250" y="82525"/>
            <a:chExt cx="2799950" cy="2817350"/>
          </a:xfrm>
        </p:grpSpPr>
        <p:sp>
          <p:nvSpPr>
            <p:cNvPr id="441" name="Google Shape;441;g10d1bdb7c36_0_813"/>
            <p:cNvSpPr/>
            <p:nvPr/>
          </p:nvSpPr>
          <p:spPr>
            <a:xfrm>
              <a:off x="104250" y="82525"/>
              <a:ext cx="2799950" cy="2817350"/>
            </a:xfrm>
            <a:custGeom>
              <a:avLst/>
              <a:gdLst/>
              <a:ahLst/>
              <a:cxnLst/>
              <a:rect l="l" t="t" r="r" b="b"/>
              <a:pathLst>
                <a:path w="111998" h="112694" extrusionOk="0">
                  <a:moveTo>
                    <a:pt x="0" y="1"/>
                  </a:moveTo>
                  <a:lnTo>
                    <a:pt x="0" y="77477"/>
                  </a:lnTo>
                  <a:lnTo>
                    <a:pt x="55635" y="112693"/>
                  </a:lnTo>
                  <a:lnTo>
                    <a:pt x="111998" y="77477"/>
                  </a:lnTo>
                  <a:lnTo>
                    <a:pt x="111998" y="1"/>
                  </a:lnTo>
                  <a:close/>
                </a:path>
              </a:pathLst>
            </a:custGeom>
            <a:solidFill>
              <a:srgbClr val="0538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g10d1bdb7c36_0_813"/>
            <p:cNvSpPr/>
            <p:nvPr/>
          </p:nvSpPr>
          <p:spPr>
            <a:xfrm>
              <a:off x="1527550" y="1486350"/>
              <a:ext cx="619900" cy="522550"/>
            </a:xfrm>
            <a:custGeom>
              <a:avLst/>
              <a:gdLst/>
              <a:ahLst/>
              <a:cxnLst/>
              <a:rect l="l" t="t" r="r" b="b"/>
              <a:pathLst>
                <a:path w="24796" h="20902" extrusionOk="0">
                  <a:moveTo>
                    <a:pt x="20963" y="0"/>
                  </a:moveTo>
                  <a:lnTo>
                    <a:pt x="22246" y="35"/>
                  </a:lnTo>
                  <a:lnTo>
                    <a:pt x="23536" y="132"/>
                  </a:lnTo>
                  <a:lnTo>
                    <a:pt x="24796" y="238"/>
                  </a:lnTo>
                  <a:lnTo>
                    <a:pt x="24406" y="264"/>
                  </a:lnTo>
                  <a:lnTo>
                    <a:pt x="23971" y="414"/>
                  </a:lnTo>
                  <a:lnTo>
                    <a:pt x="23506" y="590"/>
                  </a:lnTo>
                  <a:lnTo>
                    <a:pt x="23056" y="837"/>
                  </a:lnTo>
                  <a:lnTo>
                    <a:pt x="22621" y="1074"/>
                  </a:lnTo>
                  <a:lnTo>
                    <a:pt x="22208" y="1321"/>
                  </a:lnTo>
                  <a:lnTo>
                    <a:pt x="21886" y="1514"/>
                  </a:lnTo>
                  <a:lnTo>
                    <a:pt x="20836" y="2069"/>
                  </a:lnTo>
                  <a:lnTo>
                    <a:pt x="19823" y="2685"/>
                  </a:lnTo>
                  <a:lnTo>
                    <a:pt x="18803" y="3390"/>
                  </a:lnTo>
                  <a:lnTo>
                    <a:pt x="17866" y="4164"/>
                  </a:lnTo>
                  <a:lnTo>
                    <a:pt x="16981" y="5045"/>
                  </a:lnTo>
                  <a:lnTo>
                    <a:pt x="16156" y="5996"/>
                  </a:lnTo>
                  <a:lnTo>
                    <a:pt x="15293" y="7167"/>
                  </a:lnTo>
                  <a:lnTo>
                    <a:pt x="14483" y="8373"/>
                  </a:lnTo>
                  <a:lnTo>
                    <a:pt x="13681" y="9605"/>
                  </a:lnTo>
                  <a:lnTo>
                    <a:pt x="12871" y="10847"/>
                  </a:lnTo>
                  <a:lnTo>
                    <a:pt x="12061" y="12079"/>
                  </a:lnTo>
                  <a:lnTo>
                    <a:pt x="11273" y="13268"/>
                  </a:lnTo>
                  <a:lnTo>
                    <a:pt x="10411" y="14465"/>
                  </a:lnTo>
                  <a:lnTo>
                    <a:pt x="9511" y="15539"/>
                  </a:lnTo>
                  <a:lnTo>
                    <a:pt x="8491" y="16578"/>
                  </a:lnTo>
                  <a:lnTo>
                    <a:pt x="7441" y="17547"/>
                  </a:lnTo>
                  <a:lnTo>
                    <a:pt x="6293" y="18383"/>
                  </a:lnTo>
                  <a:lnTo>
                    <a:pt x="5131" y="19140"/>
                  </a:lnTo>
                  <a:lnTo>
                    <a:pt x="3893" y="19757"/>
                  </a:lnTo>
                  <a:lnTo>
                    <a:pt x="2611" y="20258"/>
                  </a:lnTo>
                  <a:lnTo>
                    <a:pt x="1321" y="20655"/>
                  </a:lnTo>
                  <a:lnTo>
                    <a:pt x="1" y="20901"/>
                  </a:lnTo>
                  <a:lnTo>
                    <a:pt x="661" y="20593"/>
                  </a:lnTo>
                  <a:lnTo>
                    <a:pt x="1238" y="20109"/>
                  </a:lnTo>
                  <a:lnTo>
                    <a:pt x="1786" y="19580"/>
                  </a:lnTo>
                  <a:lnTo>
                    <a:pt x="2333" y="18911"/>
                  </a:lnTo>
                  <a:lnTo>
                    <a:pt x="2798" y="18251"/>
                  </a:lnTo>
                  <a:lnTo>
                    <a:pt x="3256" y="17503"/>
                  </a:lnTo>
                  <a:lnTo>
                    <a:pt x="3668" y="16737"/>
                  </a:lnTo>
                  <a:lnTo>
                    <a:pt x="4058" y="15936"/>
                  </a:lnTo>
                  <a:lnTo>
                    <a:pt x="4418" y="15187"/>
                  </a:lnTo>
                  <a:lnTo>
                    <a:pt x="4733" y="14439"/>
                  </a:lnTo>
                  <a:lnTo>
                    <a:pt x="5056" y="13735"/>
                  </a:lnTo>
                  <a:lnTo>
                    <a:pt x="5618" y="12520"/>
                  </a:lnTo>
                  <a:lnTo>
                    <a:pt x="6143" y="11305"/>
                  </a:lnTo>
                  <a:lnTo>
                    <a:pt x="6706" y="10098"/>
                  </a:lnTo>
                  <a:lnTo>
                    <a:pt x="7328" y="8945"/>
                  </a:lnTo>
                  <a:lnTo>
                    <a:pt x="7966" y="7827"/>
                  </a:lnTo>
                  <a:lnTo>
                    <a:pt x="8641" y="6762"/>
                  </a:lnTo>
                  <a:lnTo>
                    <a:pt x="9376" y="5749"/>
                  </a:lnTo>
                  <a:lnTo>
                    <a:pt x="10148" y="4798"/>
                  </a:lnTo>
                  <a:lnTo>
                    <a:pt x="10951" y="3918"/>
                  </a:lnTo>
                  <a:lnTo>
                    <a:pt x="11813" y="3082"/>
                  </a:lnTo>
                  <a:lnTo>
                    <a:pt x="12758" y="2360"/>
                  </a:lnTo>
                  <a:lnTo>
                    <a:pt x="13718" y="1691"/>
                  </a:lnTo>
                  <a:lnTo>
                    <a:pt x="14731" y="1145"/>
                  </a:lnTo>
                  <a:lnTo>
                    <a:pt x="15931" y="678"/>
                  </a:lnTo>
                  <a:lnTo>
                    <a:pt x="17176" y="370"/>
                  </a:lnTo>
                  <a:lnTo>
                    <a:pt x="18428" y="150"/>
                  </a:lnTo>
                  <a:lnTo>
                    <a:pt x="19703" y="35"/>
                  </a:lnTo>
                  <a:lnTo>
                    <a:pt x="209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g10d1bdb7c36_0_813"/>
            <p:cNvSpPr/>
            <p:nvPr/>
          </p:nvSpPr>
          <p:spPr>
            <a:xfrm>
              <a:off x="1572750" y="1506150"/>
              <a:ext cx="817125" cy="615200"/>
            </a:xfrm>
            <a:custGeom>
              <a:avLst/>
              <a:gdLst/>
              <a:ahLst/>
              <a:cxnLst/>
              <a:rect l="l" t="t" r="r" b="b"/>
              <a:pathLst>
                <a:path w="32685" h="24608" extrusionOk="0">
                  <a:moveTo>
                    <a:pt x="30015" y="1"/>
                  </a:moveTo>
                  <a:lnTo>
                    <a:pt x="31350" y="18"/>
                  </a:lnTo>
                  <a:lnTo>
                    <a:pt x="32685" y="89"/>
                  </a:lnTo>
                  <a:lnTo>
                    <a:pt x="32475" y="150"/>
                  </a:lnTo>
                  <a:lnTo>
                    <a:pt x="32250" y="309"/>
                  </a:lnTo>
                  <a:lnTo>
                    <a:pt x="31988" y="502"/>
                  </a:lnTo>
                  <a:lnTo>
                    <a:pt x="31710" y="722"/>
                  </a:lnTo>
                  <a:lnTo>
                    <a:pt x="31485" y="1013"/>
                  </a:lnTo>
                  <a:lnTo>
                    <a:pt x="31238" y="1277"/>
                  </a:lnTo>
                  <a:lnTo>
                    <a:pt x="31050" y="1471"/>
                  </a:lnTo>
                  <a:lnTo>
                    <a:pt x="30878" y="1629"/>
                  </a:lnTo>
                  <a:lnTo>
                    <a:pt x="29940" y="2712"/>
                  </a:lnTo>
                  <a:lnTo>
                    <a:pt x="29040" y="3857"/>
                  </a:lnTo>
                  <a:lnTo>
                    <a:pt x="28253" y="5089"/>
                  </a:lnTo>
                  <a:lnTo>
                    <a:pt x="27518" y="6392"/>
                  </a:lnTo>
                  <a:lnTo>
                    <a:pt x="26933" y="7625"/>
                  </a:lnTo>
                  <a:lnTo>
                    <a:pt x="26355" y="8813"/>
                  </a:lnTo>
                  <a:lnTo>
                    <a:pt x="25808" y="10055"/>
                  </a:lnTo>
                  <a:lnTo>
                    <a:pt x="25245" y="11243"/>
                  </a:lnTo>
                  <a:lnTo>
                    <a:pt x="24683" y="12458"/>
                  </a:lnTo>
                  <a:lnTo>
                    <a:pt x="24083" y="13629"/>
                  </a:lnTo>
                  <a:lnTo>
                    <a:pt x="23498" y="14774"/>
                  </a:lnTo>
                  <a:lnTo>
                    <a:pt x="22838" y="15892"/>
                  </a:lnTo>
                  <a:lnTo>
                    <a:pt x="22185" y="17001"/>
                  </a:lnTo>
                  <a:lnTo>
                    <a:pt x="21450" y="18014"/>
                  </a:lnTo>
                  <a:lnTo>
                    <a:pt x="20640" y="19009"/>
                  </a:lnTo>
                  <a:lnTo>
                    <a:pt x="19800" y="19951"/>
                  </a:lnTo>
                  <a:lnTo>
                    <a:pt x="18840" y="20813"/>
                  </a:lnTo>
                  <a:lnTo>
                    <a:pt x="17805" y="21632"/>
                  </a:lnTo>
                  <a:lnTo>
                    <a:pt x="16530" y="22451"/>
                  </a:lnTo>
                  <a:lnTo>
                    <a:pt x="15218" y="23173"/>
                  </a:lnTo>
                  <a:lnTo>
                    <a:pt x="13860" y="23719"/>
                  </a:lnTo>
                  <a:lnTo>
                    <a:pt x="12450" y="24168"/>
                  </a:lnTo>
                  <a:lnTo>
                    <a:pt x="11040" y="24432"/>
                  </a:lnTo>
                  <a:lnTo>
                    <a:pt x="9638" y="24608"/>
                  </a:lnTo>
                  <a:lnTo>
                    <a:pt x="8205" y="24608"/>
                  </a:lnTo>
                  <a:lnTo>
                    <a:pt x="6780" y="24476"/>
                  </a:lnTo>
                  <a:lnTo>
                    <a:pt x="5348" y="24212"/>
                  </a:lnTo>
                  <a:lnTo>
                    <a:pt x="3960" y="23816"/>
                  </a:lnTo>
                  <a:lnTo>
                    <a:pt x="2610" y="23287"/>
                  </a:lnTo>
                  <a:lnTo>
                    <a:pt x="1275" y="22583"/>
                  </a:lnTo>
                  <a:lnTo>
                    <a:pt x="0" y="21764"/>
                  </a:lnTo>
                  <a:lnTo>
                    <a:pt x="863" y="21606"/>
                  </a:lnTo>
                  <a:lnTo>
                    <a:pt x="1778" y="21342"/>
                  </a:lnTo>
                  <a:lnTo>
                    <a:pt x="2700" y="20972"/>
                  </a:lnTo>
                  <a:lnTo>
                    <a:pt x="3608" y="20505"/>
                  </a:lnTo>
                  <a:lnTo>
                    <a:pt x="4523" y="20021"/>
                  </a:lnTo>
                  <a:lnTo>
                    <a:pt x="5408" y="19493"/>
                  </a:lnTo>
                  <a:lnTo>
                    <a:pt x="6195" y="18965"/>
                  </a:lnTo>
                  <a:lnTo>
                    <a:pt x="6968" y="18436"/>
                  </a:lnTo>
                  <a:lnTo>
                    <a:pt x="7853" y="17679"/>
                  </a:lnTo>
                  <a:lnTo>
                    <a:pt x="8693" y="16869"/>
                  </a:lnTo>
                  <a:lnTo>
                    <a:pt x="9503" y="15989"/>
                  </a:lnTo>
                  <a:lnTo>
                    <a:pt x="10290" y="15038"/>
                  </a:lnTo>
                  <a:lnTo>
                    <a:pt x="11025" y="14043"/>
                  </a:lnTo>
                  <a:lnTo>
                    <a:pt x="11738" y="13004"/>
                  </a:lnTo>
                  <a:lnTo>
                    <a:pt x="12413" y="12018"/>
                  </a:lnTo>
                  <a:lnTo>
                    <a:pt x="13073" y="11023"/>
                  </a:lnTo>
                  <a:lnTo>
                    <a:pt x="13973" y="9720"/>
                  </a:lnTo>
                  <a:lnTo>
                    <a:pt x="14858" y="8461"/>
                  </a:lnTo>
                  <a:lnTo>
                    <a:pt x="15758" y="7317"/>
                  </a:lnTo>
                  <a:lnTo>
                    <a:pt x="16695" y="6243"/>
                  </a:lnTo>
                  <a:lnTo>
                    <a:pt x="17670" y="5204"/>
                  </a:lnTo>
                  <a:lnTo>
                    <a:pt x="18743" y="4235"/>
                  </a:lnTo>
                  <a:lnTo>
                    <a:pt x="19890" y="3346"/>
                  </a:lnTo>
                  <a:lnTo>
                    <a:pt x="21135" y="2483"/>
                  </a:lnTo>
                  <a:lnTo>
                    <a:pt x="22335" y="1805"/>
                  </a:lnTo>
                  <a:lnTo>
                    <a:pt x="23573" y="1251"/>
                  </a:lnTo>
                  <a:lnTo>
                    <a:pt x="24833" y="810"/>
                  </a:lnTo>
                  <a:lnTo>
                    <a:pt x="26108" y="458"/>
                  </a:lnTo>
                  <a:lnTo>
                    <a:pt x="27383" y="221"/>
                  </a:lnTo>
                  <a:lnTo>
                    <a:pt x="28718" y="62"/>
                  </a:lnTo>
                  <a:lnTo>
                    <a:pt x="300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g10d1bdb7c36_0_813"/>
            <p:cNvSpPr/>
            <p:nvPr/>
          </p:nvSpPr>
          <p:spPr>
            <a:xfrm>
              <a:off x="1533175" y="950400"/>
              <a:ext cx="529900" cy="443075"/>
            </a:xfrm>
            <a:custGeom>
              <a:avLst/>
              <a:gdLst/>
              <a:ahLst/>
              <a:cxnLst/>
              <a:rect l="l" t="t" r="r" b="b"/>
              <a:pathLst>
                <a:path w="21196" h="17723" extrusionOk="0">
                  <a:moveTo>
                    <a:pt x="17948" y="0"/>
                  </a:moveTo>
                  <a:lnTo>
                    <a:pt x="19036" y="27"/>
                  </a:lnTo>
                  <a:lnTo>
                    <a:pt x="20123" y="88"/>
                  </a:lnTo>
                  <a:lnTo>
                    <a:pt x="21196" y="220"/>
                  </a:lnTo>
                  <a:lnTo>
                    <a:pt x="20873" y="247"/>
                  </a:lnTo>
                  <a:lnTo>
                    <a:pt x="20498" y="326"/>
                  </a:lnTo>
                  <a:lnTo>
                    <a:pt x="20123" y="484"/>
                  </a:lnTo>
                  <a:lnTo>
                    <a:pt x="19711" y="704"/>
                  </a:lnTo>
                  <a:lnTo>
                    <a:pt x="19351" y="898"/>
                  </a:lnTo>
                  <a:lnTo>
                    <a:pt x="18998" y="1101"/>
                  </a:lnTo>
                  <a:lnTo>
                    <a:pt x="18691" y="1277"/>
                  </a:lnTo>
                  <a:lnTo>
                    <a:pt x="17813" y="1743"/>
                  </a:lnTo>
                  <a:lnTo>
                    <a:pt x="16951" y="2289"/>
                  </a:lnTo>
                  <a:lnTo>
                    <a:pt x="16103" y="2888"/>
                  </a:lnTo>
                  <a:lnTo>
                    <a:pt x="15278" y="3548"/>
                  </a:lnTo>
                  <a:lnTo>
                    <a:pt x="14521" y="4279"/>
                  </a:lnTo>
                  <a:lnTo>
                    <a:pt x="13831" y="5115"/>
                  </a:lnTo>
                  <a:lnTo>
                    <a:pt x="13073" y="6084"/>
                  </a:lnTo>
                  <a:lnTo>
                    <a:pt x="12361" y="7105"/>
                  </a:lnTo>
                  <a:lnTo>
                    <a:pt x="11708" y="8135"/>
                  </a:lnTo>
                  <a:lnTo>
                    <a:pt x="11026" y="9192"/>
                  </a:lnTo>
                  <a:lnTo>
                    <a:pt x="10336" y="10231"/>
                  </a:lnTo>
                  <a:lnTo>
                    <a:pt x="9661" y="11269"/>
                  </a:lnTo>
                  <a:lnTo>
                    <a:pt x="8911" y="12264"/>
                  </a:lnTo>
                  <a:lnTo>
                    <a:pt x="8116" y="13206"/>
                  </a:lnTo>
                  <a:lnTo>
                    <a:pt x="7268" y="14087"/>
                  </a:lnTo>
                  <a:lnTo>
                    <a:pt x="6203" y="14994"/>
                  </a:lnTo>
                  <a:lnTo>
                    <a:pt x="5078" y="15830"/>
                  </a:lnTo>
                  <a:lnTo>
                    <a:pt x="3856" y="16517"/>
                  </a:lnTo>
                  <a:lnTo>
                    <a:pt x="2611" y="17071"/>
                  </a:lnTo>
                  <a:lnTo>
                    <a:pt x="1336" y="17485"/>
                  </a:lnTo>
                  <a:lnTo>
                    <a:pt x="1" y="17723"/>
                  </a:lnTo>
                  <a:lnTo>
                    <a:pt x="623" y="17441"/>
                  </a:lnTo>
                  <a:lnTo>
                    <a:pt x="1163" y="17001"/>
                  </a:lnTo>
                  <a:lnTo>
                    <a:pt x="1673" y="16473"/>
                  </a:lnTo>
                  <a:lnTo>
                    <a:pt x="2161" y="15856"/>
                  </a:lnTo>
                  <a:lnTo>
                    <a:pt x="2611" y="15170"/>
                  </a:lnTo>
                  <a:lnTo>
                    <a:pt x="3008" y="14465"/>
                  </a:lnTo>
                  <a:lnTo>
                    <a:pt x="3383" y="13735"/>
                  </a:lnTo>
                  <a:lnTo>
                    <a:pt x="3721" y="13030"/>
                  </a:lnTo>
                  <a:lnTo>
                    <a:pt x="4021" y="12299"/>
                  </a:lnTo>
                  <a:lnTo>
                    <a:pt x="4343" y="11666"/>
                  </a:lnTo>
                  <a:lnTo>
                    <a:pt x="4906" y="10363"/>
                  </a:lnTo>
                  <a:lnTo>
                    <a:pt x="5506" y="9086"/>
                  </a:lnTo>
                  <a:lnTo>
                    <a:pt x="6128" y="7827"/>
                  </a:lnTo>
                  <a:lnTo>
                    <a:pt x="6818" y="6612"/>
                  </a:lnTo>
                  <a:lnTo>
                    <a:pt x="7478" y="5626"/>
                  </a:lnTo>
                  <a:lnTo>
                    <a:pt x="8191" y="4649"/>
                  </a:lnTo>
                  <a:lnTo>
                    <a:pt x="8978" y="3751"/>
                  </a:lnTo>
                  <a:lnTo>
                    <a:pt x="9788" y="2888"/>
                  </a:lnTo>
                  <a:lnTo>
                    <a:pt x="10673" y="2157"/>
                  </a:lnTo>
                  <a:lnTo>
                    <a:pt x="11611" y="1497"/>
                  </a:lnTo>
                  <a:lnTo>
                    <a:pt x="12608" y="969"/>
                  </a:lnTo>
                  <a:lnTo>
                    <a:pt x="13643" y="572"/>
                  </a:lnTo>
                  <a:lnTo>
                    <a:pt x="14708" y="282"/>
                  </a:lnTo>
                  <a:lnTo>
                    <a:pt x="15743" y="88"/>
                  </a:lnTo>
                  <a:lnTo>
                    <a:pt x="16853" y="27"/>
                  </a:lnTo>
                  <a:lnTo>
                    <a:pt x="179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g10d1bdb7c36_0_813"/>
            <p:cNvSpPr/>
            <p:nvPr/>
          </p:nvSpPr>
          <p:spPr>
            <a:xfrm>
              <a:off x="1572750" y="957000"/>
              <a:ext cx="698825" cy="529375"/>
            </a:xfrm>
            <a:custGeom>
              <a:avLst/>
              <a:gdLst/>
              <a:ahLst/>
              <a:cxnLst/>
              <a:rect l="l" t="t" r="r" b="b"/>
              <a:pathLst>
                <a:path w="27953" h="21175" extrusionOk="0">
                  <a:moveTo>
                    <a:pt x="25410" y="0"/>
                  </a:moveTo>
                  <a:lnTo>
                    <a:pt x="26670" y="0"/>
                  </a:lnTo>
                  <a:lnTo>
                    <a:pt x="27953" y="88"/>
                  </a:lnTo>
                  <a:lnTo>
                    <a:pt x="27758" y="150"/>
                  </a:lnTo>
                  <a:lnTo>
                    <a:pt x="27518" y="308"/>
                  </a:lnTo>
                  <a:lnTo>
                    <a:pt x="27278" y="511"/>
                  </a:lnTo>
                  <a:lnTo>
                    <a:pt x="27030" y="775"/>
                  </a:lnTo>
                  <a:lnTo>
                    <a:pt x="26768" y="1013"/>
                  </a:lnTo>
                  <a:lnTo>
                    <a:pt x="26580" y="1259"/>
                  </a:lnTo>
                  <a:lnTo>
                    <a:pt x="26445" y="1409"/>
                  </a:lnTo>
                  <a:lnTo>
                    <a:pt x="25620" y="2342"/>
                  </a:lnTo>
                  <a:lnTo>
                    <a:pt x="24848" y="3328"/>
                  </a:lnTo>
                  <a:lnTo>
                    <a:pt x="24173" y="4385"/>
                  </a:lnTo>
                  <a:lnTo>
                    <a:pt x="23558" y="5494"/>
                  </a:lnTo>
                  <a:lnTo>
                    <a:pt x="22988" y="6639"/>
                  </a:lnTo>
                  <a:lnTo>
                    <a:pt x="22485" y="7765"/>
                  </a:lnTo>
                  <a:lnTo>
                    <a:pt x="21960" y="8884"/>
                  </a:lnTo>
                  <a:lnTo>
                    <a:pt x="21450" y="10011"/>
                  </a:lnTo>
                  <a:lnTo>
                    <a:pt x="20903" y="11093"/>
                  </a:lnTo>
                  <a:lnTo>
                    <a:pt x="20378" y="12176"/>
                  </a:lnTo>
                  <a:lnTo>
                    <a:pt x="19815" y="13206"/>
                  </a:lnTo>
                  <a:lnTo>
                    <a:pt x="19200" y="14245"/>
                  </a:lnTo>
                  <a:lnTo>
                    <a:pt x="18555" y="15214"/>
                  </a:lnTo>
                  <a:lnTo>
                    <a:pt x="17843" y="16147"/>
                  </a:lnTo>
                  <a:lnTo>
                    <a:pt x="17055" y="17001"/>
                  </a:lnTo>
                  <a:lnTo>
                    <a:pt x="16193" y="17837"/>
                  </a:lnTo>
                  <a:lnTo>
                    <a:pt x="15248" y="18568"/>
                  </a:lnTo>
                  <a:lnTo>
                    <a:pt x="14048" y="19343"/>
                  </a:lnTo>
                  <a:lnTo>
                    <a:pt x="12810" y="19977"/>
                  </a:lnTo>
                  <a:lnTo>
                    <a:pt x="11550" y="20487"/>
                  </a:lnTo>
                  <a:lnTo>
                    <a:pt x="10275" y="20857"/>
                  </a:lnTo>
                  <a:lnTo>
                    <a:pt x="8955" y="21033"/>
                  </a:lnTo>
                  <a:lnTo>
                    <a:pt x="7643" y="21174"/>
                  </a:lnTo>
                  <a:lnTo>
                    <a:pt x="6330" y="21086"/>
                  </a:lnTo>
                  <a:lnTo>
                    <a:pt x="4995" y="20910"/>
                  </a:lnTo>
                  <a:lnTo>
                    <a:pt x="3698" y="20531"/>
                  </a:lnTo>
                  <a:lnTo>
                    <a:pt x="2438" y="20065"/>
                  </a:lnTo>
                  <a:lnTo>
                    <a:pt x="1200" y="19449"/>
                  </a:lnTo>
                  <a:lnTo>
                    <a:pt x="0" y="18674"/>
                  </a:lnTo>
                  <a:lnTo>
                    <a:pt x="765" y="18542"/>
                  </a:lnTo>
                  <a:lnTo>
                    <a:pt x="1515" y="18322"/>
                  </a:lnTo>
                  <a:lnTo>
                    <a:pt x="2325" y="18013"/>
                  </a:lnTo>
                  <a:lnTo>
                    <a:pt x="3113" y="17617"/>
                  </a:lnTo>
                  <a:lnTo>
                    <a:pt x="3900" y="17203"/>
                  </a:lnTo>
                  <a:lnTo>
                    <a:pt x="4635" y="16737"/>
                  </a:lnTo>
                  <a:lnTo>
                    <a:pt x="5333" y="16253"/>
                  </a:lnTo>
                  <a:lnTo>
                    <a:pt x="5993" y="15812"/>
                  </a:lnTo>
                  <a:lnTo>
                    <a:pt x="6855" y="15082"/>
                  </a:lnTo>
                  <a:lnTo>
                    <a:pt x="7658" y="14263"/>
                  </a:lnTo>
                  <a:lnTo>
                    <a:pt x="8430" y="13383"/>
                  </a:lnTo>
                  <a:lnTo>
                    <a:pt x="9165" y="12440"/>
                  </a:lnTo>
                  <a:lnTo>
                    <a:pt x="9878" y="11446"/>
                  </a:lnTo>
                  <a:lnTo>
                    <a:pt x="10575" y="10451"/>
                  </a:lnTo>
                  <a:lnTo>
                    <a:pt x="11190" y="9482"/>
                  </a:lnTo>
                  <a:lnTo>
                    <a:pt x="11948" y="8338"/>
                  </a:lnTo>
                  <a:lnTo>
                    <a:pt x="12713" y="7272"/>
                  </a:lnTo>
                  <a:lnTo>
                    <a:pt x="13500" y="6286"/>
                  </a:lnTo>
                  <a:lnTo>
                    <a:pt x="14310" y="5362"/>
                  </a:lnTo>
                  <a:lnTo>
                    <a:pt x="15158" y="4455"/>
                  </a:lnTo>
                  <a:lnTo>
                    <a:pt x="16058" y="3663"/>
                  </a:lnTo>
                  <a:lnTo>
                    <a:pt x="17040" y="2862"/>
                  </a:lnTo>
                  <a:lnTo>
                    <a:pt x="18105" y="2157"/>
                  </a:lnTo>
                  <a:lnTo>
                    <a:pt x="19230" y="1479"/>
                  </a:lnTo>
                  <a:lnTo>
                    <a:pt x="20438" y="969"/>
                  </a:lnTo>
                  <a:lnTo>
                    <a:pt x="21653" y="555"/>
                  </a:lnTo>
                  <a:lnTo>
                    <a:pt x="22898" y="291"/>
                  </a:lnTo>
                  <a:lnTo>
                    <a:pt x="24158" y="88"/>
                  </a:lnTo>
                  <a:lnTo>
                    <a:pt x="254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g10d1bdb7c36_0_813"/>
            <p:cNvSpPr/>
            <p:nvPr/>
          </p:nvSpPr>
          <p:spPr>
            <a:xfrm>
              <a:off x="845625" y="1486350"/>
              <a:ext cx="620075" cy="522550"/>
            </a:xfrm>
            <a:custGeom>
              <a:avLst/>
              <a:gdLst/>
              <a:ahLst/>
              <a:cxnLst/>
              <a:rect l="l" t="t" r="r" b="b"/>
              <a:pathLst>
                <a:path w="24803" h="20902" extrusionOk="0">
                  <a:moveTo>
                    <a:pt x="3818" y="0"/>
                  </a:moveTo>
                  <a:lnTo>
                    <a:pt x="5093" y="35"/>
                  </a:lnTo>
                  <a:lnTo>
                    <a:pt x="6353" y="150"/>
                  </a:lnTo>
                  <a:lnTo>
                    <a:pt x="7613" y="370"/>
                  </a:lnTo>
                  <a:lnTo>
                    <a:pt x="8850" y="678"/>
                  </a:lnTo>
                  <a:lnTo>
                    <a:pt x="10073" y="1145"/>
                  </a:lnTo>
                  <a:lnTo>
                    <a:pt x="11085" y="1691"/>
                  </a:lnTo>
                  <a:lnTo>
                    <a:pt x="12045" y="2360"/>
                  </a:lnTo>
                  <a:lnTo>
                    <a:pt x="12968" y="3082"/>
                  </a:lnTo>
                  <a:lnTo>
                    <a:pt x="13830" y="3918"/>
                  </a:lnTo>
                  <a:lnTo>
                    <a:pt x="14655" y="4798"/>
                  </a:lnTo>
                  <a:lnTo>
                    <a:pt x="15443" y="5749"/>
                  </a:lnTo>
                  <a:lnTo>
                    <a:pt x="16155" y="6762"/>
                  </a:lnTo>
                  <a:lnTo>
                    <a:pt x="16838" y="7827"/>
                  </a:lnTo>
                  <a:lnTo>
                    <a:pt x="17490" y="8945"/>
                  </a:lnTo>
                  <a:lnTo>
                    <a:pt x="18090" y="10098"/>
                  </a:lnTo>
                  <a:lnTo>
                    <a:pt x="18675" y="11305"/>
                  </a:lnTo>
                  <a:lnTo>
                    <a:pt x="19200" y="12520"/>
                  </a:lnTo>
                  <a:lnTo>
                    <a:pt x="19748" y="13735"/>
                  </a:lnTo>
                  <a:lnTo>
                    <a:pt x="20063" y="14439"/>
                  </a:lnTo>
                  <a:lnTo>
                    <a:pt x="20408" y="15187"/>
                  </a:lnTo>
                  <a:lnTo>
                    <a:pt x="20760" y="15936"/>
                  </a:lnTo>
                  <a:lnTo>
                    <a:pt x="21158" y="16737"/>
                  </a:lnTo>
                  <a:lnTo>
                    <a:pt x="21570" y="17503"/>
                  </a:lnTo>
                  <a:lnTo>
                    <a:pt x="22020" y="18251"/>
                  </a:lnTo>
                  <a:lnTo>
                    <a:pt x="22485" y="18911"/>
                  </a:lnTo>
                  <a:lnTo>
                    <a:pt x="23018" y="19580"/>
                  </a:lnTo>
                  <a:lnTo>
                    <a:pt x="23543" y="20109"/>
                  </a:lnTo>
                  <a:lnTo>
                    <a:pt x="24165" y="20593"/>
                  </a:lnTo>
                  <a:lnTo>
                    <a:pt x="24803" y="20901"/>
                  </a:lnTo>
                  <a:lnTo>
                    <a:pt x="23483" y="20655"/>
                  </a:lnTo>
                  <a:lnTo>
                    <a:pt x="22185" y="20258"/>
                  </a:lnTo>
                  <a:lnTo>
                    <a:pt x="20910" y="19757"/>
                  </a:lnTo>
                  <a:lnTo>
                    <a:pt x="19673" y="19140"/>
                  </a:lnTo>
                  <a:lnTo>
                    <a:pt x="18488" y="18383"/>
                  </a:lnTo>
                  <a:lnTo>
                    <a:pt x="17378" y="17547"/>
                  </a:lnTo>
                  <a:lnTo>
                    <a:pt x="16305" y="16578"/>
                  </a:lnTo>
                  <a:lnTo>
                    <a:pt x="15315" y="15539"/>
                  </a:lnTo>
                  <a:lnTo>
                    <a:pt x="14393" y="14465"/>
                  </a:lnTo>
                  <a:lnTo>
                    <a:pt x="13530" y="13268"/>
                  </a:lnTo>
                  <a:lnTo>
                    <a:pt x="12698" y="12079"/>
                  </a:lnTo>
                  <a:lnTo>
                    <a:pt x="11910" y="10847"/>
                  </a:lnTo>
                  <a:lnTo>
                    <a:pt x="11145" y="9605"/>
                  </a:lnTo>
                  <a:lnTo>
                    <a:pt x="10335" y="8373"/>
                  </a:lnTo>
                  <a:lnTo>
                    <a:pt x="9510" y="7167"/>
                  </a:lnTo>
                  <a:lnTo>
                    <a:pt x="8640" y="5996"/>
                  </a:lnTo>
                  <a:lnTo>
                    <a:pt x="7815" y="5045"/>
                  </a:lnTo>
                  <a:lnTo>
                    <a:pt x="6938" y="4164"/>
                  </a:lnTo>
                  <a:lnTo>
                    <a:pt x="5978" y="3390"/>
                  </a:lnTo>
                  <a:lnTo>
                    <a:pt x="4980" y="2685"/>
                  </a:lnTo>
                  <a:lnTo>
                    <a:pt x="3945" y="2069"/>
                  </a:lnTo>
                  <a:lnTo>
                    <a:pt x="2933" y="1514"/>
                  </a:lnTo>
                  <a:lnTo>
                    <a:pt x="2573" y="1321"/>
                  </a:lnTo>
                  <a:lnTo>
                    <a:pt x="2168" y="1074"/>
                  </a:lnTo>
                  <a:lnTo>
                    <a:pt x="1733" y="837"/>
                  </a:lnTo>
                  <a:lnTo>
                    <a:pt x="1260" y="590"/>
                  </a:lnTo>
                  <a:lnTo>
                    <a:pt x="810" y="414"/>
                  </a:lnTo>
                  <a:lnTo>
                    <a:pt x="398" y="264"/>
                  </a:lnTo>
                  <a:lnTo>
                    <a:pt x="0" y="238"/>
                  </a:lnTo>
                  <a:lnTo>
                    <a:pt x="1260" y="132"/>
                  </a:lnTo>
                  <a:lnTo>
                    <a:pt x="2535" y="35"/>
                  </a:lnTo>
                  <a:lnTo>
                    <a:pt x="38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g10d1bdb7c36_0_813"/>
            <p:cNvSpPr/>
            <p:nvPr/>
          </p:nvSpPr>
          <p:spPr>
            <a:xfrm>
              <a:off x="603375" y="1506150"/>
              <a:ext cx="811500" cy="615200"/>
            </a:xfrm>
            <a:custGeom>
              <a:avLst/>
              <a:gdLst/>
              <a:ahLst/>
              <a:cxnLst/>
              <a:rect l="l" t="t" r="r" b="b"/>
              <a:pathLst>
                <a:path w="32460" h="24608" extrusionOk="0">
                  <a:moveTo>
                    <a:pt x="2610" y="1"/>
                  </a:moveTo>
                  <a:lnTo>
                    <a:pt x="3923" y="62"/>
                  </a:lnTo>
                  <a:lnTo>
                    <a:pt x="5205" y="221"/>
                  </a:lnTo>
                  <a:lnTo>
                    <a:pt x="6518" y="458"/>
                  </a:lnTo>
                  <a:lnTo>
                    <a:pt x="7793" y="810"/>
                  </a:lnTo>
                  <a:lnTo>
                    <a:pt x="9053" y="1251"/>
                  </a:lnTo>
                  <a:lnTo>
                    <a:pt x="10253" y="1805"/>
                  </a:lnTo>
                  <a:lnTo>
                    <a:pt x="11423" y="2483"/>
                  </a:lnTo>
                  <a:lnTo>
                    <a:pt x="12683" y="3346"/>
                  </a:lnTo>
                  <a:lnTo>
                    <a:pt x="13823" y="4235"/>
                  </a:lnTo>
                  <a:lnTo>
                    <a:pt x="14880" y="5204"/>
                  </a:lnTo>
                  <a:lnTo>
                    <a:pt x="15855" y="6243"/>
                  </a:lnTo>
                  <a:lnTo>
                    <a:pt x="16778" y="7317"/>
                  </a:lnTo>
                  <a:lnTo>
                    <a:pt x="17693" y="8461"/>
                  </a:lnTo>
                  <a:lnTo>
                    <a:pt x="18600" y="9720"/>
                  </a:lnTo>
                  <a:lnTo>
                    <a:pt x="19478" y="11023"/>
                  </a:lnTo>
                  <a:lnTo>
                    <a:pt x="20100" y="12018"/>
                  </a:lnTo>
                  <a:lnTo>
                    <a:pt x="20813" y="13048"/>
                  </a:lnTo>
                  <a:lnTo>
                    <a:pt x="21510" y="14043"/>
                  </a:lnTo>
                  <a:lnTo>
                    <a:pt x="22223" y="15038"/>
                  </a:lnTo>
                  <a:lnTo>
                    <a:pt x="22995" y="15989"/>
                  </a:lnTo>
                  <a:lnTo>
                    <a:pt x="23798" y="16869"/>
                  </a:lnTo>
                  <a:lnTo>
                    <a:pt x="24645" y="17679"/>
                  </a:lnTo>
                  <a:lnTo>
                    <a:pt x="25530" y="18436"/>
                  </a:lnTo>
                  <a:lnTo>
                    <a:pt x="26280" y="18965"/>
                  </a:lnTo>
                  <a:lnTo>
                    <a:pt x="27090" y="19493"/>
                  </a:lnTo>
                  <a:lnTo>
                    <a:pt x="27953" y="20021"/>
                  </a:lnTo>
                  <a:lnTo>
                    <a:pt x="28853" y="20505"/>
                  </a:lnTo>
                  <a:lnTo>
                    <a:pt x="29753" y="20972"/>
                  </a:lnTo>
                  <a:lnTo>
                    <a:pt x="30698" y="21342"/>
                  </a:lnTo>
                  <a:lnTo>
                    <a:pt x="31575" y="21606"/>
                  </a:lnTo>
                  <a:lnTo>
                    <a:pt x="32460" y="21764"/>
                  </a:lnTo>
                  <a:lnTo>
                    <a:pt x="31185" y="22583"/>
                  </a:lnTo>
                  <a:lnTo>
                    <a:pt x="29850" y="23287"/>
                  </a:lnTo>
                  <a:lnTo>
                    <a:pt x="28500" y="23816"/>
                  </a:lnTo>
                  <a:lnTo>
                    <a:pt x="27105" y="24212"/>
                  </a:lnTo>
                  <a:lnTo>
                    <a:pt x="25718" y="24476"/>
                  </a:lnTo>
                  <a:lnTo>
                    <a:pt x="24293" y="24608"/>
                  </a:lnTo>
                  <a:lnTo>
                    <a:pt x="22883" y="24608"/>
                  </a:lnTo>
                  <a:lnTo>
                    <a:pt x="21488" y="24432"/>
                  </a:lnTo>
                  <a:lnTo>
                    <a:pt x="20063" y="24168"/>
                  </a:lnTo>
                  <a:lnTo>
                    <a:pt x="18690" y="23719"/>
                  </a:lnTo>
                  <a:lnTo>
                    <a:pt x="17340" y="23173"/>
                  </a:lnTo>
                  <a:lnTo>
                    <a:pt x="16020" y="22451"/>
                  </a:lnTo>
                  <a:lnTo>
                    <a:pt x="14745" y="21632"/>
                  </a:lnTo>
                  <a:lnTo>
                    <a:pt x="13733" y="20813"/>
                  </a:lnTo>
                  <a:lnTo>
                    <a:pt x="12810" y="19951"/>
                  </a:lnTo>
                  <a:lnTo>
                    <a:pt x="11948" y="19009"/>
                  </a:lnTo>
                  <a:lnTo>
                    <a:pt x="11160" y="18014"/>
                  </a:lnTo>
                  <a:lnTo>
                    <a:pt x="10425" y="17001"/>
                  </a:lnTo>
                  <a:lnTo>
                    <a:pt x="9750" y="15892"/>
                  </a:lnTo>
                  <a:lnTo>
                    <a:pt x="9113" y="14774"/>
                  </a:lnTo>
                  <a:lnTo>
                    <a:pt x="8513" y="13629"/>
                  </a:lnTo>
                  <a:lnTo>
                    <a:pt x="7950" y="12458"/>
                  </a:lnTo>
                  <a:lnTo>
                    <a:pt x="7380" y="11243"/>
                  </a:lnTo>
                  <a:lnTo>
                    <a:pt x="6818" y="10055"/>
                  </a:lnTo>
                  <a:lnTo>
                    <a:pt x="6255" y="8813"/>
                  </a:lnTo>
                  <a:lnTo>
                    <a:pt x="5708" y="7625"/>
                  </a:lnTo>
                  <a:lnTo>
                    <a:pt x="5108" y="6392"/>
                  </a:lnTo>
                  <a:lnTo>
                    <a:pt x="4418" y="5089"/>
                  </a:lnTo>
                  <a:lnTo>
                    <a:pt x="3585" y="3874"/>
                  </a:lnTo>
                  <a:lnTo>
                    <a:pt x="2708" y="2712"/>
                  </a:lnTo>
                  <a:lnTo>
                    <a:pt x="1748" y="1629"/>
                  </a:lnTo>
                  <a:lnTo>
                    <a:pt x="1613" y="1471"/>
                  </a:lnTo>
                  <a:lnTo>
                    <a:pt x="1410" y="1277"/>
                  </a:lnTo>
                  <a:lnTo>
                    <a:pt x="1185" y="1013"/>
                  </a:lnTo>
                  <a:lnTo>
                    <a:pt x="923" y="722"/>
                  </a:lnTo>
                  <a:lnTo>
                    <a:pt x="698" y="502"/>
                  </a:lnTo>
                  <a:lnTo>
                    <a:pt x="435" y="309"/>
                  </a:lnTo>
                  <a:lnTo>
                    <a:pt x="188" y="150"/>
                  </a:lnTo>
                  <a:lnTo>
                    <a:pt x="0" y="89"/>
                  </a:lnTo>
                  <a:lnTo>
                    <a:pt x="1313" y="18"/>
                  </a:lnTo>
                  <a:lnTo>
                    <a:pt x="26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g10d1bdb7c36_0_813"/>
            <p:cNvSpPr/>
            <p:nvPr/>
          </p:nvSpPr>
          <p:spPr>
            <a:xfrm>
              <a:off x="924550" y="950400"/>
              <a:ext cx="535325" cy="443075"/>
            </a:xfrm>
            <a:custGeom>
              <a:avLst/>
              <a:gdLst/>
              <a:ahLst/>
              <a:cxnLst/>
              <a:rect l="l" t="t" r="r" b="b"/>
              <a:pathLst>
                <a:path w="21413" h="17723" extrusionOk="0">
                  <a:moveTo>
                    <a:pt x="3308" y="0"/>
                  </a:moveTo>
                  <a:lnTo>
                    <a:pt x="4396" y="27"/>
                  </a:lnTo>
                  <a:lnTo>
                    <a:pt x="5483" y="88"/>
                  </a:lnTo>
                  <a:lnTo>
                    <a:pt x="6593" y="282"/>
                  </a:lnTo>
                  <a:lnTo>
                    <a:pt x="7651" y="572"/>
                  </a:lnTo>
                  <a:lnTo>
                    <a:pt x="8701" y="969"/>
                  </a:lnTo>
                  <a:lnTo>
                    <a:pt x="9676" y="1497"/>
                  </a:lnTo>
                  <a:lnTo>
                    <a:pt x="10636" y="2157"/>
                  </a:lnTo>
                  <a:lnTo>
                    <a:pt x="11558" y="2888"/>
                  </a:lnTo>
                  <a:lnTo>
                    <a:pt x="12383" y="3751"/>
                  </a:lnTo>
                  <a:lnTo>
                    <a:pt x="13148" y="4649"/>
                  </a:lnTo>
                  <a:lnTo>
                    <a:pt x="13883" y="5626"/>
                  </a:lnTo>
                  <a:lnTo>
                    <a:pt x="14558" y="6612"/>
                  </a:lnTo>
                  <a:lnTo>
                    <a:pt x="15256" y="7827"/>
                  </a:lnTo>
                  <a:lnTo>
                    <a:pt x="15878" y="9086"/>
                  </a:lnTo>
                  <a:lnTo>
                    <a:pt x="16478" y="10363"/>
                  </a:lnTo>
                  <a:lnTo>
                    <a:pt x="17056" y="11666"/>
                  </a:lnTo>
                  <a:lnTo>
                    <a:pt x="17341" y="12299"/>
                  </a:lnTo>
                  <a:lnTo>
                    <a:pt x="17678" y="13030"/>
                  </a:lnTo>
                  <a:lnTo>
                    <a:pt x="18038" y="13735"/>
                  </a:lnTo>
                  <a:lnTo>
                    <a:pt x="18413" y="14465"/>
                  </a:lnTo>
                  <a:lnTo>
                    <a:pt x="18826" y="15170"/>
                  </a:lnTo>
                  <a:lnTo>
                    <a:pt x="19253" y="15856"/>
                  </a:lnTo>
                  <a:lnTo>
                    <a:pt x="19726" y="16473"/>
                  </a:lnTo>
                  <a:lnTo>
                    <a:pt x="20251" y="17001"/>
                  </a:lnTo>
                  <a:lnTo>
                    <a:pt x="20836" y="17441"/>
                  </a:lnTo>
                  <a:lnTo>
                    <a:pt x="21413" y="17723"/>
                  </a:lnTo>
                  <a:lnTo>
                    <a:pt x="20101" y="17485"/>
                  </a:lnTo>
                  <a:lnTo>
                    <a:pt x="18811" y="17071"/>
                  </a:lnTo>
                  <a:lnTo>
                    <a:pt x="17528" y="16517"/>
                  </a:lnTo>
                  <a:lnTo>
                    <a:pt x="16328" y="15830"/>
                  </a:lnTo>
                  <a:lnTo>
                    <a:pt x="15158" y="14994"/>
                  </a:lnTo>
                  <a:lnTo>
                    <a:pt x="14093" y="14087"/>
                  </a:lnTo>
                  <a:lnTo>
                    <a:pt x="13223" y="13206"/>
                  </a:lnTo>
                  <a:lnTo>
                    <a:pt x="12436" y="12264"/>
                  </a:lnTo>
                  <a:lnTo>
                    <a:pt x="11708" y="11269"/>
                  </a:lnTo>
                  <a:lnTo>
                    <a:pt x="10988" y="10231"/>
                  </a:lnTo>
                  <a:lnTo>
                    <a:pt x="10298" y="9192"/>
                  </a:lnTo>
                  <a:lnTo>
                    <a:pt x="9616" y="8135"/>
                  </a:lnTo>
                  <a:lnTo>
                    <a:pt x="8903" y="7105"/>
                  </a:lnTo>
                  <a:lnTo>
                    <a:pt x="8228" y="6084"/>
                  </a:lnTo>
                  <a:lnTo>
                    <a:pt x="7463" y="5115"/>
                  </a:lnTo>
                  <a:lnTo>
                    <a:pt x="6743" y="4279"/>
                  </a:lnTo>
                  <a:lnTo>
                    <a:pt x="5978" y="3548"/>
                  </a:lnTo>
                  <a:lnTo>
                    <a:pt x="5146" y="2888"/>
                  </a:lnTo>
                  <a:lnTo>
                    <a:pt x="4306" y="2289"/>
                  </a:lnTo>
                  <a:lnTo>
                    <a:pt x="3421" y="1743"/>
                  </a:lnTo>
                  <a:lnTo>
                    <a:pt x="2536" y="1277"/>
                  </a:lnTo>
                  <a:lnTo>
                    <a:pt x="2221" y="1101"/>
                  </a:lnTo>
                  <a:lnTo>
                    <a:pt x="1898" y="898"/>
                  </a:lnTo>
                  <a:lnTo>
                    <a:pt x="1508" y="704"/>
                  </a:lnTo>
                  <a:lnTo>
                    <a:pt x="1111" y="484"/>
                  </a:lnTo>
                  <a:lnTo>
                    <a:pt x="713" y="326"/>
                  </a:lnTo>
                  <a:lnTo>
                    <a:pt x="338" y="247"/>
                  </a:lnTo>
                  <a:lnTo>
                    <a:pt x="1" y="220"/>
                  </a:lnTo>
                  <a:lnTo>
                    <a:pt x="1111" y="88"/>
                  </a:lnTo>
                  <a:lnTo>
                    <a:pt x="2183" y="27"/>
                  </a:lnTo>
                  <a:lnTo>
                    <a:pt x="3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g10d1bdb7c36_0_813"/>
            <p:cNvSpPr/>
            <p:nvPr/>
          </p:nvSpPr>
          <p:spPr>
            <a:xfrm>
              <a:off x="721675" y="957000"/>
              <a:ext cx="693200" cy="529375"/>
            </a:xfrm>
            <a:custGeom>
              <a:avLst/>
              <a:gdLst/>
              <a:ahLst/>
              <a:cxnLst/>
              <a:rect l="l" t="t" r="r" b="b"/>
              <a:pathLst>
                <a:path w="27728" h="21175" extrusionOk="0">
                  <a:moveTo>
                    <a:pt x="2521" y="0"/>
                  </a:moveTo>
                  <a:lnTo>
                    <a:pt x="3781" y="88"/>
                  </a:lnTo>
                  <a:lnTo>
                    <a:pt x="5018" y="291"/>
                  </a:lnTo>
                  <a:lnTo>
                    <a:pt x="6241" y="555"/>
                  </a:lnTo>
                  <a:lnTo>
                    <a:pt x="7463" y="969"/>
                  </a:lnTo>
                  <a:lnTo>
                    <a:pt x="8641" y="1479"/>
                  </a:lnTo>
                  <a:lnTo>
                    <a:pt x="9788" y="2157"/>
                  </a:lnTo>
                  <a:lnTo>
                    <a:pt x="10838" y="2862"/>
                  </a:lnTo>
                  <a:lnTo>
                    <a:pt x="11821" y="3663"/>
                  </a:lnTo>
                  <a:lnTo>
                    <a:pt x="12721" y="4455"/>
                  </a:lnTo>
                  <a:lnTo>
                    <a:pt x="13568" y="5362"/>
                  </a:lnTo>
                  <a:lnTo>
                    <a:pt x="14356" y="6286"/>
                  </a:lnTo>
                  <a:lnTo>
                    <a:pt x="15143" y="7272"/>
                  </a:lnTo>
                  <a:lnTo>
                    <a:pt x="15893" y="8338"/>
                  </a:lnTo>
                  <a:lnTo>
                    <a:pt x="16606" y="9482"/>
                  </a:lnTo>
                  <a:lnTo>
                    <a:pt x="17266" y="10451"/>
                  </a:lnTo>
                  <a:lnTo>
                    <a:pt x="17926" y="11446"/>
                  </a:lnTo>
                  <a:lnTo>
                    <a:pt x="18638" y="12440"/>
                  </a:lnTo>
                  <a:lnTo>
                    <a:pt x="19366" y="13383"/>
                  </a:lnTo>
                  <a:lnTo>
                    <a:pt x="20138" y="14263"/>
                  </a:lnTo>
                  <a:lnTo>
                    <a:pt x="20948" y="15082"/>
                  </a:lnTo>
                  <a:lnTo>
                    <a:pt x="21811" y="15812"/>
                  </a:lnTo>
                  <a:lnTo>
                    <a:pt x="22448" y="16253"/>
                  </a:lnTo>
                  <a:lnTo>
                    <a:pt x="23146" y="16737"/>
                  </a:lnTo>
                  <a:lnTo>
                    <a:pt x="23881" y="17203"/>
                  </a:lnTo>
                  <a:lnTo>
                    <a:pt x="24646" y="17617"/>
                  </a:lnTo>
                  <a:lnTo>
                    <a:pt x="25441" y="18013"/>
                  </a:lnTo>
                  <a:lnTo>
                    <a:pt x="26191" y="18322"/>
                  </a:lnTo>
                  <a:lnTo>
                    <a:pt x="26978" y="18542"/>
                  </a:lnTo>
                  <a:lnTo>
                    <a:pt x="27728" y="18674"/>
                  </a:lnTo>
                  <a:lnTo>
                    <a:pt x="26543" y="19449"/>
                  </a:lnTo>
                  <a:lnTo>
                    <a:pt x="25306" y="20065"/>
                  </a:lnTo>
                  <a:lnTo>
                    <a:pt x="24046" y="20531"/>
                  </a:lnTo>
                  <a:lnTo>
                    <a:pt x="22771" y="20910"/>
                  </a:lnTo>
                  <a:lnTo>
                    <a:pt x="21458" y="21086"/>
                  </a:lnTo>
                  <a:lnTo>
                    <a:pt x="20161" y="21174"/>
                  </a:lnTo>
                  <a:lnTo>
                    <a:pt x="18863" y="21033"/>
                  </a:lnTo>
                  <a:lnTo>
                    <a:pt x="17551" y="20857"/>
                  </a:lnTo>
                  <a:lnTo>
                    <a:pt x="16268" y="20487"/>
                  </a:lnTo>
                  <a:lnTo>
                    <a:pt x="14993" y="19977"/>
                  </a:lnTo>
                  <a:lnTo>
                    <a:pt x="13808" y="19343"/>
                  </a:lnTo>
                  <a:lnTo>
                    <a:pt x="12608" y="18568"/>
                  </a:lnTo>
                  <a:lnTo>
                    <a:pt x="11648" y="17837"/>
                  </a:lnTo>
                  <a:lnTo>
                    <a:pt x="10823" y="17001"/>
                  </a:lnTo>
                  <a:lnTo>
                    <a:pt x="10051" y="16147"/>
                  </a:lnTo>
                  <a:lnTo>
                    <a:pt x="9338" y="15214"/>
                  </a:lnTo>
                  <a:lnTo>
                    <a:pt x="8678" y="14245"/>
                  </a:lnTo>
                  <a:lnTo>
                    <a:pt x="8101" y="13206"/>
                  </a:lnTo>
                  <a:lnTo>
                    <a:pt x="7493" y="12176"/>
                  </a:lnTo>
                  <a:lnTo>
                    <a:pt x="6968" y="11093"/>
                  </a:lnTo>
                  <a:lnTo>
                    <a:pt x="6443" y="10011"/>
                  </a:lnTo>
                  <a:lnTo>
                    <a:pt x="5956" y="8884"/>
                  </a:lnTo>
                  <a:lnTo>
                    <a:pt x="5431" y="7765"/>
                  </a:lnTo>
                  <a:lnTo>
                    <a:pt x="4928" y="6639"/>
                  </a:lnTo>
                  <a:lnTo>
                    <a:pt x="4358" y="5494"/>
                  </a:lnTo>
                  <a:lnTo>
                    <a:pt x="3736" y="4385"/>
                  </a:lnTo>
                  <a:lnTo>
                    <a:pt x="3083" y="3328"/>
                  </a:lnTo>
                  <a:lnTo>
                    <a:pt x="2311" y="2342"/>
                  </a:lnTo>
                  <a:lnTo>
                    <a:pt x="1523" y="1409"/>
                  </a:lnTo>
                  <a:lnTo>
                    <a:pt x="1373" y="1259"/>
                  </a:lnTo>
                  <a:lnTo>
                    <a:pt x="1171" y="1013"/>
                  </a:lnTo>
                  <a:lnTo>
                    <a:pt x="938" y="775"/>
                  </a:lnTo>
                  <a:lnTo>
                    <a:pt x="676" y="511"/>
                  </a:lnTo>
                  <a:lnTo>
                    <a:pt x="436" y="308"/>
                  </a:lnTo>
                  <a:lnTo>
                    <a:pt x="211" y="150"/>
                  </a:lnTo>
                  <a:lnTo>
                    <a:pt x="1" y="88"/>
                  </a:lnTo>
                  <a:lnTo>
                    <a:pt x="1246" y="0"/>
                  </a:lnTo>
                  <a:lnTo>
                    <a:pt x="25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g10d1bdb7c36_0_813"/>
            <p:cNvSpPr/>
            <p:nvPr/>
          </p:nvSpPr>
          <p:spPr>
            <a:xfrm>
              <a:off x="1488175" y="553325"/>
              <a:ext cx="281650" cy="701500"/>
            </a:xfrm>
            <a:custGeom>
              <a:avLst/>
              <a:gdLst/>
              <a:ahLst/>
              <a:cxnLst/>
              <a:rect l="l" t="t" r="r" b="b"/>
              <a:pathLst>
                <a:path w="11266" h="28060" extrusionOk="0">
                  <a:moveTo>
                    <a:pt x="9916" y="1"/>
                  </a:moveTo>
                  <a:lnTo>
                    <a:pt x="10276" y="1392"/>
                  </a:lnTo>
                  <a:lnTo>
                    <a:pt x="10613" y="2800"/>
                  </a:lnTo>
                  <a:lnTo>
                    <a:pt x="10891" y="4218"/>
                  </a:lnTo>
                  <a:lnTo>
                    <a:pt x="11101" y="5670"/>
                  </a:lnTo>
                  <a:lnTo>
                    <a:pt x="11251" y="7105"/>
                  </a:lnTo>
                  <a:lnTo>
                    <a:pt x="11266" y="8558"/>
                  </a:lnTo>
                  <a:lnTo>
                    <a:pt x="11138" y="10037"/>
                  </a:lnTo>
                  <a:lnTo>
                    <a:pt x="10936" y="11252"/>
                  </a:lnTo>
                  <a:lnTo>
                    <a:pt x="10613" y="12485"/>
                  </a:lnTo>
                  <a:lnTo>
                    <a:pt x="10178" y="13656"/>
                  </a:lnTo>
                  <a:lnTo>
                    <a:pt x="9691" y="14756"/>
                  </a:lnTo>
                  <a:lnTo>
                    <a:pt x="9091" y="15857"/>
                  </a:lnTo>
                  <a:lnTo>
                    <a:pt x="8453" y="16896"/>
                  </a:lnTo>
                  <a:lnTo>
                    <a:pt x="7778" y="17864"/>
                  </a:lnTo>
                  <a:lnTo>
                    <a:pt x="6893" y="18921"/>
                  </a:lnTo>
                  <a:lnTo>
                    <a:pt x="6008" y="19915"/>
                  </a:lnTo>
                  <a:lnTo>
                    <a:pt x="5086" y="20840"/>
                  </a:lnTo>
                  <a:lnTo>
                    <a:pt x="4133" y="21791"/>
                  </a:lnTo>
                  <a:lnTo>
                    <a:pt x="3646" y="22275"/>
                  </a:lnTo>
                  <a:lnTo>
                    <a:pt x="3158" y="22803"/>
                  </a:lnTo>
                  <a:lnTo>
                    <a:pt x="2626" y="23358"/>
                  </a:lnTo>
                  <a:lnTo>
                    <a:pt x="2123" y="23930"/>
                  </a:lnTo>
                  <a:lnTo>
                    <a:pt x="1628" y="24573"/>
                  </a:lnTo>
                  <a:lnTo>
                    <a:pt x="1141" y="25189"/>
                  </a:lnTo>
                  <a:lnTo>
                    <a:pt x="736" y="25876"/>
                  </a:lnTo>
                  <a:lnTo>
                    <a:pt x="436" y="26580"/>
                  </a:lnTo>
                  <a:lnTo>
                    <a:pt x="188" y="27284"/>
                  </a:lnTo>
                  <a:lnTo>
                    <a:pt x="53" y="28059"/>
                  </a:lnTo>
                  <a:lnTo>
                    <a:pt x="1" y="26510"/>
                  </a:lnTo>
                  <a:lnTo>
                    <a:pt x="38" y="24925"/>
                  </a:lnTo>
                  <a:lnTo>
                    <a:pt x="226" y="23375"/>
                  </a:lnTo>
                  <a:lnTo>
                    <a:pt x="541" y="21861"/>
                  </a:lnTo>
                  <a:lnTo>
                    <a:pt x="976" y="20356"/>
                  </a:lnTo>
                  <a:lnTo>
                    <a:pt x="1501" y="18947"/>
                  </a:lnTo>
                  <a:lnTo>
                    <a:pt x="2048" y="17776"/>
                  </a:lnTo>
                  <a:lnTo>
                    <a:pt x="2626" y="16676"/>
                  </a:lnTo>
                  <a:lnTo>
                    <a:pt x="3323" y="15637"/>
                  </a:lnTo>
                  <a:lnTo>
                    <a:pt x="3998" y="14598"/>
                  </a:lnTo>
                  <a:lnTo>
                    <a:pt x="4718" y="13585"/>
                  </a:lnTo>
                  <a:lnTo>
                    <a:pt x="5446" y="12617"/>
                  </a:lnTo>
                  <a:lnTo>
                    <a:pt x="6143" y="11604"/>
                  </a:lnTo>
                  <a:lnTo>
                    <a:pt x="6841" y="10592"/>
                  </a:lnTo>
                  <a:lnTo>
                    <a:pt x="7493" y="9535"/>
                  </a:lnTo>
                  <a:lnTo>
                    <a:pt x="8018" y="8541"/>
                  </a:lnTo>
                  <a:lnTo>
                    <a:pt x="8453" y="7484"/>
                  </a:lnTo>
                  <a:lnTo>
                    <a:pt x="8813" y="6419"/>
                  </a:lnTo>
                  <a:lnTo>
                    <a:pt x="9113" y="5345"/>
                  </a:lnTo>
                  <a:lnTo>
                    <a:pt x="9376" y="4218"/>
                  </a:lnTo>
                  <a:lnTo>
                    <a:pt x="9601" y="3091"/>
                  </a:lnTo>
                  <a:lnTo>
                    <a:pt x="9653" y="2712"/>
                  </a:lnTo>
                  <a:lnTo>
                    <a:pt x="9751" y="2298"/>
                  </a:lnTo>
                  <a:lnTo>
                    <a:pt x="9826" y="1814"/>
                  </a:lnTo>
                  <a:lnTo>
                    <a:pt x="9916" y="1304"/>
                  </a:lnTo>
                  <a:lnTo>
                    <a:pt x="9953" y="819"/>
                  </a:lnTo>
                  <a:lnTo>
                    <a:pt x="9991" y="379"/>
                  </a:lnTo>
                  <a:lnTo>
                    <a:pt x="99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g10d1bdb7c36_0_813"/>
            <p:cNvSpPr/>
            <p:nvPr/>
          </p:nvSpPr>
          <p:spPr>
            <a:xfrm>
              <a:off x="1347175" y="322000"/>
              <a:ext cx="355150" cy="906175"/>
            </a:xfrm>
            <a:custGeom>
              <a:avLst/>
              <a:gdLst/>
              <a:ahLst/>
              <a:cxnLst/>
              <a:rect l="l" t="t" r="r" b="b"/>
              <a:pathLst>
                <a:path w="14206" h="36247" extrusionOk="0">
                  <a:moveTo>
                    <a:pt x="13246" y="0"/>
                  </a:moveTo>
                  <a:lnTo>
                    <a:pt x="13568" y="1427"/>
                  </a:lnTo>
                  <a:lnTo>
                    <a:pt x="13846" y="2879"/>
                  </a:lnTo>
                  <a:lnTo>
                    <a:pt x="14033" y="4385"/>
                  </a:lnTo>
                  <a:lnTo>
                    <a:pt x="14191" y="5864"/>
                  </a:lnTo>
                  <a:lnTo>
                    <a:pt x="14206" y="7361"/>
                  </a:lnTo>
                  <a:lnTo>
                    <a:pt x="14146" y="8840"/>
                  </a:lnTo>
                  <a:lnTo>
                    <a:pt x="13958" y="10319"/>
                  </a:lnTo>
                  <a:lnTo>
                    <a:pt x="13696" y="11789"/>
                  </a:lnTo>
                  <a:lnTo>
                    <a:pt x="13321" y="13180"/>
                  </a:lnTo>
                  <a:lnTo>
                    <a:pt x="12908" y="14483"/>
                  </a:lnTo>
                  <a:lnTo>
                    <a:pt x="12421" y="15698"/>
                  </a:lnTo>
                  <a:lnTo>
                    <a:pt x="11858" y="16887"/>
                  </a:lnTo>
                  <a:lnTo>
                    <a:pt x="11273" y="17996"/>
                  </a:lnTo>
                  <a:lnTo>
                    <a:pt x="10621" y="19114"/>
                  </a:lnTo>
                  <a:lnTo>
                    <a:pt x="9938" y="20241"/>
                  </a:lnTo>
                  <a:lnTo>
                    <a:pt x="9151" y="21342"/>
                  </a:lnTo>
                  <a:lnTo>
                    <a:pt x="8491" y="22310"/>
                  </a:lnTo>
                  <a:lnTo>
                    <a:pt x="7816" y="23287"/>
                  </a:lnTo>
                  <a:lnTo>
                    <a:pt x="7163" y="24344"/>
                  </a:lnTo>
                  <a:lnTo>
                    <a:pt x="6526" y="25383"/>
                  </a:lnTo>
                  <a:lnTo>
                    <a:pt x="5978" y="26457"/>
                  </a:lnTo>
                  <a:lnTo>
                    <a:pt x="5491" y="27601"/>
                  </a:lnTo>
                  <a:lnTo>
                    <a:pt x="5078" y="28755"/>
                  </a:lnTo>
                  <a:lnTo>
                    <a:pt x="4831" y="29591"/>
                  </a:lnTo>
                  <a:lnTo>
                    <a:pt x="4606" y="30515"/>
                  </a:lnTo>
                  <a:lnTo>
                    <a:pt x="4381" y="31466"/>
                  </a:lnTo>
                  <a:lnTo>
                    <a:pt x="4208" y="32452"/>
                  </a:lnTo>
                  <a:lnTo>
                    <a:pt x="4043" y="33447"/>
                  </a:lnTo>
                  <a:lnTo>
                    <a:pt x="3968" y="34416"/>
                  </a:lnTo>
                  <a:lnTo>
                    <a:pt x="3946" y="35367"/>
                  </a:lnTo>
                  <a:lnTo>
                    <a:pt x="3983" y="36247"/>
                  </a:lnTo>
                  <a:lnTo>
                    <a:pt x="3158" y="35129"/>
                  </a:lnTo>
                  <a:lnTo>
                    <a:pt x="2446" y="33958"/>
                  </a:lnTo>
                  <a:lnTo>
                    <a:pt x="1808" y="32725"/>
                  </a:lnTo>
                  <a:lnTo>
                    <a:pt x="1283" y="31396"/>
                  </a:lnTo>
                  <a:lnTo>
                    <a:pt x="833" y="30075"/>
                  </a:lnTo>
                  <a:lnTo>
                    <a:pt x="451" y="28684"/>
                  </a:lnTo>
                  <a:lnTo>
                    <a:pt x="211" y="27276"/>
                  </a:lnTo>
                  <a:lnTo>
                    <a:pt x="38" y="25840"/>
                  </a:lnTo>
                  <a:lnTo>
                    <a:pt x="1" y="24405"/>
                  </a:lnTo>
                  <a:lnTo>
                    <a:pt x="38" y="22979"/>
                  </a:lnTo>
                  <a:lnTo>
                    <a:pt x="196" y="21518"/>
                  </a:lnTo>
                  <a:lnTo>
                    <a:pt x="436" y="20065"/>
                  </a:lnTo>
                  <a:lnTo>
                    <a:pt x="788" y="18648"/>
                  </a:lnTo>
                  <a:lnTo>
                    <a:pt x="1208" y="17415"/>
                  </a:lnTo>
                  <a:lnTo>
                    <a:pt x="1696" y="16244"/>
                  </a:lnTo>
                  <a:lnTo>
                    <a:pt x="2221" y="15143"/>
                  </a:lnTo>
                  <a:lnTo>
                    <a:pt x="2858" y="14131"/>
                  </a:lnTo>
                  <a:lnTo>
                    <a:pt x="3496" y="13163"/>
                  </a:lnTo>
                  <a:lnTo>
                    <a:pt x="4208" y="12238"/>
                  </a:lnTo>
                  <a:lnTo>
                    <a:pt x="4943" y="11349"/>
                  </a:lnTo>
                  <a:lnTo>
                    <a:pt x="5716" y="10495"/>
                  </a:lnTo>
                  <a:lnTo>
                    <a:pt x="6481" y="9659"/>
                  </a:lnTo>
                  <a:lnTo>
                    <a:pt x="7313" y="8796"/>
                  </a:lnTo>
                  <a:lnTo>
                    <a:pt x="8116" y="7977"/>
                  </a:lnTo>
                  <a:lnTo>
                    <a:pt x="8926" y="7114"/>
                  </a:lnTo>
                  <a:lnTo>
                    <a:pt x="9736" y="6234"/>
                  </a:lnTo>
                  <a:lnTo>
                    <a:pt x="10523" y="5283"/>
                  </a:lnTo>
                  <a:lnTo>
                    <a:pt x="11258" y="4253"/>
                  </a:lnTo>
                  <a:lnTo>
                    <a:pt x="11918" y="3196"/>
                  </a:lnTo>
                  <a:lnTo>
                    <a:pt x="12481" y="2025"/>
                  </a:lnTo>
                  <a:lnTo>
                    <a:pt x="12571" y="1849"/>
                  </a:lnTo>
                  <a:lnTo>
                    <a:pt x="12683" y="1629"/>
                  </a:lnTo>
                  <a:lnTo>
                    <a:pt x="12833" y="1339"/>
                  </a:lnTo>
                  <a:lnTo>
                    <a:pt x="12946" y="1057"/>
                  </a:lnTo>
                  <a:lnTo>
                    <a:pt x="13081" y="749"/>
                  </a:lnTo>
                  <a:lnTo>
                    <a:pt x="13171" y="458"/>
                  </a:lnTo>
                  <a:lnTo>
                    <a:pt x="13246" y="221"/>
                  </a:lnTo>
                  <a:lnTo>
                    <a:pt x="13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extLst>
    <p:ext uri="{DCECCB84-F9BA-43D5-87BE-67443E8EF086}">
      <p15:sldGuideLst xmlns:p15="http://schemas.microsoft.com/office/powerpoint/2012/main">
        <p15:guide id="1" pos="5762">
          <p15:clr>
            <a:srgbClr val="FBAE40"/>
          </p15:clr>
        </p15:guide>
        <p15:guide id="2" pos="2144">
          <p15:clr>
            <a:srgbClr val="FBAE40"/>
          </p15:clr>
        </p15:guide>
        <p15:guide id="3" pos="1920">
          <p15:clr>
            <a:srgbClr val="FBAE40"/>
          </p15:clr>
        </p15:guide>
        <p15:guide id="4" pos="5535">
          <p15:clr>
            <a:srgbClr val="FBAE40"/>
          </p15:clr>
        </p15:guide>
        <p15:guide id="5" pos="3953">
          <p15:clr>
            <a:srgbClr val="FBAE40"/>
          </p15:clr>
        </p15:guide>
        <p15:guide id="6" pos="372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Chapter 3">
  <p:cSld name="Chapter 3">
    <p:bg>
      <p:bgPr>
        <a:solidFill>
          <a:schemeClr val="lt1"/>
        </a:solidFill>
        <a:effectLst/>
      </p:bgPr>
    </p:bg>
    <p:spTree>
      <p:nvGrpSpPr>
        <p:cNvPr id="1" name="Shape 452"/>
        <p:cNvGrpSpPr/>
        <p:nvPr/>
      </p:nvGrpSpPr>
      <p:grpSpPr>
        <a:xfrm>
          <a:off x="0" y="0"/>
          <a:ext cx="0" cy="0"/>
          <a:chOff x="0" y="0"/>
          <a:chExt cx="0" cy="0"/>
        </a:xfrm>
      </p:grpSpPr>
      <p:sp>
        <p:nvSpPr>
          <p:cNvPr id="453" name="Google Shape;453;g10d1bdb7c36_0_871"/>
          <p:cNvSpPr/>
          <p:nvPr/>
        </p:nvSpPr>
        <p:spPr>
          <a:xfrm>
            <a:off x="0" y="0"/>
            <a:ext cx="6096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9000"/>
              </a:lnSpc>
              <a:spcBef>
                <a:spcPts val="0"/>
              </a:spcBef>
              <a:spcAft>
                <a:spcPts val="0"/>
              </a:spcAft>
              <a:buClr>
                <a:schemeClr val="accent3"/>
              </a:buClr>
              <a:buSzPts val="2000"/>
              <a:buFont typeface="Arial"/>
              <a:buNone/>
            </a:pPr>
            <a:endParaRPr sz="2000" b="1">
              <a:solidFill>
                <a:schemeClr val="lt1"/>
              </a:solidFill>
              <a:latin typeface="Arial"/>
              <a:ea typeface="Arial"/>
              <a:cs typeface="Arial"/>
              <a:sym typeface="Arial"/>
            </a:endParaRPr>
          </a:p>
        </p:txBody>
      </p:sp>
      <p:sp>
        <p:nvSpPr>
          <p:cNvPr id="454" name="Google Shape;454;g10d1bdb7c36_0_871"/>
          <p:cNvSpPr/>
          <p:nvPr/>
        </p:nvSpPr>
        <p:spPr>
          <a:xfrm>
            <a:off x="6097387" y="-1"/>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9000"/>
              </a:lnSpc>
              <a:spcBef>
                <a:spcPts val="0"/>
              </a:spcBef>
              <a:spcAft>
                <a:spcPts val="0"/>
              </a:spcAft>
              <a:buClr>
                <a:schemeClr val="accent3"/>
              </a:buClr>
              <a:buSzPts val="2000"/>
              <a:buFont typeface="Arial"/>
              <a:buNone/>
            </a:pPr>
            <a:endParaRPr sz="2000" b="1">
              <a:solidFill>
                <a:schemeClr val="lt1"/>
              </a:solidFill>
              <a:latin typeface="Arial"/>
              <a:ea typeface="Arial"/>
              <a:cs typeface="Arial"/>
              <a:sym typeface="Arial"/>
            </a:endParaRPr>
          </a:p>
        </p:txBody>
      </p:sp>
      <p:sp>
        <p:nvSpPr>
          <p:cNvPr id="455" name="Google Shape;455;g10d1bdb7c36_0_871"/>
          <p:cNvSpPr txBox="1">
            <a:spLocks noGrp="1"/>
          </p:cNvSpPr>
          <p:nvPr>
            <p:ph type="title"/>
          </p:nvPr>
        </p:nvSpPr>
        <p:spPr>
          <a:xfrm>
            <a:off x="6637338" y="2960673"/>
            <a:ext cx="5016600" cy="1694400"/>
          </a:xfrm>
          <a:prstGeom prst="rect">
            <a:avLst/>
          </a:prstGeom>
          <a:noFill/>
          <a:ln>
            <a:noFill/>
          </a:ln>
        </p:spPr>
        <p:txBody>
          <a:bodyPr spcFirstLastPara="1" wrap="square" lIns="0" tIns="0" rIns="0" bIns="0" anchor="t" anchorCtr="0">
            <a:noAutofit/>
          </a:bodyPr>
          <a:lstStyle>
            <a:lvl1pPr lvl="0" algn="ctr" rtl="0">
              <a:lnSpc>
                <a:spcPct val="98000"/>
              </a:lnSpc>
              <a:spcBef>
                <a:spcPts val="0"/>
              </a:spcBef>
              <a:spcAft>
                <a:spcPts val="0"/>
              </a:spcAft>
              <a:buClr>
                <a:schemeClr val="lt1"/>
              </a:buClr>
              <a:buSzPts val="3800"/>
              <a:buFont typeface="Arial"/>
              <a:buNone/>
              <a:defRPr sz="38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6" name="Google Shape;456;g10d1bdb7c36_0_871"/>
          <p:cNvSpPr txBox="1">
            <a:spLocks noGrp="1"/>
          </p:cNvSpPr>
          <p:nvPr>
            <p:ph type="body" idx="1"/>
          </p:nvPr>
        </p:nvSpPr>
        <p:spPr>
          <a:xfrm>
            <a:off x="538163" y="1548296"/>
            <a:ext cx="5018100" cy="4380000"/>
          </a:xfrm>
          <a:prstGeom prst="rect">
            <a:avLst/>
          </a:prstGeom>
          <a:noFill/>
          <a:ln>
            <a:noFill/>
          </a:ln>
        </p:spPr>
        <p:txBody>
          <a:bodyPr spcFirstLastPara="1" wrap="square" lIns="0" tIns="0" rIns="0" bIns="0" anchor="ctr" anchorCtr="0">
            <a:noAutofit/>
          </a:bodyPr>
          <a:lstStyle>
            <a:lvl1pPr marL="457200" lvl="0" indent="-228600" algn="ctr" rtl="0">
              <a:lnSpc>
                <a:spcPct val="109000"/>
              </a:lnSpc>
              <a:spcBef>
                <a:spcPts val="1000"/>
              </a:spcBef>
              <a:spcAft>
                <a:spcPts val="0"/>
              </a:spcAft>
              <a:buClr>
                <a:schemeClr val="lt1"/>
              </a:buClr>
              <a:buSzPts val="30140"/>
              <a:buFont typeface="Arial"/>
              <a:buNone/>
              <a:defRPr sz="30140">
                <a:solidFill>
                  <a:schemeClr val="lt1"/>
                </a:solidFill>
              </a:defRPr>
            </a:lvl1pPr>
            <a:lvl2pPr marL="914400" lvl="1" indent="-228600" algn="l" rtl="0">
              <a:lnSpc>
                <a:spcPct val="109000"/>
              </a:lnSpc>
              <a:spcBef>
                <a:spcPts val="1000"/>
              </a:spcBef>
              <a:spcAft>
                <a:spcPts val="0"/>
              </a:spcAft>
              <a:buClr>
                <a:srgbClr val="888888"/>
              </a:buClr>
              <a:buSzPts val="2000"/>
              <a:buFont typeface="Arial"/>
              <a:buNone/>
              <a:defRPr sz="2000">
                <a:solidFill>
                  <a:srgbClr val="888888"/>
                </a:solidFill>
              </a:defRPr>
            </a:lvl2pPr>
            <a:lvl3pPr marL="1371600" lvl="2" indent="-228600" algn="l" rtl="0">
              <a:lnSpc>
                <a:spcPct val="109000"/>
              </a:lnSpc>
              <a:spcBef>
                <a:spcPts val="500"/>
              </a:spcBef>
              <a:spcAft>
                <a:spcPts val="0"/>
              </a:spcAft>
              <a:buClr>
                <a:srgbClr val="888888"/>
              </a:buClr>
              <a:buSzPts val="1800"/>
              <a:buNone/>
              <a:defRPr sz="1800">
                <a:solidFill>
                  <a:srgbClr val="888888"/>
                </a:solidFill>
              </a:defRPr>
            </a:lvl3pPr>
            <a:lvl4pPr marL="1828800" lvl="3" indent="-228600" algn="l" rtl="0">
              <a:lnSpc>
                <a:spcPct val="109000"/>
              </a:lnSpc>
              <a:spcBef>
                <a:spcPts val="500"/>
              </a:spcBef>
              <a:spcAft>
                <a:spcPts val="0"/>
              </a:spcAft>
              <a:buClr>
                <a:srgbClr val="888888"/>
              </a:buClr>
              <a:buSzPts val="1600"/>
              <a:buNone/>
              <a:defRPr sz="1600">
                <a:solidFill>
                  <a:srgbClr val="888888"/>
                </a:solidFill>
              </a:defRPr>
            </a:lvl4pPr>
            <a:lvl5pPr marL="2286000" lvl="4" indent="-228600" algn="l" rtl="0">
              <a:lnSpc>
                <a:spcPct val="109000"/>
              </a:lnSpc>
              <a:spcBef>
                <a:spcPts val="800"/>
              </a:spcBef>
              <a:spcAft>
                <a:spcPts val="0"/>
              </a:spcAft>
              <a:buClr>
                <a:srgbClr val="888888"/>
              </a:buClr>
              <a:buSzPts val="1600"/>
              <a:buFont typeface="Arial"/>
              <a:buNone/>
              <a:defRPr sz="1600">
                <a:solidFill>
                  <a:srgbClr val="888888"/>
                </a:solidFill>
              </a:defRPr>
            </a:lvl5pPr>
            <a:lvl6pPr marL="2743200" lvl="5" indent="-228600" algn="l" rtl="0">
              <a:lnSpc>
                <a:spcPct val="109000"/>
              </a:lnSpc>
              <a:spcBef>
                <a:spcPts val="800"/>
              </a:spcBef>
              <a:spcAft>
                <a:spcPts val="0"/>
              </a:spcAft>
              <a:buClr>
                <a:srgbClr val="888888"/>
              </a:buClr>
              <a:buSzPts val="1600"/>
              <a:buFont typeface="Arial"/>
              <a:buNone/>
              <a:defRPr sz="1600">
                <a:solidFill>
                  <a:srgbClr val="888888"/>
                </a:solidFill>
              </a:defRPr>
            </a:lvl6pPr>
            <a:lvl7pPr marL="3200400" lvl="6" indent="-228600" algn="l" rtl="0">
              <a:lnSpc>
                <a:spcPct val="109000"/>
              </a:lnSpc>
              <a:spcBef>
                <a:spcPts val="400"/>
              </a:spcBef>
              <a:spcAft>
                <a:spcPts val="0"/>
              </a:spcAft>
              <a:buClr>
                <a:srgbClr val="888888"/>
              </a:buClr>
              <a:buSzPts val="1600"/>
              <a:buNone/>
              <a:defRPr sz="1600">
                <a:solidFill>
                  <a:srgbClr val="888888"/>
                </a:solidFill>
              </a:defRPr>
            </a:lvl7pPr>
            <a:lvl8pPr marL="3657600" lvl="7" indent="-228600" algn="l" rtl="0">
              <a:lnSpc>
                <a:spcPct val="109000"/>
              </a:lnSpc>
              <a:spcBef>
                <a:spcPts val="400"/>
              </a:spcBef>
              <a:spcAft>
                <a:spcPts val="0"/>
              </a:spcAft>
              <a:buClr>
                <a:srgbClr val="888888"/>
              </a:buClr>
              <a:buSzPts val="1600"/>
              <a:buNone/>
              <a:defRPr sz="1600">
                <a:solidFill>
                  <a:srgbClr val="888888"/>
                </a:solidFill>
              </a:defRPr>
            </a:lvl8pPr>
            <a:lvl9pPr marL="4114800" lvl="8" indent="-228600" algn="l" rtl="0">
              <a:lnSpc>
                <a:spcPct val="109000"/>
              </a:lnSpc>
              <a:spcBef>
                <a:spcPts val="0"/>
              </a:spcBef>
              <a:spcAft>
                <a:spcPts val="0"/>
              </a:spcAft>
              <a:buClr>
                <a:srgbClr val="888888"/>
              </a:buClr>
              <a:buSzPts val="1600"/>
              <a:buFont typeface="Arial"/>
              <a:buNone/>
              <a:defRPr sz="1600">
                <a:solidFill>
                  <a:srgbClr val="888888"/>
                </a:solidFill>
              </a:defRPr>
            </a:lvl9pPr>
          </a:lstStyle>
          <a:p>
            <a:endParaRPr/>
          </a:p>
        </p:txBody>
      </p:sp>
      <p:sp>
        <p:nvSpPr>
          <p:cNvPr id="457" name="Google Shape;457;g10d1bdb7c36_0_871"/>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extLst>
    <p:ext uri="{DCECCB84-F9BA-43D5-87BE-67443E8EF086}">
      <p15:sldGuideLst xmlns:p15="http://schemas.microsoft.com/office/powerpoint/2012/main">
        <p15:guide id="1" pos="3500">
          <p15:clr>
            <a:srgbClr val="FBAE40"/>
          </p15:clr>
        </p15:guide>
        <p15:guide id="2" orient="horz" pos="974">
          <p15:clr>
            <a:srgbClr val="FBAE40"/>
          </p15:clr>
        </p15:guide>
        <p15:guide id="3" orient="horz" pos="1863">
          <p15:clr>
            <a:srgbClr val="FBAE40"/>
          </p15:clr>
        </p15:guide>
        <p15:guide id="4" pos="418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58"/>
        <p:cNvGrpSpPr/>
        <p:nvPr/>
      </p:nvGrpSpPr>
      <p:grpSpPr>
        <a:xfrm>
          <a:off x="0" y="0"/>
          <a:ext cx="0" cy="0"/>
          <a:chOff x="0" y="0"/>
          <a:chExt cx="0" cy="0"/>
        </a:xfrm>
      </p:grpSpPr>
      <p:sp>
        <p:nvSpPr>
          <p:cNvPr id="459" name="Google Shape;459;g10d1bdb7c36_0_876"/>
          <p:cNvSpPr txBox="1">
            <a:spLocks noGrp="1"/>
          </p:cNvSpPr>
          <p:nvPr>
            <p:ph type="body" idx="1"/>
          </p:nvPr>
        </p:nvSpPr>
        <p:spPr>
          <a:xfrm>
            <a:off x="509926" y="1507836"/>
            <a:ext cx="11106300" cy="4781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000"/>
              </a:spcBef>
              <a:spcAft>
                <a:spcPts val="0"/>
              </a:spcAft>
              <a:buClr>
                <a:schemeClr val="accent3"/>
              </a:buClr>
              <a:buSzPts val="1400"/>
              <a:buFont typeface="Arial"/>
              <a:buNone/>
              <a:defRPr sz="1400"/>
            </a:lvl1pPr>
            <a:lvl2pPr marL="914400" lvl="1" indent="-228600" algn="l" rtl="0">
              <a:lnSpc>
                <a:spcPct val="100000"/>
              </a:lnSpc>
              <a:spcBef>
                <a:spcPts val="1000"/>
              </a:spcBef>
              <a:spcAft>
                <a:spcPts val="0"/>
              </a:spcAft>
              <a:buClr>
                <a:schemeClr val="dk1"/>
              </a:buClr>
              <a:buSzPts val="1400"/>
              <a:buFont typeface="Arial"/>
              <a:buNone/>
              <a:defRPr sz="1400"/>
            </a:lvl2pPr>
            <a:lvl3pPr marL="1371600" lvl="2" indent="-317500" algn="l" rtl="0">
              <a:lnSpc>
                <a:spcPct val="100000"/>
              </a:lnSpc>
              <a:spcBef>
                <a:spcPts val="500"/>
              </a:spcBef>
              <a:spcAft>
                <a:spcPts val="0"/>
              </a:spcAft>
              <a:buClr>
                <a:schemeClr val="dk1"/>
              </a:buClr>
              <a:buSzPts val="1400"/>
              <a:buChar char="•"/>
              <a:defRPr sz="1400"/>
            </a:lvl3pPr>
            <a:lvl4pPr marL="1828800" lvl="3" indent="-317500" algn="l" rtl="0">
              <a:lnSpc>
                <a:spcPct val="100000"/>
              </a:lnSpc>
              <a:spcBef>
                <a:spcPts val="500"/>
              </a:spcBef>
              <a:spcAft>
                <a:spcPts val="0"/>
              </a:spcAft>
              <a:buClr>
                <a:schemeClr val="dk1"/>
              </a:buClr>
              <a:buSzPts val="1400"/>
              <a:buChar char="•"/>
              <a:defRPr sz="1400"/>
            </a:lvl4pPr>
            <a:lvl5pPr marL="2286000" lvl="4" indent="-228600" algn="l" rtl="0">
              <a:lnSpc>
                <a:spcPct val="100000"/>
              </a:lnSpc>
              <a:spcBef>
                <a:spcPts val="800"/>
              </a:spcBef>
              <a:spcAft>
                <a:spcPts val="0"/>
              </a:spcAft>
              <a:buClr>
                <a:schemeClr val="accent3"/>
              </a:buClr>
              <a:buSzPts val="1400"/>
              <a:buFont typeface="Arial"/>
              <a:buNone/>
              <a:defRPr sz="1400"/>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460" name="Google Shape;460;g10d1bdb7c36_0_876"/>
          <p:cNvSpPr txBox="1">
            <a:spLocks noGrp="1"/>
          </p:cNvSpPr>
          <p:nvPr>
            <p:ph type="title"/>
          </p:nvPr>
        </p:nvSpPr>
        <p:spPr>
          <a:xfrm>
            <a:off x="509926" y="315167"/>
            <a:ext cx="11106300" cy="388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sz="2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1" name="Google Shape;461;g10d1bdb7c36_0_876"/>
          <p:cNvSpPr txBox="1">
            <a:spLocks noGrp="1"/>
          </p:cNvSpPr>
          <p:nvPr>
            <p:ph type="body" idx="2"/>
          </p:nvPr>
        </p:nvSpPr>
        <p:spPr>
          <a:xfrm>
            <a:off x="509926" y="792718"/>
            <a:ext cx="11106300" cy="312900"/>
          </a:xfrm>
          <a:prstGeom prst="rect">
            <a:avLst/>
          </a:prstGeom>
          <a:noFill/>
          <a:ln>
            <a:noFill/>
          </a:ln>
        </p:spPr>
        <p:txBody>
          <a:bodyPr spcFirstLastPara="1" wrap="square" lIns="0" tIns="0" rIns="0" bIns="0" anchor="ctr" anchorCtr="0">
            <a:noAutofit/>
          </a:bodyPr>
          <a:lstStyle>
            <a:lvl1pPr marL="457200" lvl="0" indent="-228600" algn="l" rtl="0">
              <a:lnSpc>
                <a:spcPct val="100000"/>
              </a:lnSpc>
              <a:spcBef>
                <a:spcPts val="1000"/>
              </a:spcBef>
              <a:spcAft>
                <a:spcPts val="0"/>
              </a:spcAft>
              <a:buClr>
                <a:schemeClr val="accent3"/>
              </a:buClr>
              <a:buSzPts val="2000"/>
              <a:buFont typeface="Arial"/>
              <a:buNone/>
              <a:defRPr b="0"/>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462" name="Google Shape;462;g10d1bdb7c36_0_876"/>
          <p:cNvSpPr txBox="1">
            <a:spLocks noGrp="1"/>
          </p:cNvSpPr>
          <p:nvPr>
            <p:ph type="dt" idx="10"/>
          </p:nvPr>
        </p:nvSpPr>
        <p:spPr>
          <a:xfrm>
            <a:off x="3279775" y="6538913"/>
            <a:ext cx="2743200" cy="258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accent3"/>
              </a:buClr>
              <a:buSzPts val="2000"/>
              <a:buFont typeface="Arial"/>
              <a:buNone/>
              <a:defRPr sz="2000" b="1">
                <a:solidFill>
                  <a:schemeClr val="accent3"/>
                </a:solidFill>
                <a:latin typeface="Arial"/>
                <a:ea typeface="Arial"/>
                <a:cs typeface="Arial"/>
                <a:sym typeface="Arial"/>
              </a:defRPr>
            </a:lvl1pPr>
            <a:lvl2pPr marR="0" lvl="1" algn="l" rtl="0">
              <a:lnSpc>
                <a:spcPct val="109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9000"/>
              </a:lnSpc>
              <a:spcBef>
                <a:spcPts val="800"/>
              </a:spcBef>
              <a:spcAft>
                <a:spcPts val="0"/>
              </a:spcAft>
              <a:buClr>
                <a:schemeClr val="accent3"/>
              </a:buClr>
              <a:buSzPts val="1700"/>
              <a:buFont typeface="Arial"/>
              <a:buNone/>
              <a:defRPr sz="1700" b="1" i="0" u="none" strike="noStrike" cap="none">
                <a:solidFill>
                  <a:schemeClr val="accent3"/>
                </a:solidFill>
                <a:latin typeface="Arial"/>
                <a:ea typeface="Arial"/>
                <a:cs typeface="Arial"/>
                <a:sym typeface="Arial"/>
              </a:defRPr>
            </a:lvl5pPr>
            <a:lvl6pPr marR="0" lvl="5" algn="l" rtl="0">
              <a:lnSpc>
                <a:spcPct val="109000"/>
              </a:lnSpc>
              <a:spcBef>
                <a:spcPts val="8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6pPr>
            <a:lvl7pPr marR="0" lvl="6"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R="0" lvl="7"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R="0" lvl="8" algn="l" rtl="0">
              <a:lnSpc>
                <a:spcPct val="109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463" name="Google Shape;463;g10d1bdb7c36_0_876"/>
          <p:cNvSpPr txBox="1">
            <a:spLocks noGrp="1"/>
          </p:cNvSpPr>
          <p:nvPr>
            <p:ph type="ftr" idx="11"/>
          </p:nvPr>
        </p:nvSpPr>
        <p:spPr>
          <a:xfrm>
            <a:off x="6172200" y="6538913"/>
            <a:ext cx="4506900" cy="258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accent3"/>
              </a:buClr>
              <a:buSzPts val="2000"/>
              <a:buFont typeface="Arial"/>
              <a:buNone/>
              <a:defRPr sz="2000" b="1">
                <a:solidFill>
                  <a:schemeClr val="accent3"/>
                </a:solidFill>
                <a:latin typeface="Arial"/>
                <a:ea typeface="Arial"/>
                <a:cs typeface="Arial"/>
                <a:sym typeface="Arial"/>
              </a:defRPr>
            </a:lvl1pPr>
            <a:lvl2pPr marR="0" lvl="1" algn="l" rtl="0">
              <a:lnSpc>
                <a:spcPct val="109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9000"/>
              </a:lnSpc>
              <a:spcBef>
                <a:spcPts val="800"/>
              </a:spcBef>
              <a:spcAft>
                <a:spcPts val="0"/>
              </a:spcAft>
              <a:buClr>
                <a:schemeClr val="accent3"/>
              </a:buClr>
              <a:buSzPts val="1700"/>
              <a:buFont typeface="Arial"/>
              <a:buNone/>
              <a:defRPr sz="1700" b="1" i="0" u="none" strike="noStrike" cap="none">
                <a:solidFill>
                  <a:schemeClr val="accent3"/>
                </a:solidFill>
                <a:latin typeface="Arial"/>
                <a:ea typeface="Arial"/>
                <a:cs typeface="Arial"/>
                <a:sym typeface="Arial"/>
              </a:defRPr>
            </a:lvl5pPr>
            <a:lvl6pPr marR="0" lvl="5" algn="l" rtl="0">
              <a:lnSpc>
                <a:spcPct val="109000"/>
              </a:lnSpc>
              <a:spcBef>
                <a:spcPts val="8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6pPr>
            <a:lvl7pPr marR="0" lvl="6"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R="0" lvl="7"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R="0" lvl="8" algn="l" rtl="0">
              <a:lnSpc>
                <a:spcPct val="109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464" name="Google Shape;464;g10d1bdb7c36_0_876"/>
          <p:cNvSpPr txBox="1">
            <a:spLocks noGrp="1"/>
          </p:cNvSpPr>
          <p:nvPr>
            <p:ph type="sldNum" idx="12"/>
          </p:nvPr>
        </p:nvSpPr>
        <p:spPr>
          <a:xfrm>
            <a:off x="11363900" y="6569028"/>
            <a:ext cx="691500" cy="225300"/>
          </a:xfrm>
          <a:prstGeom prst="rect">
            <a:avLst/>
          </a:prstGeom>
          <a:noFill/>
          <a:ln>
            <a:noFill/>
          </a:ln>
        </p:spPr>
        <p:txBody>
          <a:bodyPr spcFirstLastPara="1" wrap="square" lIns="0" tIns="0" rIns="0" bIns="0" anchor="b" anchorCtr="0">
            <a:noAutofit/>
          </a:bodyPr>
          <a:lstStyle>
            <a:lvl1pPr marL="0" marR="0" lvl="0"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1pPr>
            <a:lvl2pPr marL="0" marR="0" lvl="1"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2pPr>
            <a:lvl3pPr marL="0" marR="0" lvl="2"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3pPr>
            <a:lvl4pPr marL="0" marR="0" lvl="3"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4pPr>
            <a:lvl5pPr marL="0" marR="0" lvl="4"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5pPr>
            <a:lvl6pPr marL="0" marR="0" lvl="5"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6pPr>
            <a:lvl7pPr marL="0" marR="0" lvl="6"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7pPr>
            <a:lvl8pPr marL="0" marR="0" lvl="7"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8pPr>
            <a:lvl9pPr marL="0" marR="0" lvl="8"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465"/>
        <p:cNvGrpSpPr/>
        <p:nvPr/>
      </p:nvGrpSpPr>
      <p:grpSpPr>
        <a:xfrm>
          <a:off x="0" y="0"/>
          <a:ext cx="0" cy="0"/>
          <a:chOff x="0" y="0"/>
          <a:chExt cx="0" cy="0"/>
        </a:xfrm>
      </p:grpSpPr>
      <p:sp>
        <p:nvSpPr>
          <p:cNvPr id="466" name="Google Shape;466;g10d1bdb7c36_0_883"/>
          <p:cNvSpPr txBox="1">
            <a:spLocks noGrp="1"/>
          </p:cNvSpPr>
          <p:nvPr>
            <p:ph type="title"/>
          </p:nvPr>
        </p:nvSpPr>
        <p:spPr>
          <a:xfrm>
            <a:off x="538163" y="318837"/>
            <a:ext cx="9563700" cy="788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7" name="Google Shape;467;g10d1bdb7c36_0_883"/>
          <p:cNvSpPr txBox="1">
            <a:spLocks noGrp="1"/>
          </p:cNvSpPr>
          <p:nvPr>
            <p:ph type="body" idx="1"/>
          </p:nvPr>
        </p:nvSpPr>
        <p:spPr>
          <a:xfrm>
            <a:off x="523637" y="904045"/>
            <a:ext cx="11040600" cy="262500"/>
          </a:xfrm>
          <a:prstGeom prst="rect">
            <a:avLst/>
          </a:prstGeom>
          <a:noFill/>
          <a:ln>
            <a:noFill/>
          </a:ln>
        </p:spPr>
        <p:txBody>
          <a:bodyPr spcFirstLastPara="1" wrap="square" lIns="0" tIns="0" rIns="0" bIns="0" anchor="ctr" anchorCtr="0">
            <a:noAutofit/>
          </a:bodyPr>
          <a:lstStyle>
            <a:lvl1pPr marL="457200" lvl="0" indent="-228600" algn="l" rtl="0">
              <a:lnSpc>
                <a:spcPct val="109000"/>
              </a:lnSpc>
              <a:spcBef>
                <a:spcPts val="1000"/>
              </a:spcBef>
              <a:spcAft>
                <a:spcPts val="0"/>
              </a:spcAft>
              <a:buClr>
                <a:schemeClr val="accent3"/>
              </a:buClr>
              <a:buSzPts val="2000"/>
              <a:buFont typeface="Arial"/>
              <a:buNone/>
              <a:defRPr b="0"/>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468" name="Google Shape;468;g10d1bdb7c36_0_88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9000"/>
              </a:lnSpc>
              <a:spcBef>
                <a:spcPts val="0"/>
              </a:spcBef>
              <a:spcAft>
                <a:spcPts val="0"/>
              </a:spcAft>
              <a:buClr>
                <a:schemeClr val="accent3"/>
              </a:buClr>
              <a:buSzPts val="2000"/>
              <a:buFont typeface="Arial"/>
              <a:buNone/>
              <a:defRPr sz="2000" b="1">
                <a:solidFill>
                  <a:schemeClr val="accent3"/>
                </a:solidFill>
                <a:latin typeface="Arial"/>
                <a:ea typeface="Arial"/>
                <a:cs typeface="Arial"/>
                <a:sym typeface="Arial"/>
              </a:defRPr>
            </a:lvl1pPr>
            <a:lvl2pPr marR="0" lvl="1" algn="l" rtl="0">
              <a:lnSpc>
                <a:spcPct val="109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9000"/>
              </a:lnSpc>
              <a:spcBef>
                <a:spcPts val="800"/>
              </a:spcBef>
              <a:spcAft>
                <a:spcPts val="0"/>
              </a:spcAft>
              <a:buClr>
                <a:schemeClr val="accent3"/>
              </a:buClr>
              <a:buSzPts val="1700"/>
              <a:buFont typeface="Arial"/>
              <a:buNone/>
              <a:defRPr sz="1700" b="1" i="0" u="none" strike="noStrike" cap="none">
                <a:solidFill>
                  <a:schemeClr val="accent3"/>
                </a:solidFill>
                <a:latin typeface="Arial"/>
                <a:ea typeface="Arial"/>
                <a:cs typeface="Arial"/>
                <a:sym typeface="Arial"/>
              </a:defRPr>
            </a:lvl5pPr>
            <a:lvl6pPr marR="0" lvl="5" algn="l" rtl="0">
              <a:lnSpc>
                <a:spcPct val="109000"/>
              </a:lnSpc>
              <a:spcBef>
                <a:spcPts val="8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6pPr>
            <a:lvl7pPr marR="0" lvl="6"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R="0" lvl="7"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R="0" lvl="8" algn="l" rtl="0">
              <a:lnSpc>
                <a:spcPct val="109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469" name="Google Shape;469;g10d1bdb7c36_0_88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9000"/>
              </a:lnSpc>
              <a:spcBef>
                <a:spcPts val="0"/>
              </a:spcBef>
              <a:spcAft>
                <a:spcPts val="0"/>
              </a:spcAft>
              <a:buClr>
                <a:schemeClr val="accent3"/>
              </a:buClr>
              <a:buSzPts val="2000"/>
              <a:buFont typeface="Arial"/>
              <a:buNone/>
              <a:defRPr sz="2000" b="1">
                <a:solidFill>
                  <a:schemeClr val="accent3"/>
                </a:solidFill>
                <a:latin typeface="Arial"/>
                <a:ea typeface="Arial"/>
                <a:cs typeface="Arial"/>
                <a:sym typeface="Arial"/>
              </a:defRPr>
            </a:lvl1pPr>
            <a:lvl2pPr marR="0" lvl="1" algn="l" rtl="0">
              <a:lnSpc>
                <a:spcPct val="109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9000"/>
              </a:lnSpc>
              <a:spcBef>
                <a:spcPts val="800"/>
              </a:spcBef>
              <a:spcAft>
                <a:spcPts val="0"/>
              </a:spcAft>
              <a:buClr>
                <a:schemeClr val="accent3"/>
              </a:buClr>
              <a:buSzPts val="1700"/>
              <a:buFont typeface="Arial"/>
              <a:buNone/>
              <a:defRPr sz="1700" b="1" i="0" u="none" strike="noStrike" cap="none">
                <a:solidFill>
                  <a:schemeClr val="accent3"/>
                </a:solidFill>
                <a:latin typeface="Arial"/>
                <a:ea typeface="Arial"/>
                <a:cs typeface="Arial"/>
                <a:sym typeface="Arial"/>
              </a:defRPr>
            </a:lvl5pPr>
            <a:lvl6pPr marR="0" lvl="5" algn="l" rtl="0">
              <a:lnSpc>
                <a:spcPct val="109000"/>
              </a:lnSpc>
              <a:spcBef>
                <a:spcPts val="8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6pPr>
            <a:lvl7pPr marR="0" lvl="6"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R="0" lvl="7"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R="0" lvl="8" algn="l" rtl="0">
              <a:lnSpc>
                <a:spcPct val="109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470" name="Google Shape;470;g10d1bdb7c36_0_883"/>
          <p:cNvSpPr txBox="1">
            <a:spLocks noGrp="1"/>
          </p:cNvSpPr>
          <p:nvPr>
            <p:ph type="sldNum" idx="12"/>
          </p:nvPr>
        </p:nvSpPr>
        <p:spPr>
          <a:xfrm>
            <a:off x="11363900" y="6569028"/>
            <a:ext cx="691500" cy="225300"/>
          </a:xfrm>
          <a:prstGeom prst="rect">
            <a:avLst/>
          </a:prstGeom>
          <a:noFill/>
          <a:ln>
            <a:noFill/>
          </a:ln>
        </p:spPr>
        <p:txBody>
          <a:bodyPr spcFirstLastPara="1" wrap="square" lIns="0" tIns="0" rIns="0" bIns="0" anchor="b" anchorCtr="0">
            <a:noAutofit/>
          </a:bodyPr>
          <a:lstStyle>
            <a:lvl1pPr marL="0" marR="0" lvl="0"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1pPr>
            <a:lvl2pPr marL="0" marR="0" lvl="1"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2pPr>
            <a:lvl3pPr marL="0" marR="0" lvl="2"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3pPr>
            <a:lvl4pPr marL="0" marR="0" lvl="3"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4pPr>
            <a:lvl5pPr marL="0" marR="0" lvl="4"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5pPr>
            <a:lvl6pPr marL="0" marR="0" lvl="5"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6pPr>
            <a:lvl7pPr marL="0" marR="0" lvl="6"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7pPr>
            <a:lvl8pPr marL="0" marR="0" lvl="7"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8pPr>
            <a:lvl9pPr marL="0" marR="0" lvl="8" indent="0" algn="r" rtl="0">
              <a:lnSpc>
                <a:spcPct val="109000"/>
              </a:lnSpc>
              <a:spcBef>
                <a:spcPts val="0"/>
              </a:spcBef>
              <a:spcAft>
                <a:spcPts val="0"/>
              </a:spcAft>
              <a:buClr>
                <a:schemeClr val="dk2"/>
              </a:buClr>
              <a:buSzPts val="1300"/>
              <a:buFont typeface="Arial"/>
              <a:buNone/>
              <a:defRPr sz="1300" b="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Chapter 4">
  <p:cSld name="Chapter 4">
    <p:bg>
      <p:bgPr>
        <a:solidFill>
          <a:schemeClr val="lt1"/>
        </a:solidFill>
        <a:effectLst/>
      </p:bgPr>
    </p:bg>
    <p:spTree>
      <p:nvGrpSpPr>
        <p:cNvPr id="1" name="Shape 471"/>
        <p:cNvGrpSpPr/>
        <p:nvPr/>
      </p:nvGrpSpPr>
      <p:grpSpPr>
        <a:xfrm>
          <a:off x="0" y="0"/>
          <a:ext cx="0" cy="0"/>
          <a:chOff x="0" y="0"/>
          <a:chExt cx="0" cy="0"/>
        </a:xfrm>
      </p:grpSpPr>
      <p:sp>
        <p:nvSpPr>
          <p:cNvPr id="472" name="Google Shape;472;g10d1bdb7c36_0_889"/>
          <p:cNvSpPr/>
          <p:nvPr/>
        </p:nvSpPr>
        <p:spPr>
          <a:xfrm>
            <a:off x="0" y="0"/>
            <a:ext cx="6096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9000"/>
              </a:lnSpc>
              <a:spcBef>
                <a:spcPts val="0"/>
              </a:spcBef>
              <a:spcAft>
                <a:spcPts val="0"/>
              </a:spcAft>
              <a:buClr>
                <a:schemeClr val="accent3"/>
              </a:buClr>
              <a:buSzPts val="2000"/>
              <a:buFont typeface="Arial"/>
              <a:buNone/>
            </a:pPr>
            <a:endParaRPr sz="2000" b="1">
              <a:solidFill>
                <a:schemeClr val="lt1"/>
              </a:solidFill>
              <a:latin typeface="Arial"/>
              <a:ea typeface="Arial"/>
              <a:cs typeface="Arial"/>
              <a:sym typeface="Arial"/>
            </a:endParaRPr>
          </a:p>
        </p:txBody>
      </p:sp>
      <p:sp>
        <p:nvSpPr>
          <p:cNvPr id="473" name="Google Shape;473;g10d1bdb7c36_0_889"/>
          <p:cNvSpPr/>
          <p:nvPr/>
        </p:nvSpPr>
        <p:spPr>
          <a:xfrm>
            <a:off x="6097387" y="-1"/>
            <a:ext cx="6096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9000"/>
              </a:lnSpc>
              <a:spcBef>
                <a:spcPts val="0"/>
              </a:spcBef>
              <a:spcAft>
                <a:spcPts val="0"/>
              </a:spcAft>
              <a:buClr>
                <a:schemeClr val="accent3"/>
              </a:buClr>
              <a:buSzPts val="2000"/>
              <a:buFont typeface="Arial"/>
              <a:buNone/>
            </a:pPr>
            <a:endParaRPr sz="2000" b="1">
              <a:solidFill>
                <a:schemeClr val="lt1"/>
              </a:solidFill>
              <a:latin typeface="Arial"/>
              <a:ea typeface="Arial"/>
              <a:cs typeface="Arial"/>
              <a:sym typeface="Arial"/>
            </a:endParaRPr>
          </a:p>
        </p:txBody>
      </p:sp>
      <p:sp>
        <p:nvSpPr>
          <p:cNvPr id="474" name="Google Shape;474;g10d1bdb7c36_0_889"/>
          <p:cNvSpPr txBox="1">
            <a:spLocks noGrp="1"/>
          </p:cNvSpPr>
          <p:nvPr>
            <p:ph type="title"/>
          </p:nvPr>
        </p:nvSpPr>
        <p:spPr>
          <a:xfrm>
            <a:off x="6637338" y="2960673"/>
            <a:ext cx="5016600" cy="1694400"/>
          </a:xfrm>
          <a:prstGeom prst="rect">
            <a:avLst/>
          </a:prstGeom>
          <a:noFill/>
          <a:ln>
            <a:noFill/>
          </a:ln>
        </p:spPr>
        <p:txBody>
          <a:bodyPr spcFirstLastPara="1" wrap="square" lIns="0" tIns="0" rIns="0" bIns="0" anchor="t" anchorCtr="0">
            <a:noAutofit/>
          </a:bodyPr>
          <a:lstStyle>
            <a:lvl1pPr lvl="0" algn="ctr" rtl="0">
              <a:lnSpc>
                <a:spcPct val="98000"/>
              </a:lnSpc>
              <a:spcBef>
                <a:spcPts val="0"/>
              </a:spcBef>
              <a:spcAft>
                <a:spcPts val="0"/>
              </a:spcAft>
              <a:buClr>
                <a:schemeClr val="lt1"/>
              </a:buClr>
              <a:buSzPts val="3800"/>
              <a:buFont typeface="Arial"/>
              <a:buNone/>
              <a:defRPr sz="38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5" name="Google Shape;475;g10d1bdb7c36_0_889"/>
          <p:cNvSpPr txBox="1">
            <a:spLocks noGrp="1"/>
          </p:cNvSpPr>
          <p:nvPr>
            <p:ph type="body" idx="1"/>
          </p:nvPr>
        </p:nvSpPr>
        <p:spPr>
          <a:xfrm>
            <a:off x="538163" y="1548296"/>
            <a:ext cx="5018100" cy="4380000"/>
          </a:xfrm>
          <a:prstGeom prst="rect">
            <a:avLst/>
          </a:prstGeom>
          <a:noFill/>
          <a:ln>
            <a:noFill/>
          </a:ln>
        </p:spPr>
        <p:txBody>
          <a:bodyPr spcFirstLastPara="1" wrap="square" lIns="0" tIns="0" rIns="0" bIns="0" anchor="ctr" anchorCtr="0">
            <a:noAutofit/>
          </a:bodyPr>
          <a:lstStyle>
            <a:lvl1pPr marL="457200" lvl="0" indent="-228600" algn="ctr" rtl="0">
              <a:lnSpc>
                <a:spcPct val="109000"/>
              </a:lnSpc>
              <a:spcBef>
                <a:spcPts val="1000"/>
              </a:spcBef>
              <a:spcAft>
                <a:spcPts val="0"/>
              </a:spcAft>
              <a:buClr>
                <a:schemeClr val="lt1"/>
              </a:buClr>
              <a:buSzPts val="30140"/>
              <a:buFont typeface="Arial"/>
              <a:buNone/>
              <a:defRPr sz="30140">
                <a:solidFill>
                  <a:schemeClr val="lt1"/>
                </a:solidFill>
              </a:defRPr>
            </a:lvl1pPr>
            <a:lvl2pPr marL="914400" lvl="1" indent="-228600" algn="l" rtl="0">
              <a:lnSpc>
                <a:spcPct val="109000"/>
              </a:lnSpc>
              <a:spcBef>
                <a:spcPts val="1000"/>
              </a:spcBef>
              <a:spcAft>
                <a:spcPts val="0"/>
              </a:spcAft>
              <a:buClr>
                <a:srgbClr val="888888"/>
              </a:buClr>
              <a:buSzPts val="2000"/>
              <a:buFont typeface="Arial"/>
              <a:buNone/>
              <a:defRPr sz="2000">
                <a:solidFill>
                  <a:srgbClr val="888888"/>
                </a:solidFill>
              </a:defRPr>
            </a:lvl2pPr>
            <a:lvl3pPr marL="1371600" lvl="2" indent="-228600" algn="l" rtl="0">
              <a:lnSpc>
                <a:spcPct val="109000"/>
              </a:lnSpc>
              <a:spcBef>
                <a:spcPts val="500"/>
              </a:spcBef>
              <a:spcAft>
                <a:spcPts val="0"/>
              </a:spcAft>
              <a:buClr>
                <a:srgbClr val="888888"/>
              </a:buClr>
              <a:buSzPts val="1800"/>
              <a:buNone/>
              <a:defRPr sz="1800">
                <a:solidFill>
                  <a:srgbClr val="888888"/>
                </a:solidFill>
              </a:defRPr>
            </a:lvl3pPr>
            <a:lvl4pPr marL="1828800" lvl="3" indent="-228600" algn="l" rtl="0">
              <a:lnSpc>
                <a:spcPct val="109000"/>
              </a:lnSpc>
              <a:spcBef>
                <a:spcPts val="500"/>
              </a:spcBef>
              <a:spcAft>
                <a:spcPts val="0"/>
              </a:spcAft>
              <a:buClr>
                <a:srgbClr val="888888"/>
              </a:buClr>
              <a:buSzPts val="1600"/>
              <a:buNone/>
              <a:defRPr sz="1600">
                <a:solidFill>
                  <a:srgbClr val="888888"/>
                </a:solidFill>
              </a:defRPr>
            </a:lvl4pPr>
            <a:lvl5pPr marL="2286000" lvl="4" indent="-228600" algn="l" rtl="0">
              <a:lnSpc>
                <a:spcPct val="109000"/>
              </a:lnSpc>
              <a:spcBef>
                <a:spcPts val="800"/>
              </a:spcBef>
              <a:spcAft>
                <a:spcPts val="0"/>
              </a:spcAft>
              <a:buClr>
                <a:srgbClr val="888888"/>
              </a:buClr>
              <a:buSzPts val="1600"/>
              <a:buFont typeface="Arial"/>
              <a:buNone/>
              <a:defRPr sz="1600">
                <a:solidFill>
                  <a:srgbClr val="888888"/>
                </a:solidFill>
              </a:defRPr>
            </a:lvl5pPr>
            <a:lvl6pPr marL="2743200" lvl="5" indent="-228600" algn="l" rtl="0">
              <a:lnSpc>
                <a:spcPct val="109000"/>
              </a:lnSpc>
              <a:spcBef>
                <a:spcPts val="800"/>
              </a:spcBef>
              <a:spcAft>
                <a:spcPts val="0"/>
              </a:spcAft>
              <a:buClr>
                <a:srgbClr val="888888"/>
              </a:buClr>
              <a:buSzPts val="1600"/>
              <a:buFont typeface="Arial"/>
              <a:buNone/>
              <a:defRPr sz="1600">
                <a:solidFill>
                  <a:srgbClr val="888888"/>
                </a:solidFill>
              </a:defRPr>
            </a:lvl6pPr>
            <a:lvl7pPr marL="3200400" lvl="6" indent="-228600" algn="l" rtl="0">
              <a:lnSpc>
                <a:spcPct val="109000"/>
              </a:lnSpc>
              <a:spcBef>
                <a:spcPts val="400"/>
              </a:spcBef>
              <a:spcAft>
                <a:spcPts val="0"/>
              </a:spcAft>
              <a:buClr>
                <a:srgbClr val="888888"/>
              </a:buClr>
              <a:buSzPts val="1600"/>
              <a:buNone/>
              <a:defRPr sz="1600">
                <a:solidFill>
                  <a:srgbClr val="888888"/>
                </a:solidFill>
              </a:defRPr>
            </a:lvl7pPr>
            <a:lvl8pPr marL="3657600" lvl="7" indent="-228600" algn="l" rtl="0">
              <a:lnSpc>
                <a:spcPct val="109000"/>
              </a:lnSpc>
              <a:spcBef>
                <a:spcPts val="400"/>
              </a:spcBef>
              <a:spcAft>
                <a:spcPts val="0"/>
              </a:spcAft>
              <a:buClr>
                <a:srgbClr val="888888"/>
              </a:buClr>
              <a:buSzPts val="1600"/>
              <a:buNone/>
              <a:defRPr sz="1600">
                <a:solidFill>
                  <a:srgbClr val="888888"/>
                </a:solidFill>
              </a:defRPr>
            </a:lvl8pPr>
            <a:lvl9pPr marL="4114800" lvl="8" indent="-228600" algn="l" rtl="0">
              <a:lnSpc>
                <a:spcPct val="109000"/>
              </a:lnSpc>
              <a:spcBef>
                <a:spcPts val="0"/>
              </a:spcBef>
              <a:spcAft>
                <a:spcPts val="0"/>
              </a:spcAft>
              <a:buClr>
                <a:srgbClr val="888888"/>
              </a:buClr>
              <a:buSzPts val="1600"/>
              <a:buFont typeface="Arial"/>
              <a:buNone/>
              <a:defRPr sz="1600">
                <a:solidFill>
                  <a:srgbClr val="888888"/>
                </a:solidFill>
              </a:defRPr>
            </a:lvl9pPr>
          </a:lstStyle>
          <a:p>
            <a:endParaRPr/>
          </a:p>
        </p:txBody>
      </p:sp>
      <p:sp>
        <p:nvSpPr>
          <p:cNvPr id="476" name="Google Shape;476;g10d1bdb7c36_0_889"/>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extLst>
    <p:ext uri="{DCECCB84-F9BA-43D5-87BE-67443E8EF086}">
      <p15:sldGuideLst xmlns:p15="http://schemas.microsoft.com/office/powerpoint/2012/main">
        <p15:guide id="1" pos="3500">
          <p15:clr>
            <a:srgbClr val="FBAE40"/>
          </p15:clr>
        </p15:guide>
        <p15:guide id="2" orient="horz" pos="974">
          <p15:clr>
            <a:srgbClr val="FBAE40"/>
          </p15:clr>
        </p15:guide>
        <p15:guide id="3" orient="horz" pos="1863">
          <p15:clr>
            <a:srgbClr val="FBAE40"/>
          </p15:clr>
        </p15:guide>
        <p15:guide id="4" pos="418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Ending 2">
  <p:cSld name="Ending 2">
    <p:spTree>
      <p:nvGrpSpPr>
        <p:cNvPr id="1" name="Shape 477"/>
        <p:cNvGrpSpPr/>
        <p:nvPr/>
      </p:nvGrpSpPr>
      <p:grpSpPr>
        <a:xfrm>
          <a:off x="0" y="0"/>
          <a:ext cx="0" cy="0"/>
          <a:chOff x="0" y="0"/>
          <a:chExt cx="0" cy="0"/>
        </a:xfrm>
      </p:grpSpPr>
      <p:pic>
        <p:nvPicPr>
          <p:cNvPr id="478" name="Google Shape;478;g10d1bdb7c36_0_894"/>
          <p:cNvPicPr preferRelativeResize="0"/>
          <p:nvPr/>
        </p:nvPicPr>
        <p:blipFill rotWithShape="1">
          <a:blip r:embed="rId2">
            <a:alphaModFix/>
          </a:blip>
          <a:srcRect/>
          <a:stretch/>
        </p:blipFill>
        <p:spPr>
          <a:xfrm>
            <a:off x="-1" y="778"/>
            <a:ext cx="12193389" cy="6857223"/>
          </a:xfrm>
          <a:prstGeom prst="rect">
            <a:avLst/>
          </a:prstGeom>
          <a:noFill/>
          <a:ln>
            <a:noFill/>
          </a:ln>
        </p:spPr>
      </p:pic>
      <p:sp>
        <p:nvSpPr>
          <p:cNvPr id="479" name="Google Shape;479;g10d1bdb7c36_0_894"/>
          <p:cNvSpPr txBox="1">
            <a:spLocks noGrp="1"/>
          </p:cNvSpPr>
          <p:nvPr>
            <p:ph type="title"/>
          </p:nvPr>
        </p:nvSpPr>
        <p:spPr>
          <a:xfrm>
            <a:off x="716137" y="2563599"/>
            <a:ext cx="6266700" cy="3746700"/>
          </a:xfrm>
          <a:prstGeom prst="rect">
            <a:avLst/>
          </a:prstGeom>
          <a:noFill/>
          <a:ln>
            <a:noFill/>
          </a:ln>
        </p:spPr>
        <p:txBody>
          <a:bodyPr spcFirstLastPara="1" wrap="square" lIns="0" tIns="0" rIns="0" bIns="0" anchor="t" anchorCtr="0">
            <a:noAutofit/>
          </a:bodyPr>
          <a:lstStyle>
            <a:lvl1pPr lvl="0" algn="l" rtl="0">
              <a:lnSpc>
                <a:spcPct val="98000"/>
              </a:lnSpc>
              <a:spcBef>
                <a:spcPts val="0"/>
              </a:spcBef>
              <a:spcAft>
                <a:spcPts val="0"/>
              </a:spcAft>
              <a:buClr>
                <a:schemeClr val="lt1"/>
              </a:buClr>
              <a:buSzPts val="4000"/>
              <a:buFont typeface="Arial"/>
              <a:buNone/>
              <a:defRPr sz="4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80" name="Google Shape;480;g10d1bdb7c36_0_894"/>
          <p:cNvPicPr preferRelativeResize="0"/>
          <p:nvPr/>
        </p:nvPicPr>
        <p:blipFill rotWithShape="1">
          <a:blip r:embed="rId3">
            <a:alphaModFix/>
          </a:blip>
          <a:srcRect/>
          <a:stretch/>
        </p:blipFill>
        <p:spPr>
          <a:xfrm>
            <a:off x="638119" y="625113"/>
            <a:ext cx="2158899" cy="1150316"/>
          </a:xfrm>
          <a:prstGeom prst="rect">
            <a:avLst/>
          </a:prstGeom>
          <a:noFill/>
          <a:ln>
            <a:noFill/>
          </a:ln>
        </p:spPr>
      </p:pic>
      <p:sp>
        <p:nvSpPr>
          <p:cNvPr id="481" name="Google Shape;481;g10d1bdb7c36_0_894"/>
          <p:cNvSpPr txBox="1">
            <a:spLocks noGrp="1"/>
          </p:cNvSpPr>
          <p:nvPr>
            <p:ph type="body" idx="1"/>
          </p:nvPr>
        </p:nvSpPr>
        <p:spPr>
          <a:xfrm>
            <a:off x="8128772" y="2563599"/>
            <a:ext cx="3525000" cy="3746700"/>
          </a:xfrm>
          <a:prstGeom prst="rect">
            <a:avLst/>
          </a:prstGeom>
          <a:noFill/>
          <a:ln>
            <a:noFill/>
          </a:ln>
        </p:spPr>
        <p:txBody>
          <a:bodyPr spcFirstLastPara="1" wrap="square" lIns="0" tIns="126000" rIns="0" bIns="0" anchor="t" anchorCtr="0">
            <a:noAutofit/>
          </a:bodyPr>
          <a:lstStyle>
            <a:lvl1pPr marL="457200" lvl="0" indent="-228600" algn="l" rtl="0">
              <a:lnSpc>
                <a:spcPct val="109000"/>
              </a:lnSpc>
              <a:spcBef>
                <a:spcPts val="1000"/>
              </a:spcBef>
              <a:spcAft>
                <a:spcPts val="0"/>
              </a:spcAft>
              <a:buClr>
                <a:schemeClr val="lt1"/>
              </a:buClr>
              <a:buSzPts val="1500"/>
              <a:buFont typeface="Arial"/>
              <a:buNone/>
              <a:defRPr sz="1500">
                <a:solidFill>
                  <a:schemeClr val="lt1"/>
                </a:solidFill>
              </a:defRPr>
            </a:lvl1pPr>
            <a:lvl2pPr marL="914400" lvl="1" indent="-228600" algn="l" rtl="0">
              <a:lnSpc>
                <a:spcPct val="109000"/>
              </a:lnSpc>
              <a:spcBef>
                <a:spcPts val="1000"/>
              </a:spcBef>
              <a:spcAft>
                <a:spcPts val="0"/>
              </a:spcAft>
              <a:buClr>
                <a:schemeClr val="lt1"/>
              </a:buClr>
              <a:buSzPts val="1500"/>
              <a:buFont typeface="Arial"/>
              <a:buNone/>
              <a:defRPr sz="1500">
                <a:solidFill>
                  <a:schemeClr val="lt1"/>
                </a:solidFill>
              </a:defRPr>
            </a:lvl2pPr>
            <a:lvl3pPr marL="1371600" lvl="2" indent="-323850" algn="l" rtl="0">
              <a:lnSpc>
                <a:spcPct val="109000"/>
              </a:lnSpc>
              <a:spcBef>
                <a:spcPts val="500"/>
              </a:spcBef>
              <a:spcAft>
                <a:spcPts val="0"/>
              </a:spcAft>
              <a:buClr>
                <a:schemeClr val="lt1"/>
              </a:buClr>
              <a:buSzPts val="1500"/>
              <a:buChar char="•"/>
              <a:defRPr sz="1500">
                <a:solidFill>
                  <a:schemeClr val="lt1"/>
                </a:solidFill>
              </a:defRPr>
            </a:lvl3pPr>
            <a:lvl4pPr marL="1828800" lvl="3" indent="-323850" algn="l" rtl="0">
              <a:lnSpc>
                <a:spcPct val="109000"/>
              </a:lnSpc>
              <a:spcBef>
                <a:spcPts val="500"/>
              </a:spcBef>
              <a:spcAft>
                <a:spcPts val="0"/>
              </a:spcAft>
              <a:buClr>
                <a:schemeClr val="lt1"/>
              </a:buClr>
              <a:buSzPts val="1500"/>
              <a:buChar char="•"/>
              <a:defRPr sz="1500">
                <a:solidFill>
                  <a:schemeClr val="lt1"/>
                </a:solidFill>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482" name="Google Shape;482;g10d1bdb7c36_0_894"/>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extLst>
    <p:ext uri="{DCECCB84-F9BA-43D5-87BE-67443E8EF086}">
      <p15:sldGuideLst xmlns:p15="http://schemas.microsoft.com/office/powerpoint/2012/main">
        <p15:guide id="1" pos="450">
          <p15:clr>
            <a:srgbClr val="FBAE40"/>
          </p15:clr>
        </p15:guide>
        <p15:guide id="2" orient="horz" pos="1614">
          <p15:clr>
            <a:srgbClr val="FBAE40"/>
          </p15:clr>
        </p15:guide>
        <p15:guide id="3" pos="4400">
          <p15:clr>
            <a:srgbClr val="FBAE40"/>
          </p15:clr>
        </p15:guide>
        <p15:guide id="4" pos="51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1">
  <p:cSld name="Title 1">
    <p:spTree>
      <p:nvGrpSpPr>
        <p:cNvPr id="1" name="Shape 483"/>
        <p:cNvGrpSpPr/>
        <p:nvPr/>
      </p:nvGrpSpPr>
      <p:grpSpPr>
        <a:xfrm>
          <a:off x="0" y="0"/>
          <a:ext cx="0" cy="0"/>
          <a:chOff x="0" y="0"/>
          <a:chExt cx="0" cy="0"/>
        </a:xfrm>
      </p:grpSpPr>
      <p:pic>
        <p:nvPicPr>
          <p:cNvPr id="484" name="Google Shape;484;g10d1bdb7c36_0_899"/>
          <p:cNvPicPr preferRelativeResize="0"/>
          <p:nvPr/>
        </p:nvPicPr>
        <p:blipFill rotWithShape="1">
          <a:blip r:embed="rId2">
            <a:alphaModFix/>
          </a:blip>
          <a:srcRect/>
          <a:stretch/>
        </p:blipFill>
        <p:spPr>
          <a:xfrm>
            <a:off x="0" y="-1"/>
            <a:ext cx="12192002" cy="5177650"/>
          </a:xfrm>
          <a:prstGeom prst="rect">
            <a:avLst/>
          </a:prstGeom>
          <a:noFill/>
          <a:ln>
            <a:noFill/>
          </a:ln>
        </p:spPr>
      </p:pic>
      <p:sp>
        <p:nvSpPr>
          <p:cNvPr id="485" name="Google Shape;485;g10d1bdb7c36_0_899"/>
          <p:cNvSpPr txBox="1">
            <a:spLocks noGrp="1"/>
          </p:cNvSpPr>
          <p:nvPr>
            <p:ph type="ctrTitle"/>
          </p:nvPr>
        </p:nvSpPr>
        <p:spPr>
          <a:xfrm>
            <a:off x="712788" y="2573252"/>
            <a:ext cx="10764900" cy="1588500"/>
          </a:xfrm>
          <a:prstGeom prst="rect">
            <a:avLst/>
          </a:prstGeom>
          <a:noFill/>
          <a:ln>
            <a:noFill/>
          </a:ln>
        </p:spPr>
        <p:txBody>
          <a:bodyPr spcFirstLastPara="1" wrap="square" lIns="0" tIns="0" rIns="0" bIns="0" anchor="t" anchorCtr="0">
            <a:noAutofit/>
          </a:bodyPr>
          <a:lstStyle>
            <a:lvl1pPr lvl="0" algn="l" rtl="0">
              <a:lnSpc>
                <a:spcPct val="98000"/>
              </a:lnSpc>
              <a:spcBef>
                <a:spcPts val="0"/>
              </a:spcBef>
              <a:spcAft>
                <a:spcPts val="0"/>
              </a:spcAft>
              <a:buClr>
                <a:schemeClr val="lt1"/>
              </a:buClr>
              <a:buSzPts val="3600"/>
              <a:buFont typeface="Arial"/>
              <a:buNone/>
              <a:defRPr sz="3600" b="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86" name="Google Shape;486;g10d1bdb7c36_0_899"/>
          <p:cNvPicPr preferRelativeResize="0"/>
          <p:nvPr/>
        </p:nvPicPr>
        <p:blipFill rotWithShape="1">
          <a:blip r:embed="rId3">
            <a:alphaModFix/>
          </a:blip>
          <a:srcRect/>
          <a:stretch/>
        </p:blipFill>
        <p:spPr>
          <a:xfrm>
            <a:off x="638119" y="625113"/>
            <a:ext cx="2158899" cy="1150316"/>
          </a:xfrm>
          <a:prstGeom prst="rect">
            <a:avLst/>
          </a:prstGeom>
          <a:noFill/>
          <a:ln>
            <a:noFill/>
          </a:ln>
        </p:spPr>
      </p:pic>
      <p:pic>
        <p:nvPicPr>
          <p:cNvPr id="487" name="Google Shape;487;g10d1bdb7c36_0_899"/>
          <p:cNvPicPr preferRelativeResize="0">
            <a:picLocks noGrp="1"/>
          </p:cNvPicPr>
          <p:nvPr>
            <p:ph type="clipArt" idx="2"/>
          </p:nvPr>
        </p:nvPicPr>
        <p:blipFill/>
        <p:spPr>
          <a:xfrm>
            <a:off x="745200" y="5594400"/>
            <a:ext cx="1198800" cy="392400"/>
          </a:xfrm>
          <a:prstGeom prst="rect">
            <a:avLst/>
          </a:prstGeom>
          <a:blipFill rotWithShape="1">
            <a:blip r:embed="rId4">
              <a:alphaModFix/>
            </a:blip>
            <a:stretch>
              <a:fillRect/>
            </a:stretch>
          </a:blipFill>
          <a:ln>
            <a:noFill/>
          </a:ln>
        </p:spPr>
      </p:pic>
      <p:pic>
        <p:nvPicPr>
          <p:cNvPr id="488" name="Google Shape;488;g10d1bdb7c36_0_899"/>
          <p:cNvPicPr preferRelativeResize="0">
            <a:picLocks noGrp="1"/>
          </p:cNvPicPr>
          <p:nvPr>
            <p:ph type="clipArt" idx="3"/>
          </p:nvPr>
        </p:nvPicPr>
        <p:blipFill/>
        <p:spPr>
          <a:xfrm>
            <a:off x="2359025" y="5421600"/>
            <a:ext cx="691200" cy="698400"/>
          </a:xfrm>
          <a:prstGeom prst="rect">
            <a:avLst/>
          </a:prstGeom>
          <a:blipFill rotWithShape="1">
            <a:blip r:embed="rId5">
              <a:alphaModFix/>
            </a:blip>
            <a:stretch>
              <a:fillRect/>
            </a:stretch>
          </a:blipFill>
          <a:ln>
            <a:noFill/>
          </a:ln>
        </p:spPr>
      </p:pic>
      <p:pic>
        <p:nvPicPr>
          <p:cNvPr id="489" name="Google Shape;489;g10d1bdb7c36_0_899"/>
          <p:cNvPicPr preferRelativeResize="0">
            <a:picLocks noGrp="1"/>
          </p:cNvPicPr>
          <p:nvPr>
            <p:ph type="clipArt" idx="4"/>
          </p:nvPr>
        </p:nvPicPr>
        <p:blipFill/>
        <p:spPr>
          <a:xfrm>
            <a:off x="3492000" y="5601600"/>
            <a:ext cx="1148400" cy="356400"/>
          </a:xfrm>
          <a:prstGeom prst="rect">
            <a:avLst/>
          </a:prstGeom>
          <a:blipFill rotWithShape="1">
            <a:blip r:embed="rId6">
              <a:alphaModFix/>
            </a:blip>
            <a:stretch>
              <a:fillRect/>
            </a:stretch>
          </a:blipFill>
          <a:ln>
            <a:noFill/>
          </a:ln>
        </p:spPr>
      </p:pic>
      <p:pic>
        <p:nvPicPr>
          <p:cNvPr id="490" name="Google Shape;490;g10d1bdb7c36_0_899"/>
          <p:cNvPicPr preferRelativeResize="0">
            <a:picLocks noGrp="1"/>
          </p:cNvPicPr>
          <p:nvPr>
            <p:ph type="clipArt" idx="5"/>
          </p:nvPr>
        </p:nvPicPr>
        <p:blipFill/>
        <p:spPr>
          <a:xfrm>
            <a:off x="4982400" y="5464800"/>
            <a:ext cx="928800" cy="626400"/>
          </a:xfrm>
          <a:prstGeom prst="rect">
            <a:avLst/>
          </a:prstGeom>
          <a:blipFill rotWithShape="1">
            <a:blip r:embed="rId7">
              <a:alphaModFix/>
            </a:blip>
            <a:stretch>
              <a:fillRect/>
            </a:stretch>
          </a:blipFill>
          <a:ln>
            <a:noFill/>
          </a:ln>
        </p:spPr>
      </p:pic>
      <p:pic>
        <p:nvPicPr>
          <p:cNvPr id="491" name="Google Shape;491;g10d1bdb7c36_0_899"/>
          <p:cNvPicPr preferRelativeResize="0">
            <a:picLocks noGrp="1"/>
          </p:cNvPicPr>
          <p:nvPr>
            <p:ph type="clipArt" idx="6"/>
          </p:nvPr>
        </p:nvPicPr>
        <p:blipFill/>
        <p:spPr>
          <a:xfrm>
            <a:off x="6415088" y="5515200"/>
            <a:ext cx="774600" cy="550800"/>
          </a:xfrm>
          <a:prstGeom prst="rect">
            <a:avLst/>
          </a:prstGeom>
          <a:blipFill rotWithShape="1">
            <a:blip r:embed="rId8">
              <a:alphaModFix/>
            </a:blip>
            <a:stretch>
              <a:fillRect/>
            </a:stretch>
          </a:blipFill>
          <a:ln>
            <a:noFill/>
          </a:ln>
        </p:spPr>
      </p:pic>
      <p:pic>
        <p:nvPicPr>
          <p:cNvPr id="492" name="Google Shape;492;g10d1bdb7c36_0_899"/>
          <p:cNvPicPr preferRelativeResize="0">
            <a:picLocks noGrp="1"/>
          </p:cNvPicPr>
          <p:nvPr>
            <p:ph type="clipArt" idx="7"/>
          </p:nvPr>
        </p:nvPicPr>
        <p:blipFill/>
        <p:spPr>
          <a:xfrm>
            <a:off x="7562850" y="5608800"/>
            <a:ext cx="1184400" cy="392400"/>
          </a:xfrm>
          <a:prstGeom prst="rect">
            <a:avLst/>
          </a:prstGeom>
          <a:blipFill rotWithShape="1">
            <a:blip r:embed="rId9">
              <a:alphaModFix/>
            </a:blip>
            <a:stretch>
              <a:fillRect/>
            </a:stretch>
          </a:blipFill>
          <a:ln>
            <a:noFill/>
          </a:ln>
        </p:spPr>
      </p:pic>
      <p:pic>
        <p:nvPicPr>
          <p:cNvPr id="493" name="Google Shape;493;g10d1bdb7c36_0_899"/>
          <p:cNvPicPr preferRelativeResize="0">
            <a:picLocks noGrp="1"/>
          </p:cNvPicPr>
          <p:nvPr>
            <p:ph type="clipArt" idx="8"/>
          </p:nvPr>
        </p:nvPicPr>
        <p:blipFill/>
        <p:spPr>
          <a:xfrm>
            <a:off x="8924400" y="5608800"/>
            <a:ext cx="1209600" cy="349200"/>
          </a:xfrm>
          <a:prstGeom prst="rect">
            <a:avLst/>
          </a:prstGeom>
          <a:blipFill rotWithShape="1">
            <a:blip r:embed="rId10">
              <a:alphaModFix/>
            </a:blip>
            <a:stretch>
              <a:fillRect/>
            </a:stretch>
          </a:blipFill>
          <a:ln>
            <a:noFill/>
          </a:ln>
        </p:spPr>
      </p:pic>
      <p:pic>
        <p:nvPicPr>
          <p:cNvPr id="494" name="Google Shape;494;g10d1bdb7c36_0_899"/>
          <p:cNvPicPr preferRelativeResize="0">
            <a:picLocks noGrp="1"/>
          </p:cNvPicPr>
          <p:nvPr>
            <p:ph type="clipArt" idx="9"/>
          </p:nvPr>
        </p:nvPicPr>
        <p:blipFill/>
        <p:spPr>
          <a:xfrm>
            <a:off x="10299700" y="5515200"/>
            <a:ext cx="1173600" cy="547200"/>
          </a:xfrm>
          <a:prstGeom prst="rect">
            <a:avLst/>
          </a:prstGeom>
          <a:blipFill rotWithShape="1">
            <a:blip r:embed="rId11">
              <a:alphaModFix/>
            </a:blip>
            <a:stretch>
              <a:fillRect/>
            </a:stretch>
          </a:blipFill>
          <a:ln>
            <a:noFill/>
          </a:ln>
        </p:spPr>
      </p:pic>
      <p:sp>
        <p:nvSpPr>
          <p:cNvPr id="495" name="Google Shape;495;g10d1bdb7c36_0_899"/>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a:solidFill>
                  <a:schemeClr val="accent3"/>
                </a:solidFill>
              </a:defRPr>
            </a:lvl1pPr>
            <a:lvl2pPr lvl="1">
              <a:buNone/>
              <a:defRPr>
                <a:solidFill>
                  <a:schemeClr val="accent3"/>
                </a:solidFill>
              </a:defRPr>
            </a:lvl2pPr>
            <a:lvl3pPr lvl="2">
              <a:buNone/>
              <a:defRPr>
                <a:solidFill>
                  <a:schemeClr val="accent3"/>
                </a:solidFill>
              </a:defRPr>
            </a:lvl3pPr>
            <a:lvl4pPr lvl="3">
              <a:buNone/>
              <a:defRPr>
                <a:solidFill>
                  <a:schemeClr val="accent3"/>
                </a:solidFill>
              </a:defRPr>
            </a:lvl4pPr>
            <a:lvl5pPr lvl="4">
              <a:buNone/>
              <a:defRPr>
                <a:solidFill>
                  <a:schemeClr val="accent3"/>
                </a:solidFill>
              </a:defRPr>
            </a:lvl5pPr>
            <a:lvl6pPr lvl="5">
              <a:buNone/>
              <a:defRPr>
                <a:solidFill>
                  <a:schemeClr val="accent3"/>
                </a:solidFill>
              </a:defRPr>
            </a:lvl6pPr>
            <a:lvl7pPr lvl="6">
              <a:buNone/>
              <a:defRPr>
                <a:solidFill>
                  <a:schemeClr val="accent3"/>
                </a:solidFill>
              </a:defRPr>
            </a:lvl7pPr>
            <a:lvl8pPr lvl="7">
              <a:buNone/>
              <a:defRPr>
                <a:solidFill>
                  <a:schemeClr val="accent3"/>
                </a:solidFill>
              </a:defRPr>
            </a:lvl8pPr>
            <a:lvl9pPr lvl="8">
              <a:buNone/>
              <a:defRPr>
                <a:solidFill>
                  <a:schemeClr val="accent3"/>
                </a:solidFill>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449">
          <p15:clr>
            <a:srgbClr val="FBAE40"/>
          </p15:clr>
        </p15:guide>
        <p15:guide id="3" pos="723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2">
  <p:cSld name="Title 2">
    <p:spTree>
      <p:nvGrpSpPr>
        <p:cNvPr id="1" name="Shape 496"/>
        <p:cNvGrpSpPr/>
        <p:nvPr/>
      </p:nvGrpSpPr>
      <p:grpSpPr>
        <a:xfrm>
          <a:off x="0" y="0"/>
          <a:ext cx="0" cy="0"/>
          <a:chOff x="0" y="0"/>
          <a:chExt cx="0" cy="0"/>
        </a:xfrm>
      </p:grpSpPr>
      <p:pic>
        <p:nvPicPr>
          <p:cNvPr id="497" name="Google Shape;497;g10d1bdb7c36_0_911"/>
          <p:cNvPicPr preferRelativeResize="0"/>
          <p:nvPr/>
        </p:nvPicPr>
        <p:blipFill rotWithShape="1">
          <a:blip r:embed="rId2">
            <a:alphaModFix/>
          </a:blip>
          <a:srcRect/>
          <a:stretch/>
        </p:blipFill>
        <p:spPr>
          <a:xfrm>
            <a:off x="-1" y="778"/>
            <a:ext cx="12193389" cy="6857223"/>
          </a:xfrm>
          <a:prstGeom prst="rect">
            <a:avLst/>
          </a:prstGeom>
          <a:noFill/>
          <a:ln>
            <a:noFill/>
          </a:ln>
        </p:spPr>
      </p:pic>
      <p:sp>
        <p:nvSpPr>
          <p:cNvPr id="498" name="Google Shape;498;g10d1bdb7c36_0_911"/>
          <p:cNvSpPr>
            <a:spLocks noGrp="1"/>
          </p:cNvSpPr>
          <p:nvPr>
            <p:ph type="clipArt" idx="2"/>
          </p:nvPr>
        </p:nvSpPr>
        <p:spPr>
          <a:xfrm>
            <a:off x="712788" y="5439600"/>
            <a:ext cx="1260000" cy="694800"/>
          </a:xfrm>
          <a:prstGeom prst="rect">
            <a:avLst/>
          </a:prstGeom>
          <a:solidFill>
            <a:schemeClr val="lt1"/>
          </a:solidFill>
          <a:ln>
            <a:noFill/>
          </a:ln>
        </p:spPr>
      </p:sp>
      <p:sp>
        <p:nvSpPr>
          <p:cNvPr id="499" name="Google Shape;499;g10d1bdb7c36_0_911"/>
          <p:cNvSpPr>
            <a:spLocks noGrp="1"/>
          </p:cNvSpPr>
          <p:nvPr>
            <p:ph type="clipArt" idx="3"/>
          </p:nvPr>
        </p:nvSpPr>
        <p:spPr>
          <a:xfrm>
            <a:off x="2077012" y="5439600"/>
            <a:ext cx="1260000" cy="694800"/>
          </a:xfrm>
          <a:prstGeom prst="rect">
            <a:avLst/>
          </a:prstGeom>
          <a:solidFill>
            <a:schemeClr val="lt1"/>
          </a:solidFill>
          <a:ln>
            <a:noFill/>
          </a:ln>
        </p:spPr>
      </p:sp>
      <p:sp>
        <p:nvSpPr>
          <p:cNvPr id="500" name="Google Shape;500;g10d1bdb7c36_0_911"/>
          <p:cNvSpPr>
            <a:spLocks noGrp="1"/>
          </p:cNvSpPr>
          <p:nvPr>
            <p:ph type="clipArt" idx="4"/>
          </p:nvPr>
        </p:nvSpPr>
        <p:spPr>
          <a:xfrm>
            <a:off x="3441236" y="5439600"/>
            <a:ext cx="1260000" cy="694800"/>
          </a:xfrm>
          <a:prstGeom prst="rect">
            <a:avLst/>
          </a:prstGeom>
          <a:solidFill>
            <a:schemeClr val="lt1"/>
          </a:solidFill>
          <a:ln>
            <a:noFill/>
          </a:ln>
        </p:spPr>
      </p:sp>
      <p:sp>
        <p:nvSpPr>
          <p:cNvPr id="501" name="Google Shape;501;g10d1bdb7c36_0_911"/>
          <p:cNvSpPr>
            <a:spLocks noGrp="1"/>
          </p:cNvSpPr>
          <p:nvPr>
            <p:ph type="clipArt" idx="5"/>
          </p:nvPr>
        </p:nvSpPr>
        <p:spPr>
          <a:xfrm>
            <a:off x="4805460" y="5439600"/>
            <a:ext cx="1260000" cy="694800"/>
          </a:xfrm>
          <a:prstGeom prst="rect">
            <a:avLst/>
          </a:prstGeom>
          <a:solidFill>
            <a:schemeClr val="lt1"/>
          </a:solidFill>
          <a:ln>
            <a:noFill/>
          </a:ln>
        </p:spPr>
      </p:sp>
      <p:sp>
        <p:nvSpPr>
          <p:cNvPr id="502" name="Google Shape;502;g10d1bdb7c36_0_911"/>
          <p:cNvSpPr>
            <a:spLocks noGrp="1"/>
          </p:cNvSpPr>
          <p:nvPr>
            <p:ph type="clipArt" idx="6"/>
          </p:nvPr>
        </p:nvSpPr>
        <p:spPr>
          <a:xfrm>
            <a:off x="6170400" y="5439600"/>
            <a:ext cx="1260000" cy="694800"/>
          </a:xfrm>
          <a:prstGeom prst="rect">
            <a:avLst/>
          </a:prstGeom>
          <a:solidFill>
            <a:schemeClr val="lt1"/>
          </a:solidFill>
          <a:ln>
            <a:noFill/>
          </a:ln>
        </p:spPr>
      </p:sp>
      <p:sp>
        <p:nvSpPr>
          <p:cNvPr id="503" name="Google Shape;503;g10d1bdb7c36_0_911"/>
          <p:cNvSpPr>
            <a:spLocks noGrp="1"/>
          </p:cNvSpPr>
          <p:nvPr>
            <p:ph type="clipArt" idx="7"/>
          </p:nvPr>
        </p:nvSpPr>
        <p:spPr>
          <a:xfrm>
            <a:off x="7534800" y="5439600"/>
            <a:ext cx="1260000" cy="694800"/>
          </a:xfrm>
          <a:prstGeom prst="rect">
            <a:avLst/>
          </a:prstGeom>
          <a:solidFill>
            <a:schemeClr val="lt1"/>
          </a:solidFill>
          <a:ln>
            <a:noFill/>
          </a:ln>
        </p:spPr>
      </p:sp>
      <p:sp>
        <p:nvSpPr>
          <p:cNvPr id="504" name="Google Shape;504;g10d1bdb7c36_0_911"/>
          <p:cNvSpPr>
            <a:spLocks noGrp="1"/>
          </p:cNvSpPr>
          <p:nvPr>
            <p:ph type="clipArt" idx="8"/>
          </p:nvPr>
        </p:nvSpPr>
        <p:spPr>
          <a:xfrm>
            <a:off x="8899200" y="5439600"/>
            <a:ext cx="1260000" cy="694800"/>
          </a:xfrm>
          <a:prstGeom prst="rect">
            <a:avLst/>
          </a:prstGeom>
          <a:solidFill>
            <a:schemeClr val="lt1"/>
          </a:solidFill>
          <a:ln>
            <a:noFill/>
          </a:ln>
        </p:spPr>
      </p:sp>
      <p:sp>
        <p:nvSpPr>
          <p:cNvPr id="505" name="Google Shape;505;g10d1bdb7c36_0_911"/>
          <p:cNvSpPr>
            <a:spLocks noGrp="1"/>
          </p:cNvSpPr>
          <p:nvPr>
            <p:ph type="clipArt" idx="9"/>
          </p:nvPr>
        </p:nvSpPr>
        <p:spPr>
          <a:xfrm>
            <a:off x="10263600" y="5439600"/>
            <a:ext cx="1260000" cy="694800"/>
          </a:xfrm>
          <a:prstGeom prst="rect">
            <a:avLst/>
          </a:prstGeom>
          <a:solidFill>
            <a:schemeClr val="lt1"/>
          </a:solidFill>
          <a:ln>
            <a:noFill/>
          </a:ln>
        </p:spPr>
      </p:sp>
      <p:sp>
        <p:nvSpPr>
          <p:cNvPr id="506" name="Google Shape;506;g10d1bdb7c36_0_911"/>
          <p:cNvSpPr txBox="1">
            <a:spLocks noGrp="1"/>
          </p:cNvSpPr>
          <p:nvPr>
            <p:ph type="ctrTitle"/>
          </p:nvPr>
        </p:nvSpPr>
        <p:spPr>
          <a:xfrm>
            <a:off x="712788" y="1734791"/>
            <a:ext cx="8007900" cy="2452200"/>
          </a:xfrm>
          <a:prstGeom prst="rect">
            <a:avLst/>
          </a:prstGeom>
          <a:noFill/>
          <a:ln>
            <a:noFill/>
          </a:ln>
        </p:spPr>
        <p:txBody>
          <a:bodyPr spcFirstLastPara="1" wrap="square" lIns="0" tIns="0" rIns="0" bIns="0" anchor="t" anchorCtr="0">
            <a:noAutofit/>
          </a:bodyPr>
          <a:lstStyle>
            <a:lvl1pPr lvl="0" algn="l" rtl="0">
              <a:lnSpc>
                <a:spcPct val="98000"/>
              </a:lnSpc>
              <a:spcBef>
                <a:spcPts val="0"/>
              </a:spcBef>
              <a:spcAft>
                <a:spcPts val="0"/>
              </a:spcAft>
              <a:buClr>
                <a:schemeClr val="lt1"/>
              </a:buClr>
              <a:buSzPts val="3600"/>
              <a:buFont typeface="Arial"/>
              <a:buNone/>
              <a:defRPr sz="3600" b="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507" name="Google Shape;507;g10d1bdb7c36_0_911"/>
          <p:cNvPicPr preferRelativeResize="0"/>
          <p:nvPr/>
        </p:nvPicPr>
        <p:blipFill rotWithShape="1">
          <a:blip r:embed="rId3">
            <a:alphaModFix/>
          </a:blip>
          <a:srcRect/>
          <a:stretch/>
        </p:blipFill>
        <p:spPr>
          <a:xfrm>
            <a:off x="9081790" y="697550"/>
            <a:ext cx="2518257" cy="1331366"/>
          </a:xfrm>
          <a:prstGeom prst="rect">
            <a:avLst/>
          </a:prstGeom>
          <a:noFill/>
          <a:ln>
            <a:noFill/>
          </a:ln>
        </p:spPr>
      </p:pic>
      <p:pic>
        <p:nvPicPr>
          <p:cNvPr id="508" name="Google Shape;508;g10d1bdb7c36_0_911"/>
          <p:cNvPicPr preferRelativeResize="0">
            <a:picLocks noGrp="1"/>
          </p:cNvPicPr>
          <p:nvPr>
            <p:ph type="clipArt" idx="13"/>
          </p:nvPr>
        </p:nvPicPr>
        <p:blipFill/>
        <p:spPr>
          <a:xfrm>
            <a:off x="745200" y="5594400"/>
            <a:ext cx="1198800" cy="392400"/>
          </a:xfrm>
          <a:prstGeom prst="rect">
            <a:avLst/>
          </a:prstGeom>
          <a:blipFill rotWithShape="1">
            <a:blip r:embed="rId4">
              <a:alphaModFix/>
            </a:blip>
            <a:stretch>
              <a:fillRect/>
            </a:stretch>
          </a:blipFill>
          <a:ln>
            <a:noFill/>
          </a:ln>
        </p:spPr>
      </p:pic>
      <p:pic>
        <p:nvPicPr>
          <p:cNvPr id="509" name="Google Shape;509;g10d1bdb7c36_0_911"/>
          <p:cNvPicPr preferRelativeResize="0">
            <a:picLocks noGrp="1"/>
          </p:cNvPicPr>
          <p:nvPr>
            <p:ph type="clipArt" idx="14"/>
          </p:nvPr>
        </p:nvPicPr>
        <p:blipFill/>
        <p:spPr>
          <a:xfrm>
            <a:off x="2359025" y="5421600"/>
            <a:ext cx="691200" cy="698400"/>
          </a:xfrm>
          <a:prstGeom prst="rect">
            <a:avLst/>
          </a:prstGeom>
          <a:blipFill rotWithShape="1">
            <a:blip r:embed="rId5">
              <a:alphaModFix/>
            </a:blip>
            <a:stretch>
              <a:fillRect/>
            </a:stretch>
          </a:blipFill>
          <a:ln>
            <a:noFill/>
          </a:ln>
        </p:spPr>
      </p:pic>
      <p:pic>
        <p:nvPicPr>
          <p:cNvPr id="510" name="Google Shape;510;g10d1bdb7c36_0_911"/>
          <p:cNvPicPr preferRelativeResize="0">
            <a:picLocks noGrp="1"/>
          </p:cNvPicPr>
          <p:nvPr>
            <p:ph type="clipArt" idx="15"/>
          </p:nvPr>
        </p:nvPicPr>
        <p:blipFill/>
        <p:spPr>
          <a:xfrm>
            <a:off x="3492000" y="5601600"/>
            <a:ext cx="1148400" cy="356400"/>
          </a:xfrm>
          <a:prstGeom prst="rect">
            <a:avLst/>
          </a:prstGeom>
          <a:blipFill rotWithShape="1">
            <a:blip r:embed="rId6">
              <a:alphaModFix/>
            </a:blip>
            <a:stretch>
              <a:fillRect/>
            </a:stretch>
          </a:blipFill>
          <a:ln>
            <a:noFill/>
          </a:ln>
        </p:spPr>
      </p:pic>
      <p:pic>
        <p:nvPicPr>
          <p:cNvPr id="511" name="Google Shape;511;g10d1bdb7c36_0_911"/>
          <p:cNvPicPr preferRelativeResize="0">
            <a:picLocks noGrp="1"/>
          </p:cNvPicPr>
          <p:nvPr>
            <p:ph type="clipArt" idx="16"/>
          </p:nvPr>
        </p:nvPicPr>
        <p:blipFill/>
        <p:spPr>
          <a:xfrm>
            <a:off x="4982400" y="5464800"/>
            <a:ext cx="928800" cy="626400"/>
          </a:xfrm>
          <a:prstGeom prst="rect">
            <a:avLst/>
          </a:prstGeom>
          <a:blipFill rotWithShape="1">
            <a:blip r:embed="rId7">
              <a:alphaModFix/>
            </a:blip>
            <a:stretch>
              <a:fillRect/>
            </a:stretch>
          </a:blipFill>
          <a:ln>
            <a:noFill/>
          </a:ln>
        </p:spPr>
      </p:pic>
      <p:pic>
        <p:nvPicPr>
          <p:cNvPr id="512" name="Google Shape;512;g10d1bdb7c36_0_911"/>
          <p:cNvPicPr preferRelativeResize="0">
            <a:picLocks noGrp="1"/>
          </p:cNvPicPr>
          <p:nvPr>
            <p:ph type="clipArt" idx="17"/>
          </p:nvPr>
        </p:nvPicPr>
        <p:blipFill/>
        <p:spPr>
          <a:xfrm>
            <a:off x="6415088" y="5515200"/>
            <a:ext cx="774600" cy="550800"/>
          </a:xfrm>
          <a:prstGeom prst="rect">
            <a:avLst/>
          </a:prstGeom>
          <a:blipFill rotWithShape="1">
            <a:blip r:embed="rId8">
              <a:alphaModFix/>
            </a:blip>
            <a:stretch>
              <a:fillRect/>
            </a:stretch>
          </a:blipFill>
          <a:ln>
            <a:noFill/>
          </a:ln>
        </p:spPr>
      </p:pic>
      <p:pic>
        <p:nvPicPr>
          <p:cNvPr id="513" name="Google Shape;513;g10d1bdb7c36_0_911"/>
          <p:cNvPicPr preferRelativeResize="0">
            <a:picLocks noGrp="1"/>
          </p:cNvPicPr>
          <p:nvPr>
            <p:ph type="clipArt" idx="18"/>
          </p:nvPr>
        </p:nvPicPr>
        <p:blipFill/>
        <p:spPr>
          <a:xfrm>
            <a:off x="7562850" y="5608800"/>
            <a:ext cx="1184400" cy="392400"/>
          </a:xfrm>
          <a:prstGeom prst="rect">
            <a:avLst/>
          </a:prstGeom>
          <a:blipFill rotWithShape="1">
            <a:blip r:embed="rId9">
              <a:alphaModFix/>
            </a:blip>
            <a:stretch>
              <a:fillRect/>
            </a:stretch>
          </a:blipFill>
          <a:ln>
            <a:noFill/>
          </a:ln>
        </p:spPr>
      </p:pic>
      <p:pic>
        <p:nvPicPr>
          <p:cNvPr id="514" name="Google Shape;514;g10d1bdb7c36_0_911"/>
          <p:cNvPicPr preferRelativeResize="0">
            <a:picLocks noGrp="1"/>
          </p:cNvPicPr>
          <p:nvPr>
            <p:ph type="clipArt" idx="19"/>
          </p:nvPr>
        </p:nvPicPr>
        <p:blipFill/>
        <p:spPr>
          <a:xfrm>
            <a:off x="8924400" y="5608800"/>
            <a:ext cx="1209600" cy="349200"/>
          </a:xfrm>
          <a:prstGeom prst="rect">
            <a:avLst/>
          </a:prstGeom>
          <a:blipFill rotWithShape="1">
            <a:blip r:embed="rId10">
              <a:alphaModFix/>
            </a:blip>
            <a:stretch>
              <a:fillRect/>
            </a:stretch>
          </a:blipFill>
          <a:ln>
            <a:noFill/>
          </a:ln>
        </p:spPr>
      </p:pic>
      <p:pic>
        <p:nvPicPr>
          <p:cNvPr id="515" name="Google Shape;515;g10d1bdb7c36_0_911"/>
          <p:cNvPicPr preferRelativeResize="0">
            <a:picLocks noGrp="1"/>
          </p:cNvPicPr>
          <p:nvPr>
            <p:ph type="clipArt" idx="20"/>
          </p:nvPr>
        </p:nvPicPr>
        <p:blipFill/>
        <p:spPr>
          <a:xfrm>
            <a:off x="10299700" y="5515200"/>
            <a:ext cx="1173600" cy="547200"/>
          </a:xfrm>
          <a:prstGeom prst="rect">
            <a:avLst/>
          </a:prstGeom>
          <a:blipFill rotWithShape="1">
            <a:blip r:embed="rId11">
              <a:alphaModFix/>
            </a:blip>
            <a:stretch>
              <a:fillRect/>
            </a:stretch>
          </a:blipFill>
          <a:ln>
            <a:noFill/>
          </a:ln>
        </p:spPr>
      </p:pic>
      <p:sp>
        <p:nvSpPr>
          <p:cNvPr id="516" name="Google Shape;516;g10d1bdb7c36_0_911"/>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a:solidFill>
                  <a:schemeClr val="accent3"/>
                </a:solidFill>
              </a:defRPr>
            </a:lvl1pPr>
            <a:lvl2pPr lvl="1">
              <a:buNone/>
              <a:defRPr>
                <a:solidFill>
                  <a:schemeClr val="accent3"/>
                </a:solidFill>
              </a:defRPr>
            </a:lvl2pPr>
            <a:lvl3pPr lvl="2">
              <a:buNone/>
              <a:defRPr>
                <a:solidFill>
                  <a:schemeClr val="accent3"/>
                </a:solidFill>
              </a:defRPr>
            </a:lvl3pPr>
            <a:lvl4pPr lvl="3">
              <a:buNone/>
              <a:defRPr>
                <a:solidFill>
                  <a:schemeClr val="accent3"/>
                </a:solidFill>
              </a:defRPr>
            </a:lvl4pPr>
            <a:lvl5pPr lvl="4">
              <a:buNone/>
              <a:defRPr>
                <a:solidFill>
                  <a:schemeClr val="accent3"/>
                </a:solidFill>
              </a:defRPr>
            </a:lvl5pPr>
            <a:lvl6pPr lvl="5">
              <a:buNone/>
              <a:defRPr>
                <a:solidFill>
                  <a:schemeClr val="accent3"/>
                </a:solidFill>
              </a:defRPr>
            </a:lvl6pPr>
            <a:lvl7pPr lvl="6">
              <a:buNone/>
              <a:defRPr>
                <a:solidFill>
                  <a:schemeClr val="accent3"/>
                </a:solidFill>
              </a:defRPr>
            </a:lvl7pPr>
            <a:lvl8pPr lvl="7">
              <a:buNone/>
              <a:defRPr>
                <a:solidFill>
                  <a:schemeClr val="accent3"/>
                </a:solidFill>
              </a:defRPr>
            </a:lvl8pPr>
            <a:lvl9pPr lvl="8">
              <a:buNone/>
              <a:defRPr>
                <a:solidFill>
                  <a:schemeClr val="accent3"/>
                </a:solidFill>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extLst>
    <p:ext uri="{DCECCB84-F9BA-43D5-87BE-67443E8EF086}">
      <p15:sldGuideLst xmlns:p15="http://schemas.microsoft.com/office/powerpoint/2012/main">
        <p15:guide id="1" orient="horz" pos="1092">
          <p15:clr>
            <a:srgbClr val="FBAE40"/>
          </p15:clr>
        </p15:guide>
        <p15:guide id="2" pos="449">
          <p15:clr>
            <a:srgbClr val="FBAE40"/>
          </p15:clr>
        </p15:guide>
        <p15:guide id="3" pos="549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itle 3">
  <p:cSld name="Title 3">
    <p:spTree>
      <p:nvGrpSpPr>
        <p:cNvPr id="1" name="Shape 517"/>
        <p:cNvGrpSpPr/>
        <p:nvPr/>
      </p:nvGrpSpPr>
      <p:grpSpPr>
        <a:xfrm>
          <a:off x="0" y="0"/>
          <a:ext cx="0" cy="0"/>
          <a:chOff x="0" y="0"/>
          <a:chExt cx="0" cy="0"/>
        </a:xfrm>
      </p:grpSpPr>
      <p:pic>
        <p:nvPicPr>
          <p:cNvPr id="518" name="Google Shape;518;g10d1bdb7c36_0_931"/>
          <p:cNvPicPr preferRelativeResize="0">
            <a:picLocks noGrp="1"/>
          </p:cNvPicPr>
          <p:nvPr>
            <p:ph type="clipArt" idx="2"/>
          </p:nvPr>
        </p:nvPicPr>
        <p:blipFill/>
        <p:spPr>
          <a:xfrm>
            <a:off x="6412364" y="5547540"/>
            <a:ext cx="774600" cy="550800"/>
          </a:xfrm>
          <a:prstGeom prst="rect">
            <a:avLst/>
          </a:prstGeom>
          <a:blipFill rotWithShape="1">
            <a:blip r:embed="rId2">
              <a:alphaModFix/>
            </a:blip>
            <a:stretch>
              <a:fillRect/>
            </a:stretch>
          </a:blipFill>
          <a:ln>
            <a:noFill/>
          </a:ln>
        </p:spPr>
      </p:pic>
      <p:pic>
        <p:nvPicPr>
          <p:cNvPr id="519" name="Google Shape;519;g10d1bdb7c36_0_931"/>
          <p:cNvPicPr preferRelativeResize="0">
            <a:picLocks noGrp="1"/>
          </p:cNvPicPr>
          <p:nvPr>
            <p:ph type="clipArt" idx="3"/>
          </p:nvPr>
        </p:nvPicPr>
        <p:blipFill/>
        <p:spPr>
          <a:xfrm>
            <a:off x="7560126" y="5641140"/>
            <a:ext cx="1184400" cy="392400"/>
          </a:xfrm>
          <a:prstGeom prst="rect">
            <a:avLst/>
          </a:prstGeom>
          <a:blipFill rotWithShape="1">
            <a:blip r:embed="rId3">
              <a:alphaModFix/>
            </a:blip>
            <a:stretch>
              <a:fillRect/>
            </a:stretch>
          </a:blipFill>
          <a:ln>
            <a:noFill/>
          </a:ln>
        </p:spPr>
      </p:pic>
      <p:pic>
        <p:nvPicPr>
          <p:cNvPr id="520" name="Google Shape;520;g10d1bdb7c36_0_931"/>
          <p:cNvPicPr preferRelativeResize="0">
            <a:picLocks noGrp="1"/>
          </p:cNvPicPr>
          <p:nvPr>
            <p:ph type="clipArt" idx="4"/>
          </p:nvPr>
        </p:nvPicPr>
        <p:blipFill/>
        <p:spPr>
          <a:xfrm>
            <a:off x="8921676" y="5641140"/>
            <a:ext cx="1209600" cy="349200"/>
          </a:xfrm>
          <a:prstGeom prst="rect">
            <a:avLst/>
          </a:prstGeom>
          <a:blipFill rotWithShape="1">
            <a:blip r:embed="rId4">
              <a:alphaModFix/>
            </a:blip>
            <a:stretch>
              <a:fillRect/>
            </a:stretch>
          </a:blipFill>
          <a:ln>
            <a:noFill/>
          </a:ln>
        </p:spPr>
      </p:pic>
      <p:pic>
        <p:nvPicPr>
          <p:cNvPr id="521" name="Google Shape;521;g10d1bdb7c36_0_931"/>
          <p:cNvPicPr preferRelativeResize="0">
            <a:picLocks noGrp="1"/>
          </p:cNvPicPr>
          <p:nvPr>
            <p:ph type="clipArt" idx="5"/>
          </p:nvPr>
        </p:nvPicPr>
        <p:blipFill/>
        <p:spPr>
          <a:xfrm>
            <a:off x="10296976" y="5547540"/>
            <a:ext cx="1173600" cy="547200"/>
          </a:xfrm>
          <a:prstGeom prst="rect">
            <a:avLst/>
          </a:prstGeom>
          <a:blipFill rotWithShape="1">
            <a:blip r:embed="rId5">
              <a:alphaModFix/>
            </a:blip>
            <a:stretch>
              <a:fillRect/>
            </a:stretch>
          </a:blipFill>
          <a:ln>
            <a:noFill/>
          </a:ln>
        </p:spPr>
      </p:pic>
      <p:pic>
        <p:nvPicPr>
          <p:cNvPr id="522" name="Google Shape;522;g10d1bdb7c36_0_931"/>
          <p:cNvPicPr preferRelativeResize="0">
            <a:picLocks noGrp="1"/>
          </p:cNvPicPr>
          <p:nvPr>
            <p:ph type="clipArt" idx="6"/>
          </p:nvPr>
        </p:nvPicPr>
        <p:blipFill/>
        <p:spPr>
          <a:xfrm>
            <a:off x="6447373" y="4589191"/>
            <a:ext cx="1198800" cy="392400"/>
          </a:xfrm>
          <a:prstGeom prst="rect">
            <a:avLst/>
          </a:prstGeom>
          <a:blipFill rotWithShape="1">
            <a:blip r:embed="rId6">
              <a:alphaModFix/>
            </a:blip>
            <a:stretch>
              <a:fillRect/>
            </a:stretch>
          </a:blipFill>
          <a:ln>
            <a:noFill/>
          </a:ln>
        </p:spPr>
      </p:pic>
      <p:pic>
        <p:nvPicPr>
          <p:cNvPr id="523" name="Google Shape;523;g10d1bdb7c36_0_931"/>
          <p:cNvPicPr preferRelativeResize="0">
            <a:picLocks noGrp="1"/>
          </p:cNvPicPr>
          <p:nvPr>
            <p:ph type="clipArt" idx="7"/>
          </p:nvPr>
        </p:nvPicPr>
        <p:blipFill/>
        <p:spPr>
          <a:xfrm>
            <a:off x="8061198" y="4416391"/>
            <a:ext cx="691200" cy="698400"/>
          </a:xfrm>
          <a:prstGeom prst="rect">
            <a:avLst/>
          </a:prstGeom>
          <a:blipFill rotWithShape="1">
            <a:blip r:embed="rId7">
              <a:alphaModFix/>
            </a:blip>
            <a:stretch>
              <a:fillRect/>
            </a:stretch>
          </a:blipFill>
          <a:ln>
            <a:noFill/>
          </a:ln>
        </p:spPr>
      </p:pic>
      <p:pic>
        <p:nvPicPr>
          <p:cNvPr id="524" name="Google Shape;524;g10d1bdb7c36_0_931"/>
          <p:cNvPicPr preferRelativeResize="0">
            <a:picLocks noGrp="1"/>
          </p:cNvPicPr>
          <p:nvPr>
            <p:ph type="clipArt" idx="8"/>
          </p:nvPr>
        </p:nvPicPr>
        <p:blipFill/>
        <p:spPr>
          <a:xfrm>
            <a:off x="9194173" y="4596391"/>
            <a:ext cx="1148400" cy="356400"/>
          </a:xfrm>
          <a:prstGeom prst="rect">
            <a:avLst/>
          </a:prstGeom>
          <a:blipFill rotWithShape="1">
            <a:blip r:embed="rId8">
              <a:alphaModFix/>
            </a:blip>
            <a:stretch>
              <a:fillRect/>
            </a:stretch>
          </a:blipFill>
          <a:ln>
            <a:noFill/>
          </a:ln>
        </p:spPr>
      </p:pic>
      <p:pic>
        <p:nvPicPr>
          <p:cNvPr id="525" name="Google Shape;525;g10d1bdb7c36_0_931"/>
          <p:cNvPicPr preferRelativeResize="0">
            <a:picLocks noGrp="1"/>
          </p:cNvPicPr>
          <p:nvPr>
            <p:ph type="clipArt" idx="9"/>
          </p:nvPr>
        </p:nvPicPr>
        <p:blipFill/>
        <p:spPr>
          <a:xfrm>
            <a:off x="10684573" y="4459591"/>
            <a:ext cx="928800" cy="626400"/>
          </a:xfrm>
          <a:prstGeom prst="rect">
            <a:avLst/>
          </a:prstGeom>
          <a:blipFill rotWithShape="1">
            <a:blip r:embed="rId9">
              <a:alphaModFix/>
            </a:blip>
            <a:stretch>
              <a:fillRect/>
            </a:stretch>
          </a:blipFill>
          <a:ln>
            <a:noFill/>
          </a:ln>
        </p:spPr>
      </p:pic>
      <p:pic>
        <p:nvPicPr>
          <p:cNvPr id="526" name="Google Shape;526;g10d1bdb7c36_0_931"/>
          <p:cNvPicPr preferRelativeResize="0"/>
          <p:nvPr/>
        </p:nvPicPr>
        <p:blipFill rotWithShape="1">
          <a:blip r:embed="rId10">
            <a:alphaModFix/>
          </a:blip>
          <a:srcRect/>
          <a:stretch/>
        </p:blipFill>
        <p:spPr>
          <a:xfrm>
            <a:off x="0" y="0"/>
            <a:ext cx="6097384" cy="6857998"/>
          </a:xfrm>
          <a:prstGeom prst="rect">
            <a:avLst/>
          </a:prstGeom>
          <a:noFill/>
          <a:ln>
            <a:noFill/>
          </a:ln>
        </p:spPr>
      </p:pic>
      <p:sp>
        <p:nvSpPr>
          <p:cNvPr id="527" name="Google Shape;527;g10d1bdb7c36_0_931"/>
          <p:cNvSpPr txBox="1">
            <a:spLocks noGrp="1"/>
          </p:cNvSpPr>
          <p:nvPr>
            <p:ph type="ctrTitle"/>
          </p:nvPr>
        </p:nvSpPr>
        <p:spPr>
          <a:xfrm>
            <a:off x="6456217" y="952778"/>
            <a:ext cx="5197500" cy="2452200"/>
          </a:xfrm>
          <a:prstGeom prst="rect">
            <a:avLst/>
          </a:prstGeom>
          <a:noFill/>
          <a:ln>
            <a:noFill/>
          </a:ln>
        </p:spPr>
        <p:txBody>
          <a:bodyPr spcFirstLastPara="1" wrap="square" lIns="0" tIns="0" rIns="0" bIns="0" anchor="t" anchorCtr="0">
            <a:noAutofit/>
          </a:bodyPr>
          <a:lstStyle>
            <a:lvl1pPr lvl="0" algn="l" rtl="0">
              <a:lnSpc>
                <a:spcPct val="98000"/>
              </a:lnSpc>
              <a:spcBef>
                <a:spcPts val="0"/>
              </a:spcBef>
              <a:spcAft>
                <a:spcPts val="0"/>
              </a:spcAft>
              <a:buClr>
                <a:schemeClr val="dk2"/>
              </a:buClr>
              <a:buSzPts val="3600"/>
              <a:buFont typeface="Arial"/>
              <a:buNone/>
              <a:defRPr sz="3600" b="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528" name="Google Shape;528;g10d1bdb7c36_0_931"/>
          <p:cNvPicPr preferRelativeResize="0"/>
          <p:nvPr/>
        </p:nvPicPr>
        <p:blipFill rotWithShape="1">
          <a:blip r:embed="rId11">
            <a:alphaModFix/>
          </a:blip>
          <a:srcRect/>
          <a:stretch/>
        </p:blipFill>
        <p:spPr>
          <a:xfrm>
            <a:off x="624495" y="782001"/>
            <a:ext cx="2518257" cy="1331366"/>
          </a:xfrm>
          <a:prstGeom prst="rect">
            <a:avLst/>
          </a:prstGeom>
          <a:noFill/>
          <a:ln>
            <a:noFill/>
          </a:ln>
        </p:spPr>
      </p:pic>
      <p:sp>
        <p:nvSpPr>
          <p:cNvPr id="529" name="Google Shape;529;g10d1bdb7c36_0_931"/>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a:solidFill>
                  <a:schemeClr val="accent3"/>
                </a:solidFill>
              </a:defRPr>
            </a:lvl1pPr>
            <a:lvl2pPr lvl="1">
              <a:buNone/>
              <a:defRPr>
                <a:solidFill>
                  <a:schemeClr val="accent3"/>
                </a:solidFill>
              </a:defRPr>
            </a:lvl2pPr>
            <a:lvl3pPr lvl="2">
              <a:buNone/>
              <a:defRPr>
                <a:solidFill>
                  <a:schemeClr val="accent3"/>
                </a:solidFill>
              </a:defRPr>
            </a:lvl3pPr>
            <a:lvl4pPr lvl="3">
              <a:buNone/>
              <a:defRPr>
                <a:solidFill>
                  <a:schemeClr val="accent3"/>
                </a:solidFill>
              </a:defRPr>
            </a:lvl4pPr>
            <a:lvl5pPr lvl="4">
              <a:buNone/>
              <a:defRPr>
                <a:solidFill>
                  <a:schemeClr val="accent3"/>
                </a:solidFill>
              </a:defRPr>
            </a:lvl5pPr>
            <a:lvl6pPr lvl="5">
              <a:buNone/>
              <a:defRPr>
                <a:solidFill>
                  <a:schemeClr val="accent3"/>
                </a:solidFill>
              </a:defRPr>
            </a:lvl6pPr>
            <a:lvl7pPr lvl="6">
              <a:buNone/>
              <a:defRPr>
                <a:solidFill>
                  <a:schemeClr val="accent3"/>
                </a:solidFill>
              </a:defRPr>
            </a:lvl7pPr>
            <a:lvl8pPr lvl="7">
              <a:buNone/>
              <a:defRPr>
                <a:solidFill>
                  <a:schemeClr val="accent3"/>
                </a:solidFill>
              </a:defRPr>
            </a:lvl8pPr>
            <a:lvl9pPr lvl="8">
              <a:buNone/>
              <a:defRPr>
                <a:solidFill>
                  <a:schemeClr val="accent3"/>
                </a:solidFill>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extLst>
    <p:ext uri="{DCECCB84-F9BA-43D5-87BE-67443E8EF086}">
      <p15:sldGuideLst xmlns:p15="http://schemas.microsoft.com/office/powerpoint/2012/main">
        <p15:guide id="1" orient="horz" pos="599">
          <p15:clr>
            <a:srgbClr val="FBAE40"/>
          </p15:clr>
        </p15:guide>
        <p15:guide id="2" pos="406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 Images">
  <p:cSld name="4 Images">
    <p:spTree>
      <p:nvGrpSpPr>
        <p:cNvPr id="1" name="Shape 530"/>
        <p:cNvGrpSpPr/>
        <p:nvPr/>
      </p:nvGrpSpPr>
      <p:grpSpPr>
        <a:xfrm>
          <a:off x="0" y="0"/>
          <a:ext cx="0" cy="0"/>
          <a:chOff x="0" y="0"/>
          <a:chExt cx="0" cy="0"/>
        </a:xfrm>
      </p:grpSpPr>
      <p:sp>
        <p:nvSpPr>
          <p:cNvPr id="531" name="Google Shape;531;g10d1bdb7c36_0_943"/>
          <p:cNvSpPr>
            <a:spLocks noGrp="1"/>
          </p:cNvSpPr>
          <p:nvPr>
            <p:ph type="pic" idx="2"/>
          </p:nvPr>
        </p:nvSpPr>
        <p:spPr>
          <a:xfrm>
            <a:off x="538163" y="1766888"/>
            <a:ext cx="2541600" cy="2733600"/>
          </a:xfrm>
          <a:prstGeom prst="rect">
            <a:avLst/>
          </a:prstGeom>
          <a:noFill/>
          <a:ln>
            <a:noFill/>
          </a:ln>
        </p:spPr>
      </p:sp>
      <p:sp>
        <p:nvSpPr>
          <p:cNvPr id="532" name="Google Shape;532;g10d1bdb7c36_0_943"/>
          <p:cNvSpPr>
            <a:spLocks noGrp="1"/>
          </p:cNvSpPr>
          <p:nvPr>
            <p:ph type="pic" idx="3"/>
          </p:nvPr>
        </p:nvSpPr>
        <p:spPr>
          <a:xfrm>
            <a:off x="3396037" y="1767599"/>
            <a:ext cx="2541600" cy="2732400"/>
          </a:xfrm>
          <a:prstGeom prst="rect">
            <a:avLst/>
          </a:prstGeom>
          <a:noFill/>
          <a:ln>
            <a:noFill/>
          </a:ln>
        </p:spPr>
      </p:sp>
      <p:sp>
        <p:nvSpPr>
          <p:cNvPr id="533" name="Google Shape;533;g10d1bdb7c36_0_943"/>
          <p:cNvSpPr>
            <a:spLocks noGrp="1"/>
          </p:cNvSpPr>
          <p:nvPr>
            <p:ph type="pic" idx="4"/>
          </p:nvPr>
        </p:nvSpPr>
        <p:spPr>
          <a:xfrm>
            <a:off x="6253200" y="1767599"/>
            <a:ext cx="2541600" cy="2732400"/>
          </a:xfrm>
          <a:prstGeom prst="rect">
            <a:avLst/>
          </a:prstGeom>
          <a:noFill/>
          <a:ln>
            <a:noFill/>
          </a:ln>
        </p:spPr>
      </p:sp>
      <p:sp>
        <p:nvSpPr>
          <p:cNvPr id="534" name="Google Shape;534;g10d1bdb7c36_0_943"/>
          <p:cNvSpPr>
            <a:spLocks noGrp="1"/>
          </p:cNvSpPr>
          <p:nvPr>
            <p:ph type="pic" idx="5"/>
          </p:nvPr>
        </p:nvSpPr>
        <p:spPr>
          <a:xfrm>
            <a:off x="9112239" y="1767599"/>
            <a:ext cx="2541600" cy="2732400"/>
          </a:xfrm>
          <a:prstGeom prst="rect">
            <a:avLst/>
          </a:prstGeom>
          <a:noFill/>
          <a:ln>
            <a:noFill/>
          </a:ln>
        </p:spPr>
      </p:sp>
      <p:sp>
        <p:nvSpPr>
          <p:cNvPr id="535" name="Google Shape;535;g10d1bdb7c36_0_943"/>
          <p:cNvSpPr txBox="1">
            <a:spLocks noGrp="1"/>
          </p:cNvSpPr>
          <p:nvPr>
            <p:ph type="title"/>
          </p:nvPr>
        </p:nvSpPr>
        <p:spPr>
          <a:xfrm>
            <a:off x="538163" y="318837"/>
            <a:ext cx="9563700" cy="788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6" name="Google Shape;536;g10d1bdb7c36_0_943"/>
          <p:cNvSpPr txBox="1">
            <a:spLocks noGrp="1"/>
          </p:cNvSpPr>
          <p:nvPr>
            <p:ph type="sldNum" idx="12"/>
          </p:nvPr>
        </p:nvSpPr>
        <p:spPr>
          <a:xfrm>
            <a:off x="11363900" y="6569028"/>
            <a:ext cx="691500" cy="225300"/>
          </a:xfrm>
          <a:prstGeom prst="rect">
            <a:avLst/>
          </a:prstGeom>
          <a:noFill/>
          <a:ln>
            <a:noFill/>
          </a:ln>
        </p:spPr>
        <p:txBody>
          <a:bodyPr spcFirstLastPara="1" wrap="square" lIns="0" tIns="0" rIns="0" bIns="0" anchor="b" anchorCtr="0">
            <a:noAutofit/>
          </a:bodyPr>
          <a:lstStyle>
            <a:lvl1pPr marL="0" lvl="0" indent="0" algn="r" rtl="0">
              <a:lnSpc>
                <a:spcPct val="109000"/>
              </a:lnSpc>
              <a:spcBef>
                <a:spcPts val="0"/>
              </a:spcBef>
              <a:spcAft>
                <a:spcPts val="0"/>
              </a:spcAft>
              <a:buClr>
                <a:schemeClr val="dk2"/>
              </a:buClr>
              <a:buSzPts val="1300"/>
              <a:buFont typeface="Arial"/>
              <a:buNone/>
              <a:defRPr/>
            </a:lvl1pPr>
            <a:lvl2pPr marL="0" lvl="1" indent="0" algn="r" rtl="0">
              <a:lnSpc>
                <a:spcPct val="109000"/>
              </a:lnSpc>
              <a:spcBef>
                <a:spcPts val="0"/>
              </a:spcBef>
              <a:spcAft>
                <a:spcPts val="0"/>
              </a:spcAft>
              <a:buClr>
                <a:schemeClr val="dk2"/>
              </a:buClr>
              <a:buSzPts val="1300"/>
              <a:buFont typeface="Arial"/>
              <a:buNone/>
              <a:defRPr/>
            </a:lvl2pPr>
            <a:lvl3pPr marL="0" lvl="2" indent="0" algn="r" rtl="0">
              <a:lnSpc>
                <a:spcPct val="109000"/>
              </a:lnSpc>
              <a:spcBef>
                <a:spcPts val="0"/>
              </a:spcBef>
              <a:spcAft>
                <a:spcPts val="0"/>
              </a:spcAft>
              <a:buClr>
                <a:schemeClr val="dk2"/>
              </a:buClr>
              <a:buSzPts val="1300"/>
              <a:buFont typeface="Arial"/>
              <a:buNone/>
              <a:defRPr/>
            </a:lvl3pPr>
            <a:lvl4pPr marL="0" lvl="3" indent="0" algn="r" rtl="0">
              <a:lnSpc>
                <a:spcPct val="109000"/>
              </a:lnSpc>
              <a:spcBef>
                <a:spcPts val="0"/>
              </a:spcBef>
              <a:spcAft>
                <a:spcPts val="0"/>
              </a:spcAft>
              <a:buClr>
                <a:schemeClr val="dk2"/>
              </a:buClr>
              <a:buSzPts val="1300"/>
              <a:buFont typeface="Arial"/>
              <a:buNone/>
              <a:defRPr/>
            </a:lvl4pPr>
            <a:lvl5pPr marL="0" lvl="4" indent="0" algn="r" rtl="0">
              <a:lnSpc>
                <a:spcPct val="109000"/>
              </a:lnSpc>
              <a:spcBef>
                <a:spcPts val="0"/>
              </a:spcBef>
              <a:spcAft>
                <a:spcPts val="0"/>
              </a:spcAft>
              <a:buClr>
                <a:schemeClr val="dk2"/>
              </a:buClr>
              <a:buSzPts val="1300"/>
              <a:buFont typeface="Arial"/>
              <a:buNone/>
              <a:defRPr/>
            </a:lvl5pPr>
            <a:lvl6pPr marL="0" lvl="5" indent="0" algn="r" rtl="0">
              <a:lnSpc>
                <a:spcPct val="109000"/>
              </a:lnSpc>
              <a:spcBef>
                <a:spcPts val="0"/>
              </a:spcBef>
              <a:spcAft>
                <a:spcPts val="0"/>
              </a:spcAft>
              <a:buClr>
                <a:schemeClr val="dk2"/>
              </a:buClr>
              <a:buSzPts val="1300"/>
              <a:buFont typeface="Arial"/>
              <a:buNone/>
              <a:defRPr/>
            </a:lvl6pPr>
            <a:lvl7pPr marL="0" lvl="6" indent="0" algn="r" rtl="0">
              <a:lnSpc>
                <a:spcPct val="109000"/>
              </a:lnSpc>
              <a:spcBef>
                <a:spcPts val="0"/>
              </a:spcBef>
              <a:spcAft>
                <a:spcPts val="0"/>
              </a:spcAft>
              <a:buClr>
                <a:schemeClr val="dk2"/>
              </a:buClr>
              <a:buSzPts val="1300"/>
              <a:buFont typeface="Arial"/>
              <a:buNone/>
              <a:defRPr/>
            </a:lvl7pPr>
            <a:lvl8pPr marL="0" lvl="7" indent="0" algn="r" rtl="0">
              <a:lnSpc>
                <a:spcPct val="109000"/>
              </a:lnSpc>
              <a:spcBef>
                <a:spcPts val="0"/>
              </a:spcBef>
              <a:spcAft>
                <a:spcPts val="0"/>
              </a:spcAft>
              <a:buClr>
                <a:schemeClr val="dk2"/>
              </a:buClr>
              <a:buSzPts val="1300"/>
              <a:buFont typeface="Arial"/>
              <a:buNone/>
              <a:defRPr/>
            </a:lvl8pPr>
            <a:lvl9pPr marL="0" lvl="8" indent="0" algn="r" rtl="0">
              <a:lnSpc>
                <a:spcPct val="109000"/>
              </a:lnSpc>
              <a:spcBef>
                <a:spcPts val="0"/>
              </a:spcBef>
              <a:spcAft>
                <a:spcPts val="0"/>
              </a:spcAft>
              <a:buClr>
                <a:schemeClr val="dk2"/>
              </a:buClr>
              <a:buSzPts val="1300"/>
              <a:buFont typeface="Arial"/>
              <a:buNone/>
              <a:defRPr/>
            </a:lvl9pPr>
          </a:lstStyle>
          <a:p>
            <a:pPr marL="0" lvl="0" indent="0" algn="r" rtl="0">
              <a:spcBef>
                <a:spcPts val="0"/>
              </a:spcBef>
              <a:spcAft>
                <a:spcPts val="0"/>
              </a:spcAft>
              <a:buNone/>
            </a:pPr>
            <a:fld id="{00000000-1234-1234-1234-123412341234}" type="slidenum">
              <a:rPr lang="fr-CH"/>
              <a:t>‹#›</a:t>
            </a:fld>
            <a:endParaRPr/>
          </a:p>
        </p:txBody>
      </p:sp>
      <p:cxnSp>
        <p:nvCxnSpPr>
          <p:cNvPr id="537" name="Google Shape;537;g10d1bdb7c36_0_943"/>
          <p:cNvCxnSpPr/>
          <p:nvPr/>
        </p:nvCxnSpPr>
        <p:spPr>
          <a:xfrm>
            <a:off x="3237900" y="1768475"/>
            <a:ext cx="0" cy="4541700"/>
          </a:xfrm>
          <a:prstGeom prst="straightConnector1">
            <a:avLst/>
          </a:prstGeom>
          <a:noFill/>
          <a:ln w="12700" cap="flat" cmpd="sng">
            <a:solidFill>
              <a:schemeClr val="accent3"/>
            </a:solidFill>
            <a:prstDash val="solid"/>
            <a:miter lim="800000"/>
            <a:headEnd type="none" w="sm" len="sm"/>
            <a:tailEnd type="none" w="sm" len="sm"/>
          </a:ln>
        </p:spPr>
      </p:cxnSp>
      <p:cxnSp>
        <p:nvCxnSpPr>
          <p:cNvPr id="538" name="Google Shape;538;g10d1bdb7c36_0_943"/>
          <p:cNvCxnSpPr/>
          <p:nvPr/>
        </p:nvCxnSpPr>
        <p:spPr>
          <a:xfrm>
            <a:off x="6095776" y="1767600"/>
            <a:ext cx="0" cy="4543200"/>
          </a:xfrm>
          <a:prstGeom prst="straightConnector1">
            <a:avLst/>
          </a:prstGeom>
          <a:noFill/>
          <a:ln w="12700" cap="flat" cmpd="sng">
            <a:solidFill>
              <a:schemeClr val="accent3"/>
            </a:solidFill>
            <a:prstDash val="solid"/>
            <a:miter lim="800000"/>
            <a:headEnd type="none" w="sm" len="sm"/>
            <a:tailEnd type="none" w="sm" len="sm"/>
          </a:ln>
        </p:spPr>
      </p:cxnSp>
      <p:cxnSp>
        <p:nvCxnSpPr>
          <p:cNvPr id="539" name="Google Shape;539;g10d1bdb7c36_0_943"/>
          <p:cNvCxnSpPr/>
          <p:nvPr/>
        </p:nvCxnSpPr>
        <p:spPr>
          <a:xfrm>
            <a:off x="8953652" y="1767600"/>
            <a:ext cx="0" cy="4543200"/>
          </a:xfrm>
          <a:prstGeom prst="straightConnector1">
            <a:avLst/>
          </a:prstGeom>
          <a:noFill/>
          <a:ln w="12700" cap="flat" cmpd="sng">
            <a:solidFill>
              <a:schemeClr val="accent3"/>
            </a:solidFill>
            <a:prstDash val="solid"/>
            <a:miter lim="800000"/>
            <a:headEnd type="none" w="sm" len="sm"/>
            <a:tailEnd type="none" w="sm" len="sm"/>
          </a:ln>
        </p:spPr>
      </p:cxnSp>
      <p:sp>
        <p:nvSpPr>
          <p:cNvPr id="540" name="Google Shape;540;g10d1bdb7c36_0_943"/>
          <p:cNvSpPr txBox="1">
            <a:spLocks noGrp="1"/>
          </p:cNvSpPr>
          <p:nvPr>
            <p:ph type="body" idx="1"/>
          </p:nvPr>
        </p:nvSpPr>
        <p:spPr>
          <a:xfrm>
            <a:off x="538162" y="1768476"/>
            <a:ext cx="2541600" cy="1188000"/>
          </a:xfrm>
          <a:prstGeom prst="rect">
            <a:avLst/>
          </a:prstGeom>
          <a:noFill/>
          <a:ln>
            <a:noFill/>
          </a:ln>
        </p:spPr>
        <p:txBody>
          <a:bodyPr spcFirstLastPara="1" wrap="square" lIns="0" tIns="0" rIns="0" bIns="0" anchor="t" anchorCtr="0">
            <a:noAutofit/>
          </a:bodyPr>
          <a:lstStyle>
            <a:lvl1pPr marL="457200" lvl="0" indent="-228600" algn="l" rtl="0">
              <a:lnSpc>
                <a:spcPct val="79000"/>
              </a:lnSpc>
              <a:spcBef>
                <a:spcPts val="1000"/>
              </a:spcBef>
              <a:spcAft>
                <a:spcPts val="0"/>
              </a:spcAft>
              <a:buClr>
                <a:schemeClr val="lt1"/>
              </a:buClr>
              <a:buSzPts val="10000"/>
              <a:buFont typeface="Arial"/>
              <a:buNone/>
              <a:defRPr sz="10000">
                <a:solidFill>
                  <a:schemeClr val="lt1"/>
                </a:solidFill>
              </a:defRPr>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541" name="Google Shape;541;g10d1bdb7c36_0_943"/>
          <p:cNvSpPr txBox="1">
            <a:spLocks noGrp="1"/>
          </p:cNvSpPr>
          <p:nvPr>
            <p:ph type="body" idx="6"/>
          </p:nvPr>
        </p:nvSpPr>
        <p:spPr>
          <a:xfrm>
            <a:off x="3396038" y="1767600"/>
            <a:ext cx="2541600" cy="1188000"/>
          </a:xfrm>
          <a:prstGeom prst="rect">
            <a:avLst/>
          </a:prstGeom>
          <a:noFill/>
          <a:ln>
            <a:noFill/>
          </a:ln>
        </p:spPr>
        <p:txBody>
          <a:bodyPr spcFirstLastPara="1" wrap="square" lIns="0" tIns="0" rIns="0" bIns="0" anchor="t" anchorCtr="0">
            <a:noAutofit/>
          </a:bodyPr>
          <a:lstStyle>
            <a:lvl1pPr marL="457200" lvl="0" indent="-228600" algn="l" rtl="0">
              <a:lnSpc>
                <a:spcPct val="79000"/>
              </a:lnSpc>
              <a:spcBef>
                <a:spcPts val="1000"/>
              </a:spcBef>
              <a:spcAft>
                <a:spcPts val="0"/>
              </a:spcAft>
              <a:buClr>
                <a:schemeClr val="lt1"/>
              </a:buClr>
              <a:buSzPts val="10000"/>
              <a:buFont typeface="Arial"/>
              <a:buNone/>
              <a:defRPr sz="10000">
                <a:solidFill>
                  <a:schemeClr val="lt1"/>
                </a:solidFill>
              </a:defRPr>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542" name="Google Shape;542;g10d1bdb7c36_0_943"/>
          <p:cNvSpPr txBox="1">
            <a:spLocks noGrp="1"/>
          </p:cNvSpPr>
          <p:nvPr>
            <p:ph type="body" idx="7"/>
          </p:nvPr>
        </p:nvSpPr>
        <p:spPr>
          <a:xfrm>
            <a:off x="6253914" y="1767600"/>
            <a:ext cx="2541600" cy="1188000"/>
          </a:xfrm>
          <a:prstGeom prst="rect">
            <a:avLst/>
          </a:prstGeom>
          <a:noFill/>
          <a:ln>
            <a:noFill/>
          </a:ln>
        </p:spPr>
        <p:txBody>
          <a:bodyPr spcFirstLastPara="1" wrap="square" lIns="0" tIns="0" rIns="0" bIns="0" anchor="t" anchorCtr="0">
            <a:noAutofit/>
          </a:bodyPr>
          <a:lstStyle>
            <a:lvl1pPr marL="457200" lvl="0" indent="-228600" algn="l" rtl="0">
              <a:lnSpc>
                <a:spcPct val="79000"/>
              </a:lnSpc>
              <a:spcBef>
                <a:spcPts val="1000"/>
              </a:spcBef>
              <a:spcAft>
                <a:spcPts val="0"/>
              </a:spcAft>
              <a:buClr>
                <a:schemeClr val="lt1"/>
              </a:buClr>
              <a:buSzPts val="10000"/>
              <a:buFont typeface="Arial"/>
              <a:buNone/>
              <a:defRPr sz="10000">
                <a:solidFill>
                  <a:schemeClr val="lt1"/>
                </a:solidFill>
              </a:defRPr>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543" name="Google Shape;543;g10d1bdb7c36_0_943"/>
          <p:cNvSpPr txBox="1">
            <a:spLocks noGrp="1"/>
          </p:cNvSpPr>
          <p:nvPr>
            <p:ph type="body" idx="8"/>
          </p:nvPr>
        </p:nvSpPr>
        <p:spPr>
          <a:xfrm>
            <a:off x="9111789" y="1767600"/>
            <a:ext cx="2541900" cy="1188000"/>
          </a:xfrm>
          <a:prstGeom prst="rect">
            <a:avLst/>
          </a:prstGeom>
          <a:noFill/>
          <a:ln>
            <a:noFill/>
          </a:ln>
        </p:spPr>
        <p:txBody>
          <a:bodyPr spcFirstLastPara="1" wrap="square" lIns="0" tIns="0" rIns="0" bIns="0" anchor="t" anchorCtr="0">
            <a:noAutofit/>
          </a:bodyPr>
          <a:lstStyle>
            <a:lvl1pPr marL="457200" lvl="0" indent="-228600" algn="l" rtl="0">
              <a:lnSpc>
                <a:spcPct val="79000"/>
              </a:lnSpc>
              <a:spcBef>
                <a:spcPts val="1000"/>
              </a:spcBef>
              <a:spcAft>
                <a:spcPts val="0"/>
              </a:spcAft>
              <a:buClr>
                <a:schemeClr val="lt1"/>
              </a:buClr>
              <a:buSzPts val="10000"/>
              <a:buFont typeface="Arial"/>
              <a:buNone/>
              <a:defRPr sz="10000">
                <a:solidFill>
                  <a:schemeClr val="lt1"/>
                </a:solidFill>
              </a:defRPr>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544" name="Google Shape;544;g10d1bdb7c36_0_943"/>
          <p:cNvSpPr txBox="1">
            <a:spLocks noGrp="1"/>
          </p:cNvSpPr>
          <p:nvPr>
            <p:ph type="body" idx="9"/>
          </p:nvPr>
        </p:nvSpPr>
        <p:spPr>
          <a:xfrm>
            <a:off x="538168" y="4823330"/>
            <a:ext cx="2541600" cy="1486200"/>
          </a:xfrm>
          <a:prstGeom prst="rect">
            <a:avLst/>
          </a:prstGeom>
          <a:noFill/>
          <a:ln>
            <a:noFill/>
          </a:ln>
        </p:spPr>
        <p:txBody>
          <a:bodyPr spcFirstLastPara="1" wrap="square" lIns="0" tIns="0" rIns="0" bIns="0" anchor="t" anchorCtr="0">
            <a:noAutofit/>
          </a:bodyPr>
          <a:lstStyle>
            <a:lvl1pPr marL="457200" lvl="0" indent="-228600" algn="l" rtl="0">
              <a:lnSpc>
                <a:spcPct val="109000"/>
              </a:lnSpc>
              <a:spcBef>
                <a:spcPts val="1000"/>
              </a:spcBef>
              <a:spcAft>
                <a:spcPts val="0"/>
              </a:spcAft>
              <a:buClr>
                <a:schemeClr val="dk2"/>
              </a:buClr>
              <a:buSzPts val="2000"/>
              <a:buFont typeface="Arial"/>
              <a:buNone/>
              <a:defRPr>
                <a:solidFill>
                  <a:schemeClr val="dk2"/>
                </a:solidFill>
              </a:defRPr>
            </a:lvl1pPr>
            <a:lvl2pPr marL="914400" lvl="1" indent="-228600" algn="l" rtl="0">
              <a:lnSpc>
                <a:spcPct val="109000"/>
              </a:lnSpc>
              <a:spcBef>
                <a:spcPts val="1000"/>
              </a:spcBef>
              <a:spcAft>
                <a:spcPts val="0"/>
              </a:spcAft>
              <a:buClr>
                <a:schemeClr val="dk2"/>
              </a:buClr>
              <a:buSzPts val="2000"/>
              <a:buFont typeface="Arial"/>
              <a:buNone/>
              <a:defRPr>
                <a:solidFill>
                  <a:schemeClr val="dk2"/>
                </a:solidFill>
              </a:defRPr>
            </a:lvl2pPr>
            <a:lvl3pPr marL="1371600" lvl="2" indent="-355600" algn="l" rtl="0">
              <a:lnSpc>
                <a:spcPct val="109000"/>
              </a:lnSpc>
              <a:spcBef>
                <a:spcPts val="500"/>
              </a:spcBef>
              <a:spcAft>
                <a:spcPts val="0"/>
              </a:spcAft>
              <a:buClr>
                <a:schemeClr val="dk2"/>
              </a:buClr>
              <a:buSzPts val="2000"/>
              <a:buChar char="•"/>
              <a:defRPr>
                <a:solidFill>
                  <a:schemeClr val="dk2"/>
                </a:solidFill>
              </a:defRPr>
            </a:lvl3pPr>
            <a:lvl4pPr marL="1828800" lvl="3" indent="-355600" algn="l" rtl="0">
              <a:lnSpc>
                <a:spcPct val="109000"/>
              </a:lnSpc>
              <a:spcBef>
                <a:spcPts val="500"/>
              </a:spcBef>
              <a:spcAft>
                <a:spcPts val="0"/>
              </a:spcAft>
              <a:buClr>
                <a:schemeClr val="dk2"/>
              </a:buClr>
              <a:buSzPts val="2000"/>
              <a:buChar char="•"/>
              <a:defRPr>
                <a:solidFill>
                  <a:schemeClr val="dk2"/>
                </a:solidFill>
              </a:defRPr>
            </a:lvl4pPr>
            <a:lvl5pPr marL="2286000" lvl="4" indent="-228600" algn="l" rtl="0">
              <a:lnSpc>
                <a:spcPct val="109000"/>
              </a:lnSpc>
              <a:spcBef>
                <a:spcPts val="800"/>
              </a:spcBef>
              <a:spcAft>
                <a:spcPts val="0"/>
              </a:spcAft>
              <a:buClr>
                <a:schemeClr val="dk2"/>
              </a:buClr>
              <a:buSzPts val="1700"/>
              <a:buFont typeface="Arial"/>
              <a:buNone/>
              <a:defRPr>
                <a:solidFill>
                  <a:schemeClr val="dk2"/>
                </a:solidFill>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545" name="Google Shape;545;g10d1bdb7c36_0_943"/>
          <p:cNvSpPr txBox="1">
            <a:spLocks noGrp="1"/>
          </p:cNvSpPr>
          <p:nvPr>
            <p:ph type="body" idx="13"/>
          </p:nvPr>
        </p:nvSpPr>
        <p:spPr>
          <a:xfrm>
            <a:off x="3394800" y="4824000"/>
            <a:ext cx="2541600" cy="1486200"/>
          </a:xfrm>
          <a:prstGeom prst="rect">
            <a:avLst/>
          </a:prstGeom>
          <a:noFill/>
          <a:ln>
            <a:noFill/>
          </a:ln>
        </p:spPr>
        <p:txBody>
          <a:bodyPr spcFirstLastPara="1" wrap="square" lIns="0" tIns="0" rIns="0" bIns="0" anchor="t" anchorCtr="0">
            <a:noAutofit/>
          </a:bodyPr>
          <a:lstStyle>
            <a:lvl1pPr marL="457200" lvl="0" indent="-228600" algn="l" rtl="0">
              <a:lnSpc>
                <a:spcPct val="109000"/>
              </a:lnSpc>
              <a:spcBef>
                <a:spcPts val="1000"/>
              </a:spcBef>
              <a:spcAft>
                <a:spcPts val="0"/>
              </a:spcAft>
              <a:buClr>
                <a:schemeClr val="dk2"/>
              </a:buClr>
              <a:buSzPts val="2000"/>
              <a:buFont typeface="Arial"/>
              <a:buNone/>
              <a:defRPr>
                <a:solidFill>
                  <a:schemeClr val="dk2"/>
                </a:solidFill>
              </a:defRPr>
            </a:lvl1pPr>
            <a:lvl2pPr marL="914400" lvl="1" indent="-228600" algn="l" rtl="0">
              <a:lnSpc>
                <a:spcPct val="109000"/>
              </a:lnSpc>
              <a:spcBef>
                <a:spcPts val="1000"/>
              </a:spcBef>
              <a:spcAft>
                <a:spcPts val="0"/>
              </a:spcAft>
              <a:buClr>
                <a:schemeClr val="dk2"/>
              </a:buClr>
              <a:buSzPts val="2000"/>
              <a:buFont typeface="Arial"/>
              <a:buNone/>
              <a:defRPr>
                <a:solidFill>
                  <a:schemeClr val="dk2"/>
                </a:solidFill>
              </a:defRPr>
            </a:lvl2pPr>
            <a:lvl3pPr marL="1371600" lvl="2" indent="-355600" algn="l" rtl="0">
              <a:lnSpc>
                <a:spcPct val="109000"/>
              </a:lnSpc>
              <a:spcBef>
                <a:spcPts val="500"/>
              </a:spcBef>
              <a:spcAft>
                <a:spcPts val="0"/>
              </a:spcAft>
              <a:buClr>
                <a:schemeClr val="dk2"/>
              </a:buClr>
              <a:buSzPts val="2000"/>
              <a:buChar char="•"/>
              <a:defRPr>
                <a:solidFill>
                  <a:schemeClr val="dk2"/>
                </a:solidFill>
              </a:defRPr>
            </a:lvl3pPr>
            <a:lvl4pPr marL="1828800" lvl="3" indent="-355600" algn="l" rtl="0">
              <a:lnSpc>
                <a:spcPct val="109000"/>
              </a:lnSpc>
              <a:spcBef>
                <a:spcPts val="500"/>
              </a:spcBef>
              <a:spcAft>
                <a:spcPts val="0"/>
              </a:spcAft>
              <a:buClr>
                <a:schemeClr val="dk2"/>
              </a:buClr>
              <a:buSzPts val="2000"/>
              <a:buChar char="•"/>
              <a:defRPr>
                <a:solidFill>
                  <a:schemeClr val="dk2"/>
                </a:solidFill>
              </a:defRPr>
            </a:lvl4pPr>
            <a:lvl5pPr marL="2286000" lvl="4" indent="-228600" algn="l" rtl="0">
              <a:lnSpc>
                <a:spcPct val="109000"/>
              </a:lnSpc>
              <a:spcBef>
                <a:spcPts val="800"/>
              </a:spcBef>
              <a:spcAft>
                <a:spcPts val="0"/>
              </a:spcAft>
              <a:buClr>
                <a:schemeClr val="dk2"/>
              </a:buClr>
              <a:buSzPts val="1700"/>
              <a:buFont typeface="Arial"/>
              <a:buNone/>
              <a:defRPr>
                <a:solidFill>
                  <a:schemeClr val="dk2"/>
                </a:solidFill>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546" name="Google Shape;546;g10d1bdb7c36_0_943"/>
          <p:cNvSpPr txBox="1">
            <a:spLocks noGrp="1"/>
          </p:cNvSpPr>
          <p:nvPr>
            <p:ph type="body" idx="14"/>
          </p:nvPr>
        </p:nvSpPr>
        <p:spPr>
          <a:xfrm>
            <a:off x="6254751" y="4824000"/>
            <a:ext cx="2541600" cy="1486200"/>
          </a:xfrm>
          <a:prstGeom prst="rect">
            <a:avLst/>
          </a:prstGeom>
          <a:noFill/>
          <a:ln>
            <a:noFill/>
          </a:ln>
        </p:spPr>
        <p:txBody>
          <a:bodyPr spcFirstLastPara="1" wrap="square" lIns="0" tIns="0" rIns="0" bIns="0" anchor="t" anchorCtr="0">
            <a:noAutofit/>
          </a:bodyPr>
          <a:lstStyle>
            <a:lvl1pPr marL="457200" lvl="0" indent="-228600" algn="l" rtl="0">
              <a:lnSpc>
                <a:spcPct val="109000"/>
              </a:lnSpc>
              <a:spcBef>
                <a:spcPts val="1000"/>
              </a:spcBef>
              <a:spcAft>
                <a:spcPts val="0"/>
              </a:spcAft>
              <a:buClr>
                <a:schemeClr val="dk2"/>
              </a:buClr>
              <a:buSzPts val="2000"/>
              <a:buFont typeface="Arial"/>
              <a:buNone/>
              <a:defRPr>
                <a:solidFill>
                  <a:schemeClr val="dk2"/>
                </a:solidFill>
              </a:defRPr>
            </a:lvl1pPr>
            <a:lvl2pPr marL="914400" lvl="1" indent="-228600" algn="l" rtl="0">
              <a:lnSpc>
                <a:spcPct val="109000"/>
              </a:lnSpc>
              <a:spcBef>
                <a:spcPts val="1000"/>
              </a:spcBef>
              <a:spcAft>
                <a:spcPts val="0"/>
              </a:spcAft>
              <a:buClr>
                <a:schemeClr val="dk2"/>
              </a:buClr>
              <a:buSzPts val="2000"/>
              <a:buFont typeface="Arial"/>
              <a:buNone/>
              <a:defRPr>
                <a:solidFill>
                  <a:schemeClr val="dk2"/>
                </a:solidFill>
              </a:defRPr>
            </a:lvl2pPr>
            <a:lvl3pPr marL="1371600" lvl="2" indent="-355600" algn="l" rtl="0">
              <a:lnSpc>
                <a:spcPct val="109000"/>
              </a:lnSpc>
              <a:spcBef>
                <a:spcPts val="500"/>
              </a:spcBef>
              <a:spcAft>
                <a:spcPts val="0"/>
              </a:spcAft>
              <a:buClr>
                <a:schemeClr val="dk2"/>
              </a:buClr>
              <a:buSzPts val="2000"/>
              <a:buChar char="•"/>
              <a:defRPr>
                <a:solidFill>
                  <a:schemeClr val="dk2"/>
                </a:solidFill>
              </a:defRPr>
            </a:lvl3pPr>
            <a:lvl4pPr marL="1828800" lvl="3" indent="-355600" algn="l" rtl="0">
              <a:lnSpc>
                <a:spcPct val="109000"/>
              </a:lnSpc>
              <a:spcBef>
                <a:spcPts val="500"/>
              </a:spcBef>
              <a:spcAft>
                <a:spcPts val="0"/>
              </a:spcAft>
              <a:buClr>
                <a:schemeClr val="dk2"/>
              </a:buClr>
              <a:buSzPts val="2000"/>
              <a:buChar char="•"/>
              <a:defRPr>
                <a:solidFill>
                  <a:schemeClr val="dk2"/>
                </a:solidFill>
              </a:defRPr>
            </a:lvl4pPr>
            <a:lvl5pPr marL="2286000" lvl="4" indent="-228600" algn="l" rtl="0">
              <a:lnSpc>
                <a:spcPct val="109000"/>
              </a:lnSpc>
              <a:spcBef>
                <a:spcPts val="800"/>
              </a:spcBef>
              <a:spcAft>
                <a:spcPts val="0"/>
              </a:spcAft>
              <a:buClr>
                <a:schemeClr val="dk2"/>
              </a:buClr>
              <a:buSzPts val="1700"/>
              <a:buFont typeface="Arial"/>
              <a:buNone/>
              <a:defRPr>
                <a:solidFill>
                  <a:schemeClr val="dk2"/>
                </a:solidFill>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547" name="Google Shape;547;g10d1bdb7c36_0_943"/>
          <p:cNvSpPr txBox="1">
            <a:spLocks noGrp="1"/>
          </p:cNvSpPr>
          <p:nvPr>
            <p:ph type="body" idx="15"/>
          </p:nvPr>
        </p:nvSpPr>
        <p:spPr>
          <a:xfrm>
            <a:off x="9111600" y="4824000"/>
            <a:ext cx="2541600" cy="1486200"/>
          </a:xfrm>
          <a:prstGeom prst="rect">
            <a:avLst/>
          </a:prstGeom>
          <a:noFill/>
          <a:ln>
            <a:noFill/>
          </a:ln>
        </p:spPr>
        <p:txBody>
          <a:bodyPr spcFirstLastPara="1" wrap="square" lIns="0" tIns="0" rIns="0" bIns="0" anchor="t" anchorCtr="0">
            <a:noAutofit/>
          </a:bodyPr>
          <a:lstStyle>
            <a:lvl1pPr marL="457200" lvl="0" indent="-228600" algn="l" rtl="0">
              <a:lnSpc>
                <a:spcPct val="109000"/>
              </a:lnSpc>
              <a:spcBef>
                <a:spcPts val="1000"/>
              </a:spcBef>
              <a:spcAft>
                <a:spcPts val="0"/>
              </a:spcAft>
              <a:buClr>
                <a:schemeClr val="dk2"/>
              </a:buClr>
              <a:buSzPts val="2000"/>
              <a:buFont typeface="Arial"/>
              <a:buNone/>
              <a:defRPr>
                <a:solidFill>
                  <a:schemeClr val="dk2"/>
                </a:solidFill>
              </a:defRPr>
            </a:lvl1pPr>
            <a:lvl2pPr marL="914400" lvl="1" indent="-228600" algn="l" rtl="0">
              <a:lnSpc>
                <a:spcPct val="109000"/>
              </a:lnSpc>
              <a:spcBef>
                <a:spcPts val="1000"/>
              </a:spcBef>
              <a:spcAft>
                <a:spcPts val="0"/>
              </a:spcAft>
              <a:buClr>
                <a:schemeClr val="dk2"/>
              </a:buClr>
              <a:buSzPts val="2000"/>
              <a:buFont typeface="Arial"/>
              <a:buNone/>
              <a:defRPr>
                <a:solidFill>
                  <a:schemeClr val="dk2"/>
                </a:solidFill>
              </a:defRPr>
            </a:lvl2pPr>
            <a:lvl3pPr marL="1371600" lvl="2" indent="-355600" algn="l" rtl="0">
              <a:lnSpc>
                <a:spcPct val="109000"/>
              </a:lnSpc>
              <a:spcBef>
                <a:spcPts val="500"/>
              </a:spcBef>
              <a:spcAft>
                <a:spcPts val="0"/>
              </a:spcAft>
              <a:buClr>
                <a:schemeClr val="dk2"/>
              </a:buClr>
              <a:buSzPts val="2000"/>
              <a:buChar char="•"/>
              <a:defRPr>
                <a:solidFill>
                  <a:schemeClr val="dk2"/>
                </a:solidFill>
              </a:defRPr>
            </a:lvl3pPr>
            <a:lvl4pPr marL="1828800" lvl="3" indent="-355600" algn="l" rtl="0">
              <a:lnSpc>
                <a:spcPct val="109000"/>
              </a:lnSpc>
              <a:spcBef>
                <a:spcPts val="500"/>
              </a:spcBef>
              <a:spcAft>
                <a:spcPts val="0"/>
              </a:spcAft>
              <a:buClr>
                <a:schemeClr val="dk2"/>
              </a:buClr>
              <a:buSzPts val="2000"/>
              <a:buChar char="•"/>
              <a:defRPr>
                <a:solidFill>
                  <a:schemeClr val="dk2"/>
                </a:solidFill>
              </a:defRPr>
            </a:lvl4pPr>
            <a:lvl5pPr marL="2286000" lvl="4" indent="-228600" algn="l" rtl="0">
              <a:lnSpc>
                <a:spcPct val="109000"/>
              </a:lnSpc>
              <a:spcBef>
                <a:spcPts val="800"/>
              </a:spcBef>
              <a:spcAft>
                <a:spcPts val="0"/>
              </a:spcAft>
              <a:buClr>
                <a:schemeClr val="dk2"/>
              </a:buClr>
              <a:buSzPts val="1700"/>
              <a:buFont typeface="Arial"/>
              <a:buNone/>
              <a:defRPr>
                <a:solidFill>
                  <a:schemeClr val="dk2"/>
                </a:solidFill>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Tree>
  </p:cSld>
  <p:clrMapOvr>
    <a:masterClrMapping/>
  </p:clrMapOvr>
  <p:extLst>
    <p:ext uri="{DCECCB84-F9BA-43D5-87BE-67443E8EF086}">
      <p15:sldGuideLst xmlns:p15="http://schemas.microsoft.com/office/powerpoint/2012/main">
        <p15:guide id="1" pos="1940">
          <p15:clr>
            <a:srgbClr val="FBAE40"/>
          </p15:clr>
        </p15:guide>
        <p15:guide id="2" pos="2139">
          <p15:clr>
            <a:srgbClr val="FBAE40"/>
          </p15:clr>
        </p15:guide>
        <p15:guide id="3" pos="5737">
          <p15:clr>
            <a:srgbClr val="FBAE40"/>
          </p15:clr>
        </p15:guide>
        <p15:guide id="4" pos="5541">
          <p15:clr>
            <a:srgbClr val="FBAE40"/>
          </p15:clr>
        </p15:guide>
        <p15:guide id="5" pos="3937">
          <p15:clr>
            <a:srgbClr val="FBAE40"/>
          </p15:clr>
        </p15:guide>
        <p15:guide id="6" pos="3742">
          <p15:clr>
            <a:srgbClr val="FBAE40"/>
          </p15:clr>
        </p15:guide>
        <p15:guide id="7" orient="horz" pos="2835">
          <p15:clr>
            <a:srgbClr val="FBAE40"/>
          </p15:clr>
        </p15:guide>
        <p15:guide id="8" orient="horz" pos="30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7" name="Foliennummernplatzhalter 6"/>
          <p:cNvSpPr>
            <a:spLocks noGrp="1"/>
          </p:cNvSpPr>
          <p:nvPr>
            <p:ph type="sldNum" sz="quarter" idx="10"/>
          </p:nvPr>
        </p:nvSpPr>
        <p:spPr/>
        <p:txBody>
          <a:bodyPr/>
          <a:lstStyle/>
          <a:p>
            <a:fld id="{A56E1A0E-0F44-4930-B1C6-7F94F272BD83}" type="slidenum">
              <a:rPr lang="en-US" noProof="0" smtClean="0"/>
              <a:pPr/>
              <a:t>‹#›</a:t>
            </a:fld>
            <a:endParaRPr lang="en-US" noProof="0"/>
          </a:p>
        </p:txBody>
      </p:sp>
      <p:sp>
        <p:nvSpPr>
          <p:cNvPr id="6" name="Textplatzhalter 5"/>
          <p:cNvSpPr>
            <a:spLocks noGrp="1"/>
          </p:cNvSpPr>
          <p:nvPr>
            <p:ph type="body" sz="quarter" idx="11"/>
          </p:nvPr>
        </p:nvSpPr>
        <p:spPr>
          <a:xfrm>
            <a:off x="538162" y="3391609"/>
            <a:ext cx="2541600" cy="2918704"/>
          </a:xfrm>
        </p:spPr>
        <p:txBody>
          <a:bodyPr/>
          <a:lstStyle>
            <a:lvl1pPr>
              <a:lnSpc>
                <a:spcPct val="101000"/>
              </a:lnSpc>
              <a:defRPr sz="2800" b="0">
                <a:solidFill>
                  <a:schemeClr val="tx2"/>
                </a:solidFill>
              </a:defRPr>
            </a:lvl1pPr>
          </a:lstStyle>
          <a:p>
            <a:pPr lvl="0"/>
            <a:r>
              <a:rPr lang="en-US" noProof="0"/>
              <a:t>Edit Master text styles</a:t>
            </a:r>
          </a:p>
        </p:txBody>
      </p:sp>
      <p:cxnSp>
        <p:nvCxnSpPr>
          <p:cNvPr id="9" name="Gerader Verbinder 8"/>
          <p:cNvCxnSpPr/>
          <p:nvPr userDrawn="1"/>
        </p:nvCxnSpPr>
        <p:spPr>
          <a:xfrm>
            <a:off x="3237900" y="1768475"/>
            <a:ext cx="0" cy="454183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platzhalter 13"/>
          <p:cNvSpPr>
            <a:spLocks noGrp="1"/>
          </p:cNvSpPr>
          <p:nvPr>
            <p:ph type="body" sz="quarter" idx="12" hasCustomPrompt="1"/>
          </p:nvPr>
        </p:nvSpPr>
        <p:spPr>
          <a:xfrm>
            <a:off x="538162" y="1768476"/>
            <a:ext cx="2541600" cy="1397634"/>
          </a:xfrm>
        </p:spPr>
        <p:txBody>
          <a:bodyPr/>
          <a:lstStyle>
            <a:lvl1pPr>
              <a:lnSpc>
                <a:spcPct val="79000"/>
              </a:lnSpc>
              <a:defRPr sz="10000">
                <a:solidFill>
                  <a:schemeClr val="tx2"/>
                </a:solidFill>
              </a:defRPr>
            </a:lvl1pPr>
          </a:lstStyle>
          <a:p>
            <a:pPr lvl="0"/>
            <a:r>
              <a:rPr lang="en-US" noProof="0"/>
              <a:t>1</a:t>
            </a:r>
          </a:p>
        </p:txBody>
      </p:sp>
      <p:sp>
        <p:nvSpPr>
          <p:cNvPr id="15" name="Textplatzhalter 5"/>
          <p:cNvSpPr>
            <a:spLocks noGrp="1"/>
          </p:cNvSpPr>
          <p:nvPr>
            <p:ph type="body" sz="quarter" idx="13"/>
          </p:nvPr>
        </p:nvSpPr>
        <p:spPr>
          <a:xfrm>
            <a:off x="3396037" y="3391200"/>
            <a:ext cx="2541600" cy="2918704"/>
          </a:xfrm>
        </p:spPr>
        <p:txBody>
          <a:bodyPr/>
          <a:lstStyle>
            <a:lvl1pPr>
              <a:lnSpc>
                <a:spcPct val="101000"/>
              </a:lnSpc>
              <a:defRPr sz="2800" b="0">
                <a:solidFill>
                  <a:schemeClr val="tx2"/>
                </a:solidFill>
              </a:defRPr>
            </a:lvl1pPr>
          </a:lstStyle>
          <a:p>
            <a:pPr lvl="0"/>
            <a:r>
              <a:rPr lang="en-US" noProof="0"/>
              <a:t>Edit Master text styles</a:t>
            </a:r>
          </a:p>
        </p:txBody>
      </p:sp>
      <p:cxnSp>
        <p:nvCxnSpPr>
          <p:cNvPr id="16" name="Gerader Verbinder 15"/>
          <p:cNvCxnSpPr/>
          <p:nvPr userDrawn="1"/>
        </p:nvCxnSpPr>
        <p:spPr>
          <a:xfrm>
            <a:off x="6095776" y="1767600"/>
            <a:ext cx="0" cy="4543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extplatzhalter 13"/>
          <p:cNvSpPr>
            <a:spLocks noGrp="1"/>
          </p:cNvSpPr>
          <p:nvPr>
            <p:ph type="body" sz="quarter" idx="14" hasCustomPrompt="1"/>
          </p:nvPr>
        </p:nvSpPr>
        <p:spPr>
          <a:xfrm>
            <a:off x="3396038" y="1767600"/>
            <a:ext cx="2541600" cy="1397634"/>
          </a:xfrm>
        </p:spPr>
        <p:txBody>
          <a:bodyPr/>
          <a:lstStyle>
            <a:lvl1pPr>
              <a:lnSpc>
                <a:spcPct val="79000"/>
              </a:lnSpc>
              <a:defRPr sz="10000">
                <a:solidFill>
                  <a:schemeClr val="tx2"/>
                </a:solidFill>
              </a:defRPr>
            </a:lvl1pPr>
          </a:lstStyle>
          <a:p>
            <a:pPr lvl="0"/>
            <a:r>
              <a:rPr lang="en-US" noProof="0"/>
              <a:t>2</a:t>
            </a:r>
          </a:p>
        </p:txBody>
      </p:sp>
      <p:sp>
        <p:nvSpPr>
          <p:cNvPr id="18" name="Textplatzhalter 5"/>
          <p:cNvSpPr>
            <a:spLocks noGrp="1"/>
          </p:cNvSpPr>
          <p:nvPr>
            <p:ph type="body" sz="quarter" idx="15"/>
          </p:nvPr>
        </p:nvSpPr>
        <p:spPr>
          <a:xfrm>
            <a:off x="6253912" y="3391200"/>
            <a:ext cx="2541600" cy="2918704"/>
          </a:xfrm>
        </p:spPr>
        <p:txBody>
          <a:bodyPr/>
          <a:lstStyle>
            <a:lvl1pPr>
              <a:lnSpc>
                <a:spcPct val="101000"/>
              </a:lnSpc>
              <a:defRPr sz="2800" b="0">
                <a:solidFill>
                  <a:schemeClr val="tx2"/>
                </a:solidFill>
              </a:defRPr>
            </a:lvl1pPr>
          </a:lstStyle>
          <a:p>
            <a:pPr lvl="0"/>
            <a:r>
              <a:rPr lang="en-US" noProof="0"/>
              <a:t>Edit Master text styles</a:t>
            </a:r>
          </a:p>
        </p:txBody>
      </p:sp>
      <p:cxnSp>
        <p:nvCxnSpPr>
          <p:cNvPr id="19" name="Gerader Verbinder 18"/>
          <p:cNvCxnSpPr/>
          <p:nvPr userDrawn="1"/>
        </p:nvCxnSpPr>
        <p:spPr>
          <a:xfrm>
            <a:off x="8953652" y="1767600"/>
            <a:ext cx="0" cy="4543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extplatzhalter 13"/>
          <p:cNvSpPr>
            <a:spLocks noGrp="1"/>
          </p:cNvSpPr>
          <p:nvPr>
            <p:ph type="body" sz="quarter" idx="16" hasCustomPrompt="1"/>
          </p:nvPr>
        </p:nvSpPr>
        <p:spPr>
          <a:xfrm>
            <a:off x="6253914" y="1767600"/>
            <a:ext cx="2541600" cy="1397634"/>
          </a:xfrm>
        </p:spPr>
        <p:txBody>
          <a:bodyPr/>
          <a:lstStyle>
            <a:lvl1pPr>
              <a:lnSpc>
                <a:spcPct val="79000"/>
              </a:lnSpc>
              <a:defRPr sz="10000">
                <a:solidFill>
                  <a:schemeClr val="tx2"/>
                </a:solidFill>
              </a:defRPr>
            </a:lvl1pPr>
          </a:lstStyle>
          <a:p>
            <a:pPr lvl="0"/>
            <a:r>
              <a:rPr lang="en-US" noProof="0"/>
              <a:t>3</a:t>
            </a:r>
          </a:p>
        </p:txBody>
      </p:sp>
      <p:sp>
        <p:nvSpPr>
          <p:cNvPr id="21" name="Textplatzhalter 5"/>
          <p:cNvSpPr>
            <a:spLocks noGrp="1"/>
          </p:cNvSpPr>
          <p:nvPr>
            <p:ph type="body" sz="quarter" idx="17"/>
          </p:nvPr>
        </p:nvSpPr>
        <p:spPr>
          <a:xfrm>
            <a:off x="9111788" y="3391200"/>
            <a:ext cx="2541600" cy="2918704"/>
          </a:xfrm>
        </p:spPr>
        <p:txBody>
          <a:bodyPr/>
          <a:lstStyle>
            <a:lvl1pPr>
              <a:lnSpc>
                <a:spcPct val="101000"/>
              </a:lnSpc>
              <a:defRPr sz="2800" b="0">
                <a:solidFill>
                  <a:schemeClr val="tx2"/>
                </a:solidFill>
              </a:defRPr>
            </a:lvl1pPr>
          </a:lstStyle>
          <a:p>
            <a:pPr lvl="0"/>
            <a:r>
              <a:rPr lang="en-US" noProof="0"/>
              <a:t>Edit Master text styles</a:t>
            </a:r>
          </a:p>
        </p:txBody>
      </p:sp>
      <p:sp>
        <p:nvSpPr>
          <p:cNvPr id="23" name="Textplatzhalter 13"/>
          <p:cNvSpPr>
            <a:spLocks noGrp="1"/>
          </p:cNvSpPr>
          <p:nvPr>
            <p:ph type="body" sz="quarter" idx="18" hasCustomPrompt="1"/>
          </p:nvPr>
        </p:nvSpPr>
        <p:spPr>
          <a:xfrm>
            <a:off x="9111789" y="1767600"/>
            <a:ext cx="2542049" cy="1397634"/>
          </a:xfrm>
        </p:spPr>
        <p:txBody>
          <a:bodyPr/>
          <a:lstStyle>
            <a:lvl1pPr>
              <a:lnSpc>
                <a:spcPct val="79000"/>
              </a:lnSpc>
              <a:defRPr sz="10000">
                <a:solidFill>
                  <a:schemeClr val="tx2"/>
                </a:solidFill>
              </a:defRPr>
            </a:lvl1pPr>
          </a:lstStyle>
          <a:p>
            <a:pPr lvl="0"/>
            <a:r>
              <a:rPr lang="en-US" noProof="0"/>
              <a:t>4</a:t>
            </a:r>
          </a:p>
        </p:txBody>
      </p:sp>
    </p:spTree>
    <p:extLst>
      <p:ext uri="{BB962C8B-B14F-4D97-AF65-F5344CB8AC3E}">
        <p14:creationId xmlns:p14="http://schemas.microsoft.com/office/powerpoint/2010/main" val="168639323"/>
      </p:ext>
    </p:extLst>
  </p:cSld>
  <p:clrMapOvr>
    <a:masterClrMapping/>
  </p:clrMapOvr>
  <p:extLst>
    <p:ext uri="{DCECCB84-F9BA-43D5-87BE-67443E8EF086}">
      <p15:sldGuideLst xmlns:p15="http://schemas.microsoft.com/office/powerpoint/2012/main">
        <p15:guide id="1" pos="1940" userDrawn="1">
          <p15:clr>
            <a:srgbClr val="FBAE40"/>
          </p15:clr>
        </p15:guide>
        <p15:guide id="2" pos="2139" userDrawn="1">
          <p15:clr>
            <a:srgbClr val="FBAE40"/>
          </p15:clr>
        </p15:guide>
        <p15:guide id="3" pos="3740" userDrawn="1">
          <p15:clr>
            <a:srgbClr val="FBAE40"/>
          </p15:clr>
        </p15:guide>
        <p15:guide id="4" pos="5739" userDrawn="1">
          <p15:clr>
            <a:srgbClr val="FBAE40"/>
          </p15:clr>
        </p15:guide>
        <p15:guide id="5" pos="5541" userDrawn="1">
          <p15:clr>
            <a:srgbClr val="FBAE40"/>
          </p15:clr>
        </p15:guide>
        <p15:guide id="6" pos="3939" userDrawn="1">
          <p15:clr>
            <a:srgbClr val="FBAE40"/>
          </p15:clr>
        </p15:guide>
        <p15:guide id="7" orient="horz" pos="1995" userDrawn="1">
          <p15:clr>
            <a:srgbClr val="FBAE40"/>
          </p15:clr>
        </p15:guide>
        <p15:guide id="8" orient="horz" pos="213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48"/>
        <p:cNvGrpSpPr/>
        <p:nvPr/>
      </p:nvGrpSpPr>
      <p:grpSpPr>
        <a:xfrm>
          <a:off x="0" y="0"/>
          <a:ext cx="0" cy="0"/>
          <a:chOff x="0" y="0"/>
          <a:chExt cx="0" cy="0"/>
        </a:xfrm>
      </p:grpSpPr>
      <p:sp>
        <p:nvSpPr>
          <p:cNvPr id="549" name="Google Shape;549;g10d1bdb7c36_0_961"/>
          <p:cNvSpPr txBox="1">
            <a:spLocks noGrp="1"/>
          </p:cNvSpPr>
          <p:nvPr>
            <p:ph type="title"/>
          </p:nvPr>
        </p:nvSpPr>
        <p:spPr>
          <a:xfrm>
            <a:off x="538163" y="318837"/>
            <a:ext cx="9563700" cy="788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0" name="Google Shape;550;g10d1bdb7c36_0_961"/>
          <p:cNvSpPr txBox="1">
            <a:spLocks noGrp="1"/>
          </p:cNvSpPr>
          <p:nvPr>
            <p:ph type="body" idx="1"/>
          </p:nvPr>
        </p:nvSpPr>
        <p:spPr>
          <a:xfrm>
            <a:off x="1331259" y="4092315"/>
            <a:ext cx="2673600" cy="2218500"/>
          </a:xfrm>
          <a:prstGeom prst="rect">
            <a:avLst/>
          </a:prstGeom>
          <a:noFill/>
          <a:ln>
            <a:noFill/>
          </a:ln>
        </p:spPr>
        <p:txBody>
          <a:bodyPr spcFirstLastPara="1" wrap="square" lIns="0" tIns="0" rIns="0" bIns="0" anchor="t" anchorCtr="0">
            <a:noAutofit/>
          </a:bodyPr>
          <a:lstStyle>
            <a:lvl1pPr marL="457200" lvl="0" indent="-228600" algn="l" rtl="0">
              <a:lnSpc>
                <a:spcPct val="109000"/>
              </a:lnSpc>
              <a:spcBef>
                <a:spcPts val="1000"/>
              </a:spcBef>
              <a:spcAft>
                <a:spcPts val="0"/>
              </a:spcAft>
              <a:buClr>
                <a:schemeClr val="dk2"/>
              </a:buClr>
              <a:buSzPts val="1500"/>
              <a:buFont typeface="Arial"/>
              <a:buNone/>
              <a:defRPr sz="1500">
                <a:solidFill>
                  <a:schemeClr val="dk2"/>
                </a:solidFill>
              </a:defRPr>
            </a:lvl1pPr>
            <a:lvl2pPr marL="914400" lvl="1" indent="-228600" algn="l" rtl="0">
              <a:lnSpc>
                <a:spcPct val="109000"/>
              </a:lnSpc>
              <a:spcBef>
                <a:spcPts val="1000"/>
              </a:spcBef>
              <a:spcAft>
                <a:spcPts val="0"/>
              </a:spcAft>
              <a:buClr>
                <a:schemeClr val="dk1"/>
              </a:buClr>
              <a:buSzPts val="1200"/>
              <a:buFont typeface="Arial"/>
              <a:buNone/>
              <a:defRPr sz="1200"/>
            </a:lvl2pPr>
            <a:lvl3pPr marL="1371600" lvl="2" indent="-304800" algn="l" rtl="0">
              <a:lnSpc>
                <a:spcPct val="109000"/>
              </a:lnSpc>
              <a:spcBef>
                <a:spcPts val="500"/>
              </a:spcBef>
              <a:spcAft>
                <a:spcPts val="0"/>
              </a:spcAft>
              <a:buClr>
                <a:schemeClr val="dk1"/>
              </a:buClr>
              <a:buSzPts val="1200"/>
              <a:buChar char="•"/>
              <a:defRPr sz="1200"/>
            </a:lvl3pPr>
            <a:lvl4pPr marL="1828800" lvl="3" indent="-304800" algn="l" rtl="0">
              <a:lnSpc>
                <a:spcPct val="109000"/>
              </a:lnSpc>
              <a:spcBef>
                <a:spcPts val="500"/>
              </a:spcBef>
              <a:spcAft>
                <a:spcPts val="0"/>
              </a:spcAft>
              <a:buClr>
                <a:schemeClr val="dk1"/>
              </a:buClr>
              <a:buSzPts val="1200"/>
              <a:buChar char="•"/>
              <a:defRPr sz="1200"/>
            </a:lvl4pPr>
            <a:lvl5pPr marL="2286000" lvl="4" indent="-228600" algn="l" rtl="0">
              <a:lnSpc>
                <a:spcPct val="109000"/>
              </a:lnSpc>
              <a:spcBef>
                <a:spcPts val="800"/>
              </a:spcBef>
              <a:spcAft>
                <a:spcPts val="0"/>
              </a:spcAft>
              <a:buClr>
                <a:schemeClr val="dk2"/>
              </a:buClr>
              <a:buSzPts val="1200"/>
              <a:buFont typeface="Arial"/>
              <a:buNone/>
              <a:defRPr sz="1200">
                <a:solidFill>
                  <a:schemeClr val="dk2"/>
                </a:solidFill>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551" name="Google Shape;551;g10d1bdb7c36_0_961"/>
          <p:cNvSpPr txBox="1">
            <a:spLocks noGrp="1"/>
          </p:cNvSpPr>
          <p:nvPr>
            <p:ph type="sldNum" idx="12"/>
          </p:nvPr>
        </p:nvSpPr>
        <p:spPr>
          <a:xfrm>
            <a:off x="11363900" y="6569028"/>
            <a:ext cx="691500" cy="225300"/>
          </a:xfrm>
          <a:prstGeom prst="rect">
            <a:avLst/>
          </a:prstGeom>
          <a:noFill/>
          <a:ln>
            <a:noFill/>
          </a:ln>
        </p:spPr>
        <p:txBody>
          <a:bodyPr spcFirstLastPara="1" wrap="square" lIns="0" tIns="0" rIns="0" bIns="0" anchor="b" anchorCtr="0">
            <a:noAutofit/>
          </a:bodyPr>
          <a:lstStyle>
            <a:lvl1pPr marL="0" lvl="0" indent="0" algn="r" rtl="0">
              <a:lnSpc>
                <a:spcPct val="109000"/>
              </a:lnSpc>
              <a:spcBef>
                <a:spcPts val="0"/>
              </a:spcBef>
              <a:spcAft>
                <a:spcPts val="0"/>
              </a:spcAft>
              <a:buClr>
                <a:schemeClr val="dk2"/>
              </a:buClr>
              <a:buSzPts val="1300"/>
              <a:buFont typeface="Arial"/>
              <a:buNone/>
              <a:defRPr/>
            </a:lvl1pPr>
            <a:lvl2pPr marL="0" lvl="1" indent="0" algn="r" rtl="0">
              <a:lnSpc>
                <a:spcPct val="109000"/>
              </a:lnSpc>
              <a:spcBef>
                <a:spcPts val="0"/>
              </a:spcBef>
              <a:spcAft>
                <a:spcPts val="0"/>
              </a:spcAft>
              <a:buClr>
                <a:schemeClr val="dk2"/>
              </a:buClr>
              <a:buSzPts val="1300"/>
              <a:buFont typeface="Arial"/>
              <a:buNone/>
              <a:defRPr/>
            </a:lvl2pPr>
            <a:lvl3pPr marL="0" lvl="2" indent="0" algn="r" rtl="0">
              <a:lnSpc>
                <a:spcPct val="109000"/>
              </a:lnSpc>
              <a:spcBef>
                <a:spcPts val="0"/>
              </a:spcBef>
              <a:spcAft>
                <a:spcPts val="0"/>
              </a:spcAft>
              <a:buClr>
                <a:schemeClr val="dk2"/>
              </a:buClr>
              <a:buSzPts val="1300"/>
              <a:buFont typeface="Arial"/>
              <a:buNone/>
              <a:defRPr/>
            </a:lvl3pPr>
            <a:lvl4pPr marL="0" lvl="3" indent="0" algn="r" rtl="0">
              <a:lnSpc>
                <a:spcPct val="109000"/>
              </a:lnSpc>
              <a:spcBef>
                <a:spcPts val="0"/>
              </a:spcBef>
              <a:spcAft>
                <a:spcPts val="0"/>
              </a:spcAft>
              <a:buClr>
                <a:schemeClr val="dk2"/>
              </a:buClr>
              <a:buSzPts val="1300"/>
              <a:buFont typeface="Arial"/>
              <a:buNone/>
              <a:defRPr/>
            </a:lvl4pPr>
            <a:lvl5pPr marL="0" lvl="4" indent="0" algn="r" rtl="0">
              <a:lnSpc>
                <a:spcPct val="109000"/>
              </a:lnSpc>
              <a:spcBef>
                <a:spcPts val="0"/>
              </a:spcBef>
              <a:spcAft>
                <a:spcPts val="0"/>
              </a:spcAft>
              <a:buClr>
                <a:schemeClr val="dk2"/>
              </a:buClr>
              <a:buSzPts val="1300"/>
              <a:buFont typeface="Arial"/>
              <a:buNone/>
              <a:defRPr/>
            </a:lvl5pPr>
            <a:lvl6pPr marL="0" lvl="5" indent="0" algn="r" rtl="0">
              <a:lnSpc>
                <a:spcPct val="109000"/>
              </a:lnSpc>
              <a:spcBef>
                <a:spcPts val="0"/>
              </a:spcBef>
              <a:spcAft>
                <a:spcPts val="0"/>
              </a:spcAft>
              <a:buClr>
                <a:schemeClr val="dk2"/>
              </a:buClr>
              <a:buSzPts val="1300"/>
              <a:buFont typeface="Arial"/>
              <a:buNone/>
              <a:defRPr/>
            </a:lvl6pPr>
            <a:lvl7pPr marL="0" lvl="6" indent="0" algn="r" rtl="0">
              <a:lnSpc>
                <a:spcPct val="109000"/>
              </a:lnSpc>
              <a:spcBef>
                <a:spcPts val="0"/>
              </a:spcBef>
              <a:spcAft>
                <a:spcPts val="0"/>
              </a:spcAft>
              <a:buClr>
                <a:schemeClr val="dk2"/>
              </a:buClr>
              <a:buSzPts val="1300"/>
              <a:buFont typeface="Arial"/>
              <a:buNone/>
              <a:defRPr/>
            </a:lvl7pPr>
            <a:lvl8pPr marL="0" lvl="7" indent="0" algn="r" rtl="0">
              <a:lnSpc>
                <a:spcPct val="109000"/>
              </a:lnSpc>
              <a:spcBef>
                <a:spcPts val="0"/>
              </a:spcBef>
              <a:spcAft>
                <a:spcPts val="0"/>
              </a:spcAft>
              <a:buClr>
                <a:schemeClr val="dk2"/>
              </a:buClr>
              <a:buSzPts val="1300"/>
              <a:buFont typeface="Arial"/>
              <a:buNone/>
              <a:defRPr/>
            </a:lvl8pPr>
            <a:lvl9pPr marL="0" lvl="8" indent="0" algn="r" rtl="0">
              <a:lnSpc>
                <a:spcPct val="109000"/>
              </a:lnSpc>
              <a:spcBef>
                <a:spcPts val="0"/>
              </a:spcBef>
              <a:spcAft>
                <a:spcPts val="0"/>
              </a:spcAft>
              <a:buClr>
                <a:schemeClr val="dk2"/>
              </a:buClr>
              <a:buSzPts val="1300"/>
              <a:buFont typeface="Arial"/>
              <a:buNone/>
              <a:defRPr/>
            </a:lvl9pPr>
          </a:lstStyle>
          <a:p>
            <a:pPr marL="0" lvl="0" indent="0" algn="r" rtl="0">
              <a:spcBef>
                <a:spcPts val="0"/>
              </a:spcBef>
              <a:spcAft>
                <a:spcPts val="0"/>
              </a:spcAft>
              <a:buNone/>
            </a:pPr>
            <a:fld id="{00000000-1234-1234-1234-123412341234}" type="slidenum">
              <a:rPr lang="fr-CH"/>
              <a:t>‹#›</a:t>
            </a:fld>
            <a:endParaRPr/>
          </a:p>
        </p:txBody>
      </p:sp>
      <p:cxnSp>
        <p:nvCxnSpPr>
          <p:cNvPr id="552" name="Google Shape;552;g10d1bdb7c36_0_961"/>
          <p:cNvCxnSpPr/>
          <p:nvPr/>
        </p:nvCxnSpPr>
        <p:spPr>
          <a:xfrm>
            <a:off x="1192134" y="4091958"/>
            <a:ext cx="0" cy="2218500"/>
          </a:xfrm>
          <a:prstGeom prst="straightConnector1">
            <a:avLst/>
          </a:prstGeom>
          <a:noFill/>
          <a:ln w="12700" cap="flat" cmpd="sng">
            <a:solidFill>
              <a:schemeClr val="accent3"/>
            </a:solidFill>
            <a:prstDash val="solid"/>
            <a:miter lim="800000"/>
            <a:headEnd type="none" w="sm" len="sm"/>
            <a:tailEnd type="none" w="sm" len="sm"/>
          </a:ln>
        </p:spPr>
      </p:cxnSp>
      <p:sp>
        <p:nvSpPr>
          <p:cNvPr id="553" name="Google Shape;553;g10d1bdb7c36_0_961"/>
          <p:cNvSpPr txBox="1">
            <a:spLocks noGrp="1"/>
          </p:cNvSpPr>
          <p:nvPr>
            <p:ph type="body" idx="2"/>
          </p:nvPr>
        </p:nvSpPr>
        <p:spPr>
          <a:xfrm>
            <a:off x="538162" y="4091958"/>
            <a:ext cx="564600" cy="847800"/>
          </a:xfrm>
          <a:prstGeom prst="rect">
            <a:avLst/>
          </a:prstGeom>
          <a:noFill/>
          <a:ln>
            <a:noFill/>
          </a:ln>
        </p:spPr>
        <p:txBody>
          <a:bodyPr spcFirstLastPara="1" wrap="square" lIns="0" tIns="0" rIns="0" bIns="0" anchor="t" anchorCtr="0">
            <a:noAutofit/>
          </a:bodyPr>
          <a:lstStyle>
            <a:lvl1pPr marL="457200" lvl="0" indent="-228600" algn="l" rtl="0">
              <a:lnSpc>
                <a:spcPct val="79000"/>
              </a:lnSpc>
              <a:spcBef>
                <a:spcPts val="1000"/>
              </a:spcBef>
              <a:spcAft>
                <a:spcPts val="0"/>
              </a:spcAft>
              <a:buClr>
                <a:schemeClr val="dk2"/>
              </a:buClr>
              <a:buSzPts val="7000"/>
              <a:buFont typeface="Arial"/>
              <a:buNone/>
              <a:defRPr sz="7000">
                <a:solidFill>
                  <a:schemeClr val="dk2"/>
                </a:solidFill>
              </a:defRPr>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554" name="Google Shape;554;g10d1bdb7c36_0_961"/>
          <p:cNvSpPr txBox="1">
            <a:spLocks noGrp="1"/>
          </p:cNvSpPr>
          <p:nvPr>
            <p:ph type="body" idx="3"/>
          </p:nvPr>
        </p:nvSpPr>
        <p:spPr>
          <a:xfrm>
            <a:off x="5157435" y="4092315"/>
            <a:ext cx="2673600" cy="2218500"/>
          </a:xfrm>
          <a:prstGeom prst="rect">
            <a:avLst/>
          </a:prstGeom>
          <a:noFill/>
          <a:ln>
            <a:noFill/>
          </a:ln>
        </p:spPr>
        <p:txBody>
          <a:bodyPr spcFirstLastPara="1" wrap="square" lIns="0" tIns="0" rIns="0" bIns="0" anchor="t" anchorCtr="0">
            <a:noAutofit/>
          </a:bodyPr>
          <a:lstStyle>
            <a:lvl1pPr marL="457200" marR="0" lvl="0" indent="-228600" algn="l" rtl="0">
              <a:lnSpc>
                <a:spcPct val="109000"/>
              </a:lnSpc>
              <a:spcBef>
                <a:spcPts val="1000"/>
              </a:spcBef>
              <a:spcAft>
                <a:spcPts val="0"/>
              </a:spcAft>
              <a:buClr>
                <a:schemeClr val="dk2"/>
              </a:buClr>
              <a:buSzPts val="1500"/>
              <a:buFont typeface="Arial"/>
              <a:buNone/>
              <a:defRPr sz="1500">
                <a:solidFill>
                  <a:schemeClr val="dk2"/>
                </a:solidFill>
              </a:defRPr>
            </a:lvl1pPr>
            <a:lvl2pPr marL="914400" lvl="1" indent="-228600" algn="l" rtl="0">
              <a:lnSpc>
                <a:spcPct val="109000"/>
              </a:lnSpc>
              <a:spcBef>
                <a:spcPts val="1000"/>
              </a:spcBef>
              <a:spcAft>
                <a:spcPts val="0"/>
              </a:spcAft>
              <a:buClr>
                <a:schemeClr val="dk1"/>
              </a:buClr>
              <a:buSzPts val="1200"/>
              <a:buFont typeface="Arial"/>
              <a:buNone/>
              <a:defRPr sz="1200"/>
            </a:lvl2pPr>
            <a:lvl3pPr marL="1371600" lvl="2" indent="-304800" algn="l" rtl="0">
              <a:lnSpc>
                <a:spcPct val="109000"/>
              </a:lnSpc>
              <a:spcBef>
                <a:spcPts val="500"/>
              </a:spcBef>
              <a:spcAft>
                <a:spcPts val="0"/>
              </a:spcAft>
              <a:buClr>
                <a:schemeClr val="dk1"/>
              </a:buClr>
              <a:buSzPts val="1200"/>
              <a:buChar char="•"/>
              <a:defRPr sz="1200"/>
            </a:lvl3pPr>
            <a:lvl4pPr marL="1828800" lvl="3" indent="-304800" algn="l" rtl="0">
              <a:lnSpc>
                <a:spcPct val="109000"/>
              </a:lnSpc>
              <a:spcBef>
                <a:spcPts val="500"/>
              </a:spcBef>
              <a:spcAft>
                <a:spcPts val="0"/>
              </a:spcAft>
              <a:buClr>
                <a:schemeClr val="dk1"/>
              </a:buClr>
              <a:buSzPts val="1200"/>
              <a:buChar char="•"/>
              <a:defRPr sz="1200"/>
            </a:lvl4pPr>
            <a:lvl5pPr marL="2286000" lvl="4" indent="-228600" algn="l" rtl="0">
              <a:lnSpc>
                <a:spcPct val="109000"/>
              </a:lnSpc>
              <a:spcBef>
                <a:spcPts val="800"/>
              </a:spcBef>
              <a:spcAft>
                <a:spcPts val="0"/>
              </a:spcAft>
              <a:buClr>
                <a:schemeClr val="dk2"/>
              </a:buClr>
              <a:buSzPts val="1200"/>
              <a:buFont typeface="Arial"/>
              <a:buNone/>
              <a:defRPr sz="1200">
                <a:solidFill>
                  <a:schemeClr val="dk2"/>
                </a:solidFill>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cxnSp>
        <p:nvCxnSpPr>
          <p:cNvPr id="555" name="Google Shape;555;g10d1bdb7c36_0_961"/>
          <p:cNvCxnSpPr/>
          <p:nvPr/>
        </p:nvCxnSpPr>
        <p:spPr>
          <a:xfrm>
            <a:off x="5018310" y="4091958"/>
            <a:ext cx="0" cy="2218500"/>
          </a:xfrm>
          <a:prstGeom prst="straightConnector1">
            <a:avLst/>
          </a:prstGeom>
          <a:noFill/>
          <a:ln w="12700" cap="flat" cmpd="sng">
            <a:solidFill>
              <a:schemeClr val="accent3"/>
            </a:solidFill>
            <a:prstDash val="solid"/>
            <a:miter lim="800000"/>
            <a:headEnd type="none" w="sm" len="sm"/>
            <a:tailEnd type="none" w="sm" len="sm"/>
          </a:ln>
        </p:spPr>
      </p:cxnSp>
      <p:sp>
        <p:nvSpPr>
          <p:cNvPr id="556" name="Google Shape;556;g10d1bdb7c36_0_961"/>
          <p:cNvSpPr txBox="1">
            <a:spLocks noGrp="1"/>
          </p:cNvSpPr>
          <p:nvPr>
            <p:ph type="body" idx="4"/>
          </p:nvPr>
        </p:nvSpPr>
        <p:spPr>
          <a:xfrm>
            <a:off x="4364338" y="4091958"/>
            <a:ext cx="564600" cy="847800"/>
          </a:xfrm>
          <a:prstGeom prst="rect">
            <a:avLst/>
          </a:prstGeom>
          <a:noFill/>
          <a:ln>
            <a:noFill/>
          </a:ln>
        </p:spPr>
        <p:txBody>
          <a:bodyPr spcFirstLastPara="1" wrap="square" lIns="0" tIns="0" rIns="0" bIns="0" anchor="t" anchorCtr="0">
            <a:noAutofit/>
          </a:bodyPr>
          <a:lstStyle>
            <a:lvl1pPr marL="457200" lvl="0" indent="-228600" algn="l" rtl="0">
              <a:lnSpc>
                <a:spcPct val="79000"/>
              </a:lnSpc>
              <a:spcBef>
                <a:spcPts val="1000"/>
              </a:spcBef>
              <a:spcAft>
                <a:spcPts val="0"/>
              </a:spcAft>
              <a:buClr>
                <a:schemeClr val="dk2"/>
              </a:buClr>
              <a:buSzPts val="7000"/>
              <a:buFont typeface="Arial"/>
              <a:buNone/>
              <a:defRPr sz="7000">
                <a:solidFill>
                  <a:schemeClr val="dk2"/>
                </a:solidFill>
              </a:defRPr>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557" name="Google Shape;557;g10d1bdb7c36_0_961"/>
          <p:cNvSpPr txBox="1">
            <a:spLocks noGrp="1"/>
          </p:cNvSpPr>
          <p:nvPr>
            <p:ph type="body" idx="5"/>
          </p:nvPr>
        </p:nvSpPr>
        <p:spPr>
          <a:xfrm>
            <a:off x="8979961" y="4093200"/>
            <a:ext cx="2673600" cy="2218500"/>
          </a:xfrm>
          <a:prstGeom prst="rect">
            <a:avLst/>
          </a:prstGeom>
          <a:noFill/>
          <a:ln>
            <a:noFill/>
          </a:ln>
        </p:spPr>
        <p:txBody>
          <a:bodyPr spcFirstLastPara="1" wrap="square" lIns="0" tIns="0" rIns="0" bIns="0" anchor="t" anchorCtr="0">
            <a:noAutofit/>
          </a:bodyPr>
          <a:lstStyle>
            <a:lvl1pPr marL="457200" lvl="0" indent="-228600" algn="l" rtl="0">
              <a:lnSpc>
                <a:spcPct val="109000"/>
              </a:lnSpc>
              <a:spcBef>
                <a:spcPts val="1000"/>
              </a:spcBef>
              <a:spcAft>
                <a:spcPts val="0"/>
              </a:spcAft>
              <a:buClr>
                <a:schemeClr val="dk2"/>
              </a:buClr>
              <a:buSzPts val="1500"/>
              <a:buFont typeface="Arial"/>
              <a:buNone/>
              <a:defRPr sz="1500">
                <a:solidFill>
                  <a:schemeClr val="dk2"/>
                </a:solidFill>
              </a:defRPr>
            </a:lvl1pPr>
            <a:lvl2pPr marL="914400" lvl="1" indent="-228600" algn="l" rtl="0">
              <a:lnSpc>
                <a:spcPct val="109000"/>
              </a:lnSpc>
              <a:spcBef>
                <a:spcPts val="1000"/>
              </a:spcBef>
              <a:spcAft>
                <a:spcPts val="0"/>
              </a:spcAft>
              <a:buClr>
                <a:schemeClr val="dk1"/>
              </a:buClr>
              <a:buSzPts val="1200"/>
              <a:buFont typeface="Arial"/>
              <a:buNone/>
              <a:defRPr sz="1200"/>
            </a:lvl2pPr>
            <a:lvl3pPr marL="1371600" lvl="2" indent="-304800" algn="l" rtl="0">
              <a:lnSpc>
                <a:spcPct val="109000"/>
              </a:lnSpc>
              <a:spcBef>
                <a:spcPts val="500"/>
              </a:spcBef>
              <a:spcAft>
                <a:spcPts val="0"/>
              </a:spcAft>
              <a:buClr>
                <a:schemeClr val="dk1"/>
              </a:buClr>
              <a:buSzPts val="1200"/>
              <a:buChar char="•"/>
              <a:defRPr sz="1200"/>
            </a:lvl3pPr>
            <a:lvl4pPr marL="1828800" lvl="3" indent="-304800" algn="l" rtl="0">
              <a:lnSpc>
                <a:spcPct val="109000"/>
              </a:lnSpc>
              <a:spcBef>
                <a:spcPts val="500"/>
              </a:spcBef>
              <a:spcAft>
                <a:spcPts val="0"/>
              </a:spcAft>
              <a:buClr>
                <a:schemeClr val="dk1"/>
              </a:buClr>
              <a:buSzPts val="1200"/>
              <a:buChar char="•"/>
              <a:defRPr sz="1200"/>
            </a:lvl4pPr>
            <a:lvl5pPr marL="2286000" lvl="4" indent="-228600" algn="l" rtl="0">
              <a:lnSpc>
                <a:spcPct val="109000"/>
              </a:lnSpc>
              <a:spcBef>
                <a:spcPts val="800"/>
              </a:spcBef>
              <a:spcAft>
                <a:spcPts val="0"/>
              </a:spcAft>
              <a:buClr>
                <a:schemeClr val="dk2"/>
              </a:buClr>
              <a:buSzPts val="1200"/>
              <a:buFont typeface="Arial"/>
              <a:buNone/>
              <a:defRPr sz="1200">
                <a:solidFill>
                  <a:schemeClr val="dk2"/>
                </a:solidFill>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cxnSp>
        <p:nvCxnSpPr>
          <p:cNvPr id="558" name="Google Shape;558;g10d1bdb7c36_0_961"/>
          <p:cNvCxnSpPr/>
          <p:nvPr/>
        </p:nvCxnSpPr>
        <p:spPr>
          <a:xfrm>
            <a:off x="8840836" y="4093200"/>
            <a:ext cx="0" cy="2218500"/>
          </a:xfrm>
          <a:prstGeom prst="straightConnector1">
            <a:avLst/>
          </a:prstGeom>
          <a:noFill/>
          <a:ln w="12700" cap="flat" cmpd="sng">
            <a:solidFill>
              <a:schemeClr val="accent3"/>
            </a:solidFill>
            <a:prstDash val="solid"/>
            <a:miter lim="800000"/>
            <a:headEnd type="none" w="sm" len="sm"/>
            <a:tailEnd type="none" w="sm" len="sm"/>
          </a:ln>
        </p:spPr>
      </p:cxnSp>
      <p:sp>
        <p:nvSpPr>
          <p:cNvPr id="559" name="Google Shape;559;g10d1bdb7c36_0_961"/>
          <p:cNvSpPr txBox="1">
            <a:spLocks noGrp="1"/>
          </p:cNvSpPr>
          <p:nvPr>
            <p:ph type="body" idx="6"/>
          </p:nvPr>
        </p:nvSpPr>
        <p:spPr>
          <a:xfrm>
            <a:off x="8186864" y="4093200"/>
            <a:ext cx="564600" cy="847800"/>
          </a:xfrm>
          <a:prstGeom prst="rect">
            <a:avLst/>
          </a:prstGeom>
          <a:noFill/>
          <a:ln>
            <a:noFill/>
          </a:ln>
        </p:spPr>
        <p:txBody>
          <a:bodyPr spcFirstLastPara="1" wrap="square" lIns="0" tIns="0" rIns="0" bIns="0" anchor="t" anchorCtr="0">
            <a:noAutofit/>
          </a:bodyPr>
          <a:lstStyle>
            <a:lvl1pPr marL="457200" lvl="0" indent="-228600" algn="l" rtl="0">
              <a:lnSpc>
                <a:spcPct val="79000"/>
              </a:lnSpc>
              <a:spcBef>
                <a:spcPts val="1000"/>
              </a:spcBef>
              <a:spcAft>
                <a:spcPts val="0"/>
              </a:spcAft>
              <a:buClr>
                <a:schemeClr val="dk2"/>
              </a:buClr>
              <a:buSzPts val="7000"/>
              <a:buFont typeface="Arial"/>
              <a:buNone/>
              <a:defRPr sz="7000">
                <a:solidFill>
                  <a:schemeClr val="dk2"/>
                </a:solidFill>
              </a:defRPr>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Tree>
  </p:cSld>
  <p:clrMapOvr>
    <a:masterClrMapping/>
  </p:clrMapOvr>
  <p:extLst>
    <p:ext uri="{DCECCB84-F9BA-43D5-87BE-67443E8EF086}">
      <p15:sldGuideLst xmlns:p15="http://schemas.microsoft.com/office/powerpoint/2012/main">
        <p15:guide id="1" pos="4933">
          <p15:clr>
            <a:srgbClr val="FBAE40"/>
          </p15:clr>
        </p15:guide>
        <p15:guide id="2" pos="2746">
          <p15:clr>
            <a:srgbClr val="FBAE40"/>
          </p15:clr>
        </p15:guide>
        <p15:guide id="3" pos="2524">
          <p15:clr>
            <a:srgbClr val="FBAE40"/>
          </p15:clr>
        </p15:guide>
        <p15:guide id="4" pos="5156">
          <p15:clr>
            <a:srgbClr val="FBAE40"/>
          </p15:clr>
        </p15:guide>
        <p15:guide id="5" orient="horz" pos="257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Image">
  <p:cSld name="Two Image">
    <p:spTree>
      <p:nvGrpSpPr>
        <p:cNvPr id="1" name="Shape 560"/>
        <p:cNvGrpSpPr/>
        <p:nvPr/>
      </p:nvGrpSpPr>
      <p:grpSpPr>
        <a:xfrm>
          <a:off x="0" y="0"/>
          <a:ext cx="0" cy="0"/>
          <a:chOff x="0" y="0"/>
          <a:chExt cx="0" cy="0"/>
        </a:xfrm>
      </p:grpSpPr>
      <p:sp>
        <p:nvSpPr>
          <p:cNvPr id="561" name="Google Shape;561;g10d1bdb7c36_0_973"/>
          <p:cNvSpPr txBox="1">
            <a:spLocks noGrp="1"/>
          </p:cNvSpPr>
          <p:nvPr>
            <p:ph type="title"/>
          </p:nvPr>
        </p:nvSpPr>
        <p:spPr>
          <a:xfrm>
            <a:off x="538163" y="318837"/>
            <a:ext cx="9563700" cy="788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2" name="Google Shape;562;g10d1bdb7c36_0_973"/>
          <p:cNvSpPr>
            <a:spLocks noGrp="1"/>
          </p:cNvSpPr>
          <p:nvPr>
            <p:ph type="pic" idx="2"/>
          </p:nvPr>
        </p:nvSpPr>
        <p:spPr>
          <a:xfrm>
            <a:off x="6275388" y="1771200"/>
            <a:ext cx="5367600" cy="4539600"/>
          </a:xfrm>
          <a:prstGeom prst="rect">
            <a:avLst/>
          </a:prstGeom>
          <a:noFill/>
          <a:ln>
            <a:noFill/>
          </a:ln>
        </p:spPr>
      </p:sp>
      <p:sp>
        <p:nvSpPr>
          <p:cNvPr id="563" name="Google Shape;563;g10d1bdb7c36_0_973"/>
          <p:cNvSpPr txBox="1">
            <a:spLocks noGrp="1"/>
          </p:cNvSpPr>
          <p:nvPr>
            <p:ph type="sldNum" idx="12"/>
          </p:nvPr>
        </p:nvSpPr>
        <p:spPr>
          <a:xfrm>
            <a:off x="11363900" y="6569028"/>
            <a:ext cx="691500" cy="225300"/>
          </a:xfrm>
          <a:prstGeom prst="rect">
            <a:avLst/>
          </a:prstGeom>
          <a:noFill/>
          <a:ln>
            <a:noFill/>
          </a:ln>
        </p:spPr>
        <p:txBody>
          <a:bodyPr spcFirstLastPara="1" wrap="square" lIns="0" tIns="0" rIns="0" bIns="0" anchor="b" anchorCtr="0">
            <a:noAutofit/>
          </a:bodyPr>
          <a:lstStyle>
            <a:lvl1pPr marL="0" lvl="0" indent="0" algn="r" rtl="0">
              <a:lnSpc>
                <a:spcPct val="109000"/>
              </a:lnSpc>
              <a:spcBef>
                <a:spcPts val="0"/>
              </a:spcBef>
              <a:spcAft>
                <a:spcPts val="0"/>
              </a:spcAft>
              <a:buClr>
                <a:schemeClr val="dk2"/>
              </a:buClr>
              <a:buSzPts val="1300"/>
              <a:buFont typeface="Arial"/>
              <a:buNone/>
              <a:defRPr/>
            </a:lvl1pPr>
            <a:lvl2pPr marL="0" lvl="1" indent="0" algn="r" rtl="0">
              <a:lnSpc>
                <a:spcPct val="109000"/>
              </a:lnSpc>
              <a:spcBef>
                <a:spcPts val="0"/>
              </a:spcBef>
              <a:spcAft>
                <a:spcPts val="0"/>
              </a:spcAft>
              <a:buClr>
                <a:schemeClr val="dk2"/>
              </a:buClr>
              <a:buSzPts val="1300"/>
              <a:buFont typeface="Arial"/>
              <a:buNone/>
              <a:defRPr/>
            </a:lvl2pPr>
            <a:lvl3pPr marL="0" lvl="2" indent="0" algn="r" rtl="0">
              <a:lnSpc>
                <a:spcPct val="109000"/>
              </a:lnSpc>
              <a:spcBef>
                <a:spcPts val="0"/>
              </a:spcBef>
              <a:spcAft>
                <a:spcPts val="0"/>
              </a:spcAft>
              <a:buClr>
                <a:schemeClr val="dk2"/>
              </a:buClr>
              <a:buSzPts val="1300"/>
              <a:buFont typeface="Arial"/>
              <a:buNone/>
              <a:defRPr/>
            </a:lvl3pPr>
            <a:lvl4pPr marL="0" lvl="3" indent="0" algn="r" rtl="0">
              <a:lnSpc>
                <a:spcPct val="109000"/>
              </a:lnSpc>
              <a:spcBef>
                <a:spcPts val="0"/>
              </a:spcBef>
              <a:spcAft>
                <a:spcPts val="0"/>
              </a:spcAft>
              <a:buClr>
                <a:schemeClr val="dk2"/>
              </a:buClr>
              <a:buSzPts val="1300"/>
              <a:buFont typeface="Arial"/>
              <a:buNone/>
              <a:defRPr/>
            </a:lvl4pPr>
            <a:lvl5pPr marL="0" lvl="4" indent="0" algn="r" rtl="0">
              <a:lnSpc>
                <a:spcPct val="109000"/>
              </a:lnSpc>
              <a:spcBef>
                <a:spcPts val="0"/>
              </a:spcBef>
              <a:spcAft>
                <a:spcPts val="0"/>
              </a:spcAft>
              <a:buClr>
                <a:schemeClr val="dk2"/>
              </a:buClr>
              <a:buSzPts val="1300"/>
              <a:buFont typeface="Arial"/>
              <a:buNone/>
              <a:defRPr/>
            </a:lvl5pPr>
            <a:lvl6pPr marL="0" lvl="5" indent="0" algn="r" rtl="0">
              <a:lnSpc>
                <a:spcPct val="109000"/>
              </a:lnSpc>
              <a:spcBef>
                <a:spcPts val="0"/>
              </a:spcBef>
              <a:spcAft>
                <a:spcPts val="0"/>
              </a:spcAft>
              <a:buClr>
                <a:schemeClr val="dk2"/>
              </a:buClr>
              <a:buSzPts val="1300"/>
              <a:buFont typeface="Arial"/>
              <a:buNone/>
              <a:defRPr/>
            </a:lvl6pPr>
            <a:lvl7pPr marL="0" lvl="6" indent="0" algn="r" rtl="0">
              <a:lnSpc>
                <a:spcPct val="109000"/>
              </a:lnSpc>
              <a:spcBef>
                <a:spcPts val="0"/>
              </a:spcBef>
              <a:spcAft>
                <a:spcPts val="0"/>
              </a:spcAft>
              <a:buClr>
                <a:schemeClr val="dk2"/>
              </a:buClr>
              <a:buSzPts val="1300"/>
              <a:buFont typeface="Arial"/>
              <a:buNone/>
              <a:defRPr/>
            </a:lvl7pPr>
            <a:lvl8pPr marL="0" lvl="7" indent="0" algn="r" rtl="0">
              <a:lnSpc>
                <a:spcPct val="109000"/>
              </a:lnSpc>
              <a:spcBef>
                <a:spcPts val="0"/>
              </a:spcBef>
              <a:spcAft>
                <a:spcPts val="0"/>
              </a:spcAft>
              <a:buClr>
                <a:schemeClr val="dk2"/>
              </a:buClr>
              <a:buSzPts val="1300"/>
              <a:buFont typeface="Arial"/>
              <a:buNone/>
              <a:defRPr/>
            </a:lvl8pPr>
            <a:lvl9pPr marL="0" lvl="8" indent="0" algn="r" rtl="0">
              <a:lnSpc>
                <a:spcPct val="109000"/>
              </a:lnSpc>
              <a:spcBef>
                <a:spcPts val="0"/>
              </a:spcBef>
              <a:spcAft>
                <a:spcPts val="0"/>
              </a:spcAft>
              <a:buClr>
                <a:schemeClr val="dk2"/>
              </a:buClr>
              <a:buSzPts val="1300"/>
              <a:buFont typeface="Arial"/>
              <a:buNone/>
              <a:defRPr/>
            </a:lvl9pPr>
          </a:lstStyle>
          <a:p>
            <a:pPr marL="0" lvl="0" indent="0" algn="r" rtl="0">
              <a:spcBef>
                <a:spcPts val="0"/>
              </a:spcBef>
              <a:spcAft>
                <a:spcPts val="0"/>
              </a:spcAft>
              <a:buNone/>
            </a:pPr>
            <a:fld id="{00000000-1234-1234-1234-123412341234}" type="slidenum">
              <a:rPr lang="fr-CH"/>
              <a:t>‹#›</a:t>
            </a:fld>
            <a:endParaRPr/>
          </a:p>
        </p:txBody>
      </p:sp>
      <p:sp>
        <p:nvSpPr>
          <p:cNvPr id="564" name="Google Shape;564;g10d1bdb7c36_0_973"/>
          <p:cNvSpPr>
            <a:spLocks noGrp="1"/>
          </p:cNvSpPr>
          <p:nvPr>
            <p:ph type="pic" idx="3"/>
          </p:nvPr>
        </p:nvSpPr>
        <p:spPr>
          <a:xfrm>
            <a:off x="538163" y="1771200"/>
            <a:ext cx="5367600" cy="4539600"/>
          </a:xfrm>
          <a:prstGeom prst="rect">
            <a:avLst/>
          </a:prstGeom>
          <a:noFill/>
          <a:ln>
            <a:noFill/>
          </a:ln>
        </p:spPr>
      </p:sp>
    </p:spTree>
  </p:cSld>
  <p:clrMapOvr>
    <a:masterClrMapping/>
  </p:clrMapOvr>
  <p:extLst>
    <p:ext uri="{DCECCB84-F9BA-43D5-87BE-67443E8EF086}">
      <p15:sldGuideLst xmlns:p15="http://schemas.microsoft.com/office/powerpoint/2012/main">
        <p15:guide id="1" pos="3953">
          <p15:clr>
            <a:srgbClr val="FBAE40"/>
          </p15:clr>
        </p15:guide>
        <p15:guide id="2" pos="372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ext, small image">
  <p:cSld name="Text, small image">
    <p:spTree>
      <p:nvGrpSpPr>
        <p:cNvPr id="1" name="Shape 565"/>
        <p:cNvGrpSpPr/>
        <p:nvPr/>
      </p:nvGrpSpPr>
      <p:grpSpPr>
        <a:xfrm>
          <a:off x="0" y="0"/>
          <a:ext cx="0" cy="0"/>
          <a:chOff x="0" y="0"/>
          <a:chExt cx="0" cy="0"/>
        </a:xfrm>
      </p:grpSpPr>
      <p:sp>
        <p:nvSpPr>
          <p:cNvPr id="566" name="Google Shape;566;g10d1bdb7c36_0_978"/>
          <p:cNvSpPr txBox="1">
            <a:spLocks noGrp="1"/>
          </p:cNvSpPr>
          <p:nvPr>
            <p:ph type="title"/>
          </p:nvPr>
        </p:nvSpPr>
        <p:spPr>
          <a:xfrm>
            <a:off x="538163" y="318837"/>
            <a:ext cx="9563700" cy="788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7" name="Google Shape;567;g10d1bdb7c36_0_978"/>
          <p:cNvSpPr txBox="1">
            <a:spLocks noGrp="1"/>
          </p:cNvSpPr>
          <p:nvPr>
            <p:ph type="body" idx="1"/>
          </p:nvPr>
        </p:nvSpPr>
        <p:spPr>
          <a:xfrm>
            <a:off x="538163" y="1771200"/>
            <a:ext cx="7286700" cy="4539600"/>
          </a:xfrm>
          <a:prstGeom prst="rect">
            <a:avLst/>
          </a:prstGeom>
          <a:noFill/>
          <a:ln>
            <a:noFill/>
          </a:ln>
        </p:spPr>
        <p:txBody>
          <a:bodyPr spcFirstLastPara="1" wrap="square" lIns="0" tIns="0" rIns="0" bIns="0" anchor="t" anchorCtr="0">
            <a:noAutofit/>
          </a:bodyPr>
          <a:lstStyle>
            <a:lvl1pPr marL="457200" lvl="0" indent="-228600" algn="l" rtl="0">
              <a:lnSpc>
                <a:spcPct val="109000"/>
              </a:lnSpc>
              <a:spcBef>
                <a:spcPts val="1000"/>
              </a:spcBef>
              <a:spcAft>
                <a:spcPts val="0"/>
              </a:spcAft>
              <a:buClr>
                <a:schemeClr val="accent3"/>
              </a:buClr>
              <a:buSzPts val="1800"/>
              <a:buNone/>
              <a:defRPr/>
            </a:lvl1pPr>
            <a:lvl2pPr marL="914400" lvl="1" indent="-228600" algn="l" rtl="0">
              <a:lnSpc>
                <a:spcPct val="109000"/>
              </a:lnSpc>
              <a:spcBef>
                <a:spcPts val="1000"/>
              </a:spcBef>
              <a:spcAft>
                <a:spcPts val="0"/>
              </a:spcAft>
              <a:buClr>
                <a:schemeClr val="dk1"/>
              </a:buClr>
              <a:buSzPts val="1800"/>
              <a:buNone/>
              <a:defRPr/>
            </a:lvl2pPr>
            <a:lvl3pPr marL="1371600" lvl="2" indent="-342900" algn="l" rtl="0">
              <a:lnSpc>
                <a:spcPct val="109000"/>
              </a:lnSpc>
              <a:spcBef>
                <a:spcPts val="500"/>
              </a:spcBef>
              <a:spcAft>
                <a:spcPts val="0"/>
              </a:spcAft>
              <a:buClr>
                <a:schemeClr val="dk1"/>
              </a:buClr>
              <a:buSzPts val="1800"/>
              <a:buChar char="•"/>
              <a:defRPr/>
            </a:lvl3pPr>
            <a:lvl4pPr marL="1828800" lvl="3" indent="-342900" algn="l" rtl="0">
              <a:lnSpc>
                <a:spcPct val="109000"/>
              </a:lnSpc>
              <a:spcBef>
                <a:spcPts val="500"/>
              </a:spcBef>
              <a:spcAft>
                <a:spcPts val="0"/>
              </a:spcAft>
              <a:buClr>
                <a:schemeClr val="dk1"/>
              </a:buClr>
              <a:buSzPts val="1800"/>
              <a:buChar char="•"/>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568" name="Google Shape;568;g10d1bdb7c36_0_978"/>
          <p:cNvSpPr>
            <a:spLocks noGrp="1"/>
          </p:cNvSpPr>
          <p:nvPr>
            <p:ph type="pic" idx="2"/>
          </p:nvPr>
        </p:nvSpPr>
        <p:spPr>
          <a:xfrm>
            <a:off x="8185059" y="1480332"/>
            <a:ext cx="3457800" cy="4830600"/>
          </a:xfrm>
          <a:prstGeom prst="rect">
            <a:avLst/>
          </a:prstGeom>
          <a:noFill/>
          <a:ln>
            <a:noFill/>
          </a:ln>
        </p:spPr>
      </p:sp>
      <p:sp>
        <p:nvSpPr>
          <p:cNvPr id="569" name="Google Shape;569;g10d1bdb7c36_0_978"/>
          <p:cNvSpPr txBox="1">
            <a:spLocks noGrp="1"/>
          </p:cNvSpPr>
          <p:nvPr>
            <p:ph type="sldNum" idx="12"/>
          </p:nvPr>
        </p:nvSpPr>
        <p:spPr>
          <a:xfrm>
            <a:off x="11363900" y="6569028"/>
            <a:ext cx="691500" cy="225300"/>
          </a:xfrm>
          <a:prstGeom prst="rect">
            <a:avLst/>
          </a:prstGeom>
          <a:noFill/>
          <a:ln>
            <a:noFill/>
          </a:ln>
        </p:spPr>
        <p:txBody>
          <a:bodyPr spcFirstLastPara="1" wrap="square" lIns="0" tIns="0" rIns="0" bIns="0" anchor="b" anchorCtr="0">
            <a:noAutofit/>
          </a:bodyPr>
          <a:lstStyle>
            <a:lvl1pPr marL="0" lvl="0" indent="0" algn="r" rtl="0">
              <a:lnSpc>
                <a:spcPct val="109000"/>
              </a:lnSpc>
              <a:spcBef>
                <a:spcPts val="0"/>
              </a:spcBef>
              <a:spcAft>
                <a:spcPts val="0"/>
              </a:spcAft>
              <a:buClr>
                <a:schemeClr val="dk2"/>
              </a:buClr>
              <a:buSzPts val="1300"/>
              <a:buFont typeface="Arial"/>
              <a:buNone/>
              <a:defRPr/>
            </a:lvl1pPr>
            <a:lvl2pPr marL="0" lvl="1" indent="0" algn="r" rtl="0">
              <a:lnSpc>
                <a:spcPct val="109000"/>
              </a:lnSpc>
              <a:spcBef>
                <a:spcPts val="0"/>
              </a:spcBef>
              <a:spcAft>
                <a:spcPts val="0"/>
              </a:spcAft>
              <a:buClr>
                <a:schemeClr val="dk2"/>
              </a:buClr>
              <a:buSzPts val="1300"/>
              <a:buFont typeface="Arial"/>
              <a:buNone/>
              <a:defRPr/>
            </a:lvl2pPr>
            <a:lvl3pPr marL="0" lvl="2" indent="0" algn="r" rtl="0">
              <a:lnSpc>
                <a:spcPct val="109000"/>
              </a:lnSpc>
              <a:spcBef>
                <a:spcPts val="0"/>
              </a:spcBef>
              <a:spcAft>
                <a:spcPts val="0"/>
              </a:spcAft>
              <a:buClr>
                <a:schemeClr val="dk2"/>
              </a:buClr>
              <a:buSzPts val="1300"/>
              <a:buFont typeface="Arial"/>
              <a:buNone/>
              <a:defRPr/>
            </a:lvl3pPr>
            <a:lvl4pPr marL="0" lvl="3" indent="0" algn="r" rtl="0">
              <a:lnSpc>
                <a:spcPct val="109000"/>
              </a:lnSpc>
              <a:spcBef>
                <a:spcPts val="0"/>
              </a:spcBef>
              <a:spcAft>
                <a:spcPts val="0"/>
              </a:spcAft>
              <a:buClr>
                <a:schemeClr val="dk2"/>
              </a:buClr>
              <a:buSzPts val="1300"/>
              <a:buFont typeface="Arial"/>
              <a:buNone/>
              <a:defRPr/>
            </a:lvl4pPr>
            <a:lvl5pPr marL="0" lvl="4" indent="0" algn="r" rtl="0">
              <a:lnSpc>
                <a:spcPct val="109000"/>
              </a:lnSpc>
              <a:spcBef>
                <a:spcPts val="0"/>
              </a:spcBef>
              <a:spcAft>
                <a:spcPts val="0"/>
              </a:spcAft>
              <a:buClr>
                <a:schemeClr val="dk2"/>
              </a:buClr>
              <a:buSzPts val="1300"/>
              <a:buFont typeface="Arial"/>
              <a:buNone/>
              <a:defRPr/>
            </a:lvl5pPr>
            <a:lvl6pPr marL="0" lvl="5" indent="0" algn="r" rtl="0">
              <a:lnSpc>
                <a:spcPct val="109000"/>
              </a:lnSpc>
              <a:spcBef>
                <a:spcPts val="0"/>
              </a:spcBef>
              <a:spcAft>
                <a:spcPts val="0"/>
              </a:spcAft>
              <a:buClr>
                <a:schemeClr val="dk2"/>
              </a:buClr>
              <a:buSzPts val="1300"/>
              <a:buFont typeface="Arial"/>
              <a:buNone/>
              <a:defRPr/>
            </a:lvl6pPr>
            <a:lvl7pPr marL="0" lvl="6" indent="0" algn="r" rtl="0">
              <a:lnSpc>
                <a:spcPct val="109000"/>
              </a:lnSpc>
              <a:spcBef>
                <a:spcPts val="0"/>
              </a:spcBef>
              <a:spcAft>
                <a:spcPts val="0"/>
              </a:spcAft>
              <a:buClr>
                <a:schemeClr val="dk2"/>
              </a:buClr>
              <a:buSzPts val="1300"/>
              <a:buFont typeface="Arial"/>
              <a:buNone/>
              <a:defRPr/>
            </a:lvl7pPr>
            <a:lvl8pPr marL="0" lvl="7" indent="0" algn="r" rtl="0">
              <a:lnSpc>
                <a:spcPct val="109000"/>
              </a:lnSpc>
              <a:spcBef>
                <a:spcPts val="0"/>
              </a:spcBef>
              <a:spcAft>
                <a:spcPts val="0"/>
              </a:spcAft>
              <a:buClr>
                <a:schemeClr val="dk2"/>
              </a:buClr>
              <a:buSzPts val="1300"/>
              <a:buFont typeface="Arial"/>
              <a:buNone/>
              <a:defRPr/>
            </a:lvl8pPr>
            <a:lvl9pPr marL="0" lvl="8" indent="0" algn="r" rtl="0">
              <a:lnSpc>
                <a:spcPct val="109000"/>
              </a:lnSpc>
              <a:spcBef>
                <a:spcPts val="0"/>
              </a:spcBef>
              <a:spcAft>
                <a:spcPts val="0"/>
              </a:spcAft>
              <a:buClr>
                <a:schemeClr val="dk2"/>
              </a:buClr>
              <a:buSzPts val="1300"/>
              <a:buFont typeface="Arial"/>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extLst>
    <p:ext uri="{DCECCB84-F9BA-43D5-87BE-67443E8EF086}">
      <p15:sldGuideLst xmlns:p15="http://schemas.microsoft.com/office/powerpoint/2012/main">
        <p15:guide id="1" pos="5154">
          <p15:clr>
            <a:srgbClr val="FBAE40"/>
          </p15:clr>
        </p15:guide>
        <p15:guide id="2" pos="492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blue" type="titleOnly">
  <p:cSld name="TITLE_ONLY">
    <p:spTree>
      <p:nvGrpSpPr>
        <p:cNvPr id="1" name="Shape 570"/>
        <p:cNvGrpSpPr/>
        <p:nvPr/>
      </p:nvGrpSpPr>
      <p:grpSpPr>
        <a:xfrm>
          <a:off x="0" y="0"/>
          <a:ext cx="0" cy="0"/>
          <a:chOff x="0" y="0"/>
          <a:chExt cx="0" cy="0"/>
        </a:xfrm>
      </p:grpSpPr>
      <p:sp>
        <p:nvSpPr>
          <p:cNvPr id="571" name="Google Shape;571;g10d1bdb7c36_0_983"/>
          <p:cNvSpPr txBox="1">
            <a:spLocks noGrp="1"/>
          </p:cNvSpPr>
          <p:nvPr>
            <p:ph type="title"/>
          </p:nvPr>
        </p:nvSpPr>
        <p:spPr>
          <a:xfrm>
            <a:off x="538163" y="318837"/>
            <a:ext cx="9563700" cy="788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2700"/>
              <a:buFont typeface="Arial"/>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2" name="Google Shape;572;g10d1bdb7c36_0_983"/>
          <p:cNvSpPr txBox="1">
            <a:spLocks noGrp="1"/>
          </p:cNvSpPr>
          <p:nvPr>
            <p:ph type="sldNum" idx="12"/>
          </p:nvPr>
        </p:nvSpPr>
        <p:spPr>
          <a:xfrm>
            <a:off x="11363900" y="6569028"/>
            <a:ext cx="691500" cy="225300"/>
          </a:xfrm>
          <a:prstGeom prst="rect">
            <a:avLst/>
          </a:prstGeom>
          <a:noFill/>
          <a:ln>
            <a:noFill/>
          </a:ln>
        </p:spPr>
        <p:txBody>
          <a:bodyPr spcFirstLastPara="1" wrap="square" lIns="0" tIns="0" rIns="0" bIns="0" anchor="b" anchorCtr="0">
            <a:noAutofit/>
          </a:bodyPr>
          <a:lstStyle>
            <a:lvl1pPr marL="0" lvl="0" indent="0" algn="r" rtl="0">
              <a:lnSpc>
                <a:spcPct val="109000"/>
              </a:lnSpc>
              <a:spcBef>
                <a:spcPts val="0"/>
              </a:spcBef>
              <a:spcAft>
                <a:spcPts val="0"/>
              </a:spcAft>
              <a:buClr>
                <a:schemeClr val="dk2"/>
              </a:buClr>
              <a:buSzPts val="1300"/>
              <a:buFont typeface="Arial"/>
              <a:buNone/>
              <a:defRPr/>
            </a:lvl1pPr>
            <a:lvl2pPr marL="0" lvl="1" indent="0" algn="r" rtl="0">
              <a:lnSpc>
                <a:spcPct val="109000"/>
              </a:lnSpc>
              <a:spcBef>
                <a:spcPts val="0"/>
              </a:spcBef>
              <a:spcAft>
                <a:spcPts val="0"/>
              </a:spcAft>
              <a:buClr>
                <a:schemeClr val="dk2"/>
              </a:buClr>
              <a:buSzPts val="1300"/>
              <a:buFont typeface="Arial"/>
              <a:buNone/>
              <a:defRPr/>
            </a:lvl2pPr>
            <a:lvl3pPr marL="0" lvl="2" indent="0" algn="r" rtl="0">
              <a:lnSpc>
                <a:spcPct val="109000"/>
              </a:lnSpc>
              <a:spcBef>
                <a:spcPts val="0"/>
              </a:spcBef>
              <a:spcAft>
                <a:spcPts val="0"/>
              </a:spcAft>
              <a:buClr>
                <a:schemeClr val="dk2"/>
              </a:buClr>
              <a:buSzPts val="1300"/>
              <a:buFont typeface="Arial"/>
              <a:buNone/>
              <a:defRPr/>
            </a:lvl3pPr>
            <a:lvl4pPr marL="0" lvl="3" indent="0" algn="r" rtl="0">
              <a:lnSpc>
                <a:spcPct val="109000"/>
              </a:lnSpc>
              <a:spcBef>
                <a:spcPts val="0"/>
              </a:spcBef>
              <a:spcAft>
                <a:spcPts val="0"/>
              </a:spcAft>
              <a:buClr>
                <a:schemeClr val="dk2"/>
              </a:buClr>
              <a:buSzPts val="1300"/>
              <a:buFont typeface="Arial"/>
              <a:buNone/>
              <a:defRPr/>
            </a:lvl4pPr>
            <a:lvl5pPr marL="0" lvl="4" indent="0" algn="r" rtl="0">
              <a:lnSpc>
                <a:spcPct val="109000"/>
              </a:lnSpc>
              <a:spcBef>
                <a:spcPts val="0"/>
              </a:spcBef>
              <a:spcAft>
                <a:spcPts val="0"/>
              </a:spcAft>
              <a:buClr>
                <a:schemeClr val="dk2"/>
              </a:buClr>
              <a:buSzPts val="1300"/>
              <a:buFont typeface="Arial"/>
              <a:buNone/>
              <a:defRPr/>
            </a:lvl5pPr>
            <a:lvl6pPr marL="0" lvl="5" indent="0" algn="r" rtl="0">
              <a:lnSpc>
                <a:spcPct val="109000"/>
              </a:lnSpc>
              <a:spcBef>
                <a:spcPts val="0"/>
              </a:spcBef>
              <a:spcAft>
                <a:spcPts val="0"/>
              </a:spcAft>
              <a:buClr>
                <a:schemeClr val="dk2"/>
              </a:buClr>
              <a:buSzPts val="1300"/>
              <a:buFont typeface="Arial"/>
              <a:buNone/>
              <a:defRPr/>
            </a:lvl6pPr>
            <a:lvl7pPr marL="0" lvl="6" indent="0" algn="r" rtl="0">
              <a:lnSpc>
                <a:spcPct val="109000"/>
              </a:lnSpc>
              <a:spcBef>
                <a:spcPts val="0"/>
              </a:spcBef>
              <a:spcAft>
                <a:spcPts val="0"/>
              </a:spcAft>
              <a:buClr>
                <a:schemeClr val="dk2"/>
              </a:buClr>
              <a:buSzPts val="1300"/>
              <a:buFont typeface="Arial"/>
              <a:buNone/>
              <a:defRPr/>
            </a:lvl7pPr>
            <a:lvl8pPr marL="0" lvl="7" indent="0" algn="r" rtl="0">
              <a:lnSpc>
                <a:spcPct val="109000"/>
              </a:lnSpc>
              <a:spcBef>
                <a:spcPts val="0"/>
              </a:spcBef>
              <a:spcAft>
                <a:spcPts val="0"/>
              </a:spcAft>
              <a:buClr>
                <a:schemeClr val="dk2"/>
              </a:buClr>
              <a:buSzPts val="1300"/>
              <a:buFont typeface="Arial"/>
              <a:buNone/>
              <a:defRPr/>
            </a:lvl8pPr>
            <a:lvl9pPr marL="0" lvl="8" indent="0" algn="r" rtl="0">
              <a:lnSpc>
                <a:spcPct val="109000"/>
              </a:lnSpc>
              <a:spcBef>
                <a:spcPts val="0"/>
              </a:spcBef>
              <a:spcAft>
                <a:spcPts val="0"/>
              </a:spcAft>
              <a:buClr>
                <a:schemeClr val="dk2"/>
              </a:buClr>
              <a:buSzPts val="1300"/>
              <a:buFont typeface="Arial"/>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73"/>
        <p:cNvGrpSpPr/>
        <p:nvPr/>
      </p:nvGrpSpPr>
      <p:grpSpPr>
        <a:xfrm>
          <a:off x="0" y="0"/>
          <a:ext cx="0" cy="0"/>
          <a:chOff x="0" y="0"/>
          <a:chExt cx="0" cy="0"/>
        </a:xfrm>
      </p:grpSpPr>
      <p:sp>
        <p:nvSpPr>
          <p:cNvPr id="574" name="Google Shape;574;g10d1bdb7c36_0_986"/>
          <p:cNvSpPr txBox="1">
            <a:spLocks noGrp="1"/>
          </p:cNvSpPr>
          <p:nvPr>
            <p:ph type="title"/>
          </p:nvPr>
        </p:nvSpPr>
        <p:spPr>
          <a:xfrm>
            <a:off x="538163" y="318837"/>
            <a:ext cx="9563700" cy="788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5" name="Google Shape;575;g10d1bdb7c36_0_986"/>
          <p:cNvSpPr txBox="1">
            <a:spLocks noGrp="1"/>
          </p:cNvSpPr>
          <p:nvPr>
            <p:ph type="sldNum" idx="12"/>
          </p:nvPr>
        </p:nvSpPr>
        <p:spPr>
          <a:xfrm>
            <a:off x="11363900" y="6569028"/>
            <a:ext cx="691500" cy="225300"/>
          </a:xfrm>
          <a:prstGeom prst="rect">
            <a:avLst/>
          </a:prstGeom>
          <a:noFill/>
          <a:ln>
            <a:noFill/>
          </a:ln>
        </p:spPr>
        <p:txBody>
          <a:bodyPr spcFirstLastPara="1" wrap="square" lIns="0" tIns="0" rIns="0" bIns="0" anchor="b" anchorCtr="0">
            <a:noAutofit/>
          </a:bodyPr>
          <a:lstStyle>
            <a:lvl1pPr marL="0" lvl="0" indent="0" algn="r" rtl="0">
              <a:lnSpc>
                <a:spcPct val="109000"/>
              </a:lnSpc>
              <a:spcBef>
                <a:spcPts val="0"/>
              </a:spcBef>
              <a:spcAft>
                <a:spcPts val="0"/>
              </a:spcAft>
              <a:buClr>
                <a:schemeClr val="dk2"/>
              </a:buClr>
              <a:buSzPts val="1300"/>
              <a:buFont typeface="Arial"/>
              <a:buNone/>
              <a:defRPr/>
            </a:lvl1pPr>
            <a:lvl2pPr marL="0" lvl="1" indent="0" algn="r" rtl="0">
              <a:lnSpc>
                <a:spcPct val="109000"/>
              </a:lnSpc>
              <a:spcBef>
                <a:spcPts val="0"/>
              </a:spcBef>
              <a:spcAft>
                <a:spcPts val="0"/>
              </a:spcAft>
              <a:buClr>
                <a:schemeClr val="dk2"/>
              </a:buClr>
              <a:buSzPts val="1300"/>
              <a:buFont typeface="Arial"/>
              <a:buNone/>
              <a:defRPr/>
            </a:lvl2pPr>
            <a:lvl3pPr marL="0" lvl="2" indent="0" algn="r" rtl="0">
              <a:lnSpc>
                <a:spcPct val="109000"/>
              </a:lnSpc>
              <a:spcBef>
                <a:spcPts val="0"/>
              </a:spcBef>
              <a:spcAft>
                <a:spcPts val="0"/>
              </a:spcAft>
              <a:buClr>
                <a:schemeClr val="dk2"/>
              </a:buClr>
              <a:buSzPts val="1300"/>
              <a:buFont typeface="Arial"/>
              <a:buNone/>
              <a:defRPr/>
            </a:lvl3pPr>
            <a:lvl4pPr marL="0" lvl="3" indent="0" algn="r" rtl="0">
              <a:lnSpc>
                <a:spcPct val="109000"/>
              </a:lnSpc>
              <a:spcBef>
                <a:spcPts val="0"/>
              </a:spcBef>
              <a:spcAft>
                <a:spcPts val="0"/>
              </a:spcAft>
              <a:buClr>
                <a:schemeClr val="dk2"/>
              </a:buClr>
              <a:buSzPts val="1300"/>
              <a:buFont typeface="Arial"/>
              <a:buNone/>
              <a:defRPr/>
            </a:lvl4pPr>
            <a:lvl5pPr marL="0" lvl="4" indent="0" algn="r" rtl="0">
              <a:lnSpc>
                <a:spcPct val="109000"/>
              </a:lnSpc>
              <a:spcBef>
                <a:spcPts val="0"/>
              </a:spcBef>
              <a:spcAft>
                <a:spcPts val="0"/>
              </a:spcAft>
              <a:buClr>
                <a:schemeClr val="dk2"/>
              </a:buClr>
              <a:buSzPts val="1300"/>
              <a:buFont typeface="Arial"/>
              <a:buNone/>
              <a:defRPr/>
            </a:lvl5pPr>
            <a:lvl6pPr marL="0" lvl="5" indent="0" algn="r" rtl="0">
              <a:lnSpc>
                <a:spcPct val="109000"/>
              </a:lnSpc>
              <a:spcBef>
                <a:spcPts val="0"/>
              </a:spcBef>
              <a:spcAft>
                <a:spcPts val="0"/>
              </a:spcAft>
              <a:buClr>
                <a:schemeClr val="dk2"/>
              </a:buClr>
              <a:buSzPts val="1300"/>
              <a:buFont typeface="Arial"/>
              <a:buNone/>
              <a:defRPr/>
            </a:lvl6pPr>
            <a:lvl7pPr marL="0" lvl="6" indent="0" algn="r" rtl="0">
              <a:lnSpc>
                <a:spcPct val="109000"/>
              </a:lnSpc>
              <a:spcBef>
                <a:spcPts val="0"/>
              </a:spcBef>
              <a:spcAft>
                <a:spcPts val="0"/>
              </a:spcAft>
              <a:buClr>
                <a:schemeClr val="dk2"/>
              </a:buClr>
              <a:buSzPts val="1300"/>
              <a:buFont typeface="Arial"/>
              <a:buNone/>
              <a:defRPr/>
            </a:lvl7pPr>
            <a:lvl8pPr marL="0" lvl="7" indent="0" algn="r" rtl="0">
              <a:lnSpc>
                <a:spcPct val="109000"/>
              </a:lnSpc>
              <a:spcBef>
                <a:spcPts val="0"/>
              </a:spcBef>
              <a:spcAft>
                <a:spcPts val="0"/>
              </a:spcAft>
              <a:buClr>
                <a:schemeClr val="dk2"/>
              </a:buClr>
              <a:buSzPts val="1300"/>
              <a:buFont typeface="Arial"/>
              <a:buNone/>
              <a:defRPr/>
            </a:lvl8pPr>
            <a:lvl9pPr marL="0" lvl="8" indent="0" algn="r" rtl="0">
              <a:lnSpc>
                <a:spcPct val="109000"/>
              </a:lnSpc>
              <a:spcBef>
                <a:spcPts val="0"/>
              </a:spcBef>
              <a:spcAft>
                <a:spcPts val="0"/>
              </a:spcAft>
              <a:buClr>
                <a:schemeClr val="dk2"/>
              </a:buClr>
              <a:buSzPts val="1300"/>
              <a:buFont typeface="Arial"/>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76"/>
        <p:cNvGrpSpPr/>
        <p:nvPr/>
      </p:nvGrpSpPr>
      <p:grpSpPr>
        <a:xfrm>
          <a:off x="0" y="0"/>
          <a:ext cx="0" cy="0"/>
          <a:chOff x="0" y="0"/>
          <a:chExt cx="0" cy="0"/>
        </a:xfrm>
      </p:grpSpPr>
      <p:sp>
        <p:nvSpPr>
          <p:cNvPr id="577" name="Google Shape;577;g10d1bdb7c36_0_989"/>
          <p:cNvSpPr txBox="1">
            <a:spLocks noGrp="1"/>
          </p:cNvSpPr>
          <p:nvPr>
            <p:ph type="sldNum" idx="12"/>
          </p:nvPr>
        </p:nvSpPr>
        <p:spPr>
          <a:xfrm>
            <a:off x="11363900" y="6569028"/>
            <a:ext cx="691500" cy="225300"/>
          </a:xfrm>
          <a:prstGeom prst="rect">
            <a:avLst/>
          </a:prstGeom>
          <a:noFill/>
          <a:ln>
            <a:noFill/>
          </a:ln>
        </p:spPr>
        <p:txBody>
          <a:bodyPr spcFirstLastPara="1" wrap="square" lIns="0" tIns="0" rIns="0" bIns="0" anchor="b" anchorCtr="0">
            <a:noAutofit/>
          </a:bodyPr>
          <a:lstStyle>
            <a:lvl1pPr marL="0" lvl="0" indent="0" algn="r" rtl="0">
              <a:lnSpc>
                <a:spcPct val="109000"/>
              </a:lnSpc>
              <a:spcBef>
                <a:spcPts val="0"/>
              </a:spcBef>
              <a:spcAft>
                <a:spcPts val="0"/>
              </a:spcAft>
              <a:buClr>
                <a:schemeClr val="dk2"/>
              </a:buClr>
              <a:buSzPts val="1300"/>
              <a:buFont typeface="Arial"/>
              <a:buNone/>
              <a:defRPr/>
            </a:lvl1pPr>
            <a:lvl2pPr marL="0" lvl="1" indent="0" algn="r" rtl="0">
              <a:lnSpc>
                <a:spcPct val="109000"/>
              </a:lnSpc>
              <a:spcBef>
                <a:spcPts val="0"/>
              </a:spcBef>
              <a:spcAft>
                <a:spcPts val="0"/>
              </a:spcAft>
              <a:buClr>
                <a:schemeClr val="dk2"/>
              </a:buClr>
              <a:buSzPts val="1300"/>
              <a:buFont typeface="Arial"/>
              <a:buNone/>
              <a:defRPr/>
            </a:lvl2pPr>
            <a:lvl3pPr marL="0" lvl="2" indent="0" algn="r" rtl="0">
              <a:lnSpc>
                <a:spcPct val="109000"/>
              </a:lnSpc>
              <a:spcBef>
                <a:spcPts val="0"/>
              </a:spcBef>
              <a:spcAft>
                <a:spcPts val="0"/>
              </a:spcAft>
              <a:buClr>
                <a:schemeClr val="dk2"/>
              </a:buClr>
              <a:buSzPts val="1300"/>
              <a:buFont typeface="Arial"/>
              <a:buNone/>
              <a:defRPr/>
            </a:lvl3pPr>
            <a:lvl4pPr marL="0" lvl="3" indent="0" algn="r" rtl="0">
              <a:lnSpc>
                <a:spcPct val="109000"/>
              </a:lnSpc>
              <a:spcBef>
                <a:spcPts val="0"/>
              </a:spcBef>
              <a:spcAft>
                <a:spcPts val="0"/>
              </a:spcAft>
              <a:buClr>
                <a:schemeClr val="dk2"/>
              </a:buClr>
              <a:buSzPts val="1300"/>
              <a:buFont typeface="Arial"/>
              <a:buNone/>
              <a:defRPr/>
            </a:lvl4pPr>
            <a:lvl5pPr marL="0" lvl="4" indent="0" algn="r" rtl="0">
              <a:lnSpc>
                <a:spcPct val="109000"/>
              </a:lnSpc>
              <a:spcBef>
                <a:spcPts val="0"/>
              </a:spcBef>
              <a:spcAft>
                <a:spcPts val="0"/>
              </a:spcAft>
              <a:buClr>
                <a:schemeClr val="dk2"/>
              </a:buClr>
              <a:buSzPts val="1300"/>
              <a:buFont typeface="Arial"/>
              <a:buNone/>
              <a:defRPr/>
            </a:lvl5pPr>
            <a:lvl6pPr marL="0" lvl="5" indent="0" algn="r" rtl="0">
              <a:lnSpc>
                <a:spcPct val="109000"/>
              </a:lnSpc>
              <a:spcBef>
                <a:spcPts val="0"/>
              </a:spcBef>
              <a:spcAft>
                <a:spcPts val="0"/>
              </a:spcAft>
              <a:buClr>
                <a:schemeClr val="dk2"/>
              </a:buClr>
              <a:buSzPts val="1300"/>
              <a:buFont typeface="Arial"/>
              <a:buNone/>
              <a:defRPr/>
            </a:lvl6pPr>
            <a:lvl7pPr marL="0" lvl="6" indent="0" algn="r" rtl="0">
              <a:lnSpc>
                <a:spcPct val="109000"/>
              </a:lnSpc>
              <a:spcBef>
                <a:spcPts val="0"/>
              </a:spcBef>
              <a:spcAft>
                <a:spcPts val="0"/>
              </a:spcAft>
              <a:buClr>
                <a:schemeClr val="dk2"/>
              </a:buClr>
              <a:buSzPts val="1300"/>
              <a:buFont typeface="Arial"/>
              <a:buNone/>
              <a:defRPr/>
            </a:lvl7pPr>
            <a:lvl8pPr marL="0" lvl="7" indent="0" algn="r" rtl="0">
              <a:lnSpc>
                <a:spcPct val="109000"/>
              </a:lnSpc>
              <a:spcBef>
                <a:spcPts val="0"/>
              </a:spcBef>
              <a:spcAft>
                <a:spcPts val="0"/>
              </a:spcAft>
              <a:buClr>
                <a:schemeClr val="dk2"/>
              </a:buClr>
              <a:buSzPts val="1300"/>
              <a:buFont typeface="Arial"/>
              <a:buNone/>
              <a:defRPr/>
            </a:lvl8pPr>
            <a:lvl9pPr marL="0" lvl="8" indent="0" algn="r" rtl="0">
              <a:lnSpc>
                <a:spcPct val="109000"/>
              </a:lnSpc>
              <a:spcBef>
                <a:spcPts val="0"/>
              </a:spcBef>
              <a:spcAft>
                <a:spcPts val="0"/>
              </a:spcAft>
              <a:buClr>
                <a:schemeClr val="dk2"/>
              </a:buClr>
              <a:buSzPts val="1300"/>
              <a:buFont typeface="Arial"/>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Ending 1">
  <p:cSld name="Ending 1">
    <p:spTree>
      <p:nvGrpSpPr>
        <p:cNvPr id="1" name="Shape 578"/>
        <p:cNvGrpSpPr/>
        <p:nvPr/>
      </p:nvGrpSpPr>
      <p:grpSpPr>
        <a:xfrm>
          <a:off x="0" y="0"/>
          <a:ext cx="0" cy="0"/>
          <a:chOff x="0" y="0"/>
          <a:chExt cx="0" cy="0"/>
        </a:xfrm>
      </p:grpSpPr>
      <p:sp>
        <p:nvSpPr>
          <p:cNvPr id="579" name="Google Shape;579;g10d1bdb7c36_0_991"/>
          <p:cNvSpPr/>
          <p:nvPr/>
        </p:nvSpPr>
        <p:spPr>
          <a:xfrm>
            <a:off x="1" y="0"/>
            <a:ext cx="12192000" cy="6858000"/>
          </a:xfrm>
          <a:prstGeom prst="rect">
            <a:avLst/>
          </a:prstGeom>
          <a:gradFill>
            <a:gsLst>
              <a:gs pos="0">
                <a:schemeClr val="dk2"/>
              </a:gs>
              <a:gs pos="72000">
                <a:srgbClr val="0726B1"/>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9000"/>
              </a:lnSpc>
              <a:spcBef>
                <a:spcPts val="0"/>
              </a:spcBef>
              <a:spcAft>
                <a:spcPts val="0"/>
              </a:spcAft>
              <a:buClr>
                <a:schemeClr val="accent3"/>
              </a:buClr>
              <a:buSzPts val="2000"/>
              <a:buFont typeface="Arial"/>
              <a:buNone/>
            </a:pPr>
            <a:endParaRPr sz="2000" b="1">
              <a:solidFill>
                <a:schemeClr val="lt1"/>
              </a:solidFill>
              <a:latin typeface="Arial"/>
              <a:ea typeface="Arial"/>
              <a:cs typeface="Arial"/>
              <a:sym typeface="Arial"/>
            </a:endParaRPr>
          </a:p>
        </p:txBody>
      </p:sp>
      <p:sp>
        <p:nvSpPr>
          <p:cNvPr id="580" name="Google Shape;580;g10d1bdb7c36_0_991"/>
          <p:cNvSpPr txBox="1">
            <a:spLocks noGrp="1"/>
          </p:cNvSpPr>
          <p:nvPr>
            <p:ph type="title"/>
          </p:nvPr>
        </p:nvSpPr>
        <p:spPr>
          <a:xfrm>
            <a:off x="716137" y="2563599"/>
            <a:ext cx="6266700" cy="3746700"/>
          </a:xfrm>
          <a:prstGeom prst="rect">
            <a:avLst/>
          </a:prstGeom>
          <a:noFill/>
          <a:ln>
            <a:noFill/>
          </a:ln>
        </p:spPr>
        <p:txBody>
          <a:bodyPr spcFirstLastPara="1" wrap="square" lIns="0" tIns="0" rIns="0" bIns="0" anchor="t" anchorCtr="0">
            <a:noAutofit/>
          </a:bodyPr>
          <a:lstStyle>
            <a:lvl1pPr lvl="0" algn="l" rtl="0">
              <a:lnSpc>
                <a:spcPct val="98000"/>
              </a:lnSpc>
              <a:spcBef>
                <a:spcPts val="0"/>
              </a:spcBef>
              <a:spcAft>
                <a:spcPts val="0"/>
              </a:spcAft>
              <a:buClr>
                <a:schemeClr val="lt1"/>
              </a:buClr>
              <a:buSzPts val="4000"/>
              <a:buFont typeface="Arial"/>
              <a:buNone/>
              <a:defRPr sz="4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581" name="Google Shape;581;g10d1bdb7c36_0_991"/>
          <p:cNvPicPr preferRelativeResize="0"/>
          <p:nvPr/>
        </p:nvPicPr>
        <p:blipFill rotWithShape="1">
          <a:blip r:embed="rId2">
            <a:alphaModFix/>
          </a:blip>
          <a:srcRect/>
          <a:stretch/>
        </p:blipFill>
        <p:spPr>
          <a:xfrm>
            <a:off x="638119" y="625113"/>
            <a:ext cx="2158899" cy="1150316"/>
          </a:xfrm>
          <a:prstGeom prst="rect">
            <a:avLst/>
          </a:prstGeom>
          <a:noFill/>
          <a:ln>
            <a:noFill/>
          </a:ln>
        </p:spPr>
      </p:pic>
      <p:sp>
        <p:nvSpPr>
          <p:cNvPr id="582" name="Google Shape;582;g10d1bdb7c36_0_991"/>
          <p:cNvSpPr txBox="1">
            <a:spLocks noGrp="1"/>
          </p:cNvSpPr>
          <p:nvPr>
            <p:ph type="body" idx="1"/>
          </p:nvPr>
        </p:nvSpPr>
        <p:spPr>
          <a:xfrm>
            <a:off x="8128772" y="2563599"/>
            <a:ext cx="3525000" cy="3746700"/>
          </a:xfrm>
          <a:prstGeom prst="rect">
            <a:avLst/>
          </a:prstGeom>
          <a:noFill/>
          <a:ln>
            <a:noFill/>
          </a:ln>
        </p:spPr>
        <p:txBody>
          <a:bodyPr spcFirstLastPara="1" wrap="square" lIns="0" tIns="126000" rIns="0" bIns="0" anchor="t" anchorCtr="0">
            <a:noAutofit/>
          </a:bodyPr>
          <a:lstStyle>
            <a:lvl1pPr marL="457200" lvl="0" indent="-228600" algn="l" rtl="0">
              <a:lnSpc>
                <a:spcPct val="109000"/>
              </a:lnSpc>
              <a:spcBef>
                <a:spcPts val="1000"/>
              </a:spcBef>
              <a:spcAft>
                <a:spcPts val="0"/>
              </a:spcAft>
              <a:buClr>
                <a:schemeClr val="lt1"/>
              </a:buClr>
              <a:buSzPts val="1500"/>
              <a:buFont typeface="Arial"/>
              <a:buNone/>
              <a:defRPr sz="1500">
                <a:solidFill>
                  <a:schemeClr val="lt1"/>
                </a:solidFill>
              </a:defRPr>
            </a:lvl1pPr>
            <a:lvl2pPr marL="914400" lvl="1" indent="-228600" algn="l" rtl="0">
              <a:lnSpc>
                <a:spcPct val="109000"/>
              </a:lnSpc>
              <a:spcBef>
                <a:spcPts val="1000"/>
              </a:spcBef>
              <a:spcAft>
                <a:spcPts val="0"/>
              </a:spcAft>
              <a:buClr>
                <a:schemeClr val="lt1"/>
              </a:buClr>
              <a:buSzPts val="1500"/>
              <a:buFont typeface="Arial"/>
              <a:buNone/>
              <a:defRPr sz="1500">
                <a:solidFill>
                  <a:schemeClr val="lt1"/>
                </a:solidFill>
              </a:defRPr>
            </a:lvl2pPr>
            <a:lvl3pPr marL="1371600" lvl="2" indent="-323850" algn="l" rtl="0">
              <a:lnSpc>
                <a:spcPct val="109000"/>
              </a:lnSpc>
              <a:spcBef>
                <a:spcPts val="500"/>
              </a:spcBef>
              <a:spcAft>
                <a:spcPts val="0"/>
              </a:spcAft>
              <a:buClr>
                <a:schemeClr val="lt1"/>
              </a:buClr>
              <a:buSzPts val="1500"/>
              <a:buChar char="•"/>
              <a:defRPr sz="1500">
                <a:solidFill>
                  <a:schemeClr val="lt1"/>
                </a:solidFill>
              </a:defRPr>
            </a:lvl3pPr>
            <a:lvl4pPr marL="1828800" lvl="3" indent="-323850" algn="l" rtl="0">
              <a:lnSpc>
                <a:spcPct val="109000"/>
              </a:lnSpc>
              <a:spcBef>
                <a:spcPts val="500"/>
              </a:spcBef>
              <a:spcAft>
                <a:spcPts val="0"/>
              </a:spcAft>
              <a:buClr>
                <a:schemeClr val="lt1"/>
              </a:buClr>
              <a:buSzPts val="1500"/>
              <a:buChar char="•"/>
              <a:defRPr sz="1500">
                <a:solidFill>
                  <a:schemeClr val="lt1"/>
                </a:solidFill>
              </a:defRPr>
            </a:lvl4pPr>
            <a:lvl5pPr marL="2286000" lvl="4" indent="-228600" algn="l" rtl="0">
              <a:lnSpc>
                <a:spcPct val="109000"/>
              </a:lnSpc>
              <a:spcBef>
                <a:spcPts val="800"/>
              </a:spcBef>
              <a:spcAft>
                <a:spcPts val="0"/>
              </a:spcAft>
              <a:buClr>
                <a:schemeClr val="accent3"/>
              </a:buClr>
              <a:buSzPts val="1800"/>
              <a:buNone/>
              <a:defRPr/>
            </a:lvl5pPr>
            <a:lvl6pPr marL="2743200" lvl="5" indent="-228600" algn="l" rtl="0">
              <a:lnSpc>
                <a:spcPct val="109000"/>
              </a:lnSpc>
              <a:spcBef>
                <a:spcPts val="800"/>
              </a:spcBef>
              <a:spcAft>
                <a:spcPts val="0"/>
              </a:spcAft>
              <a:buClr>
                <a:schemeClr val="dk1"/>
              </a:buClr>
              <a:buSzPts val="1800"/>
              <a:buNone/>
              <a:defRPr/>
            </a:lvl6pPr>
            <a:lvl7pPr marL="3200400" lvl="6" indent="-342900" algn="l" rtl="0">
              <a:lnSpc>
                <a:spcPct val="109000"/>
              </a:lnSpc>
              <a:spcBef>
                <a:spcPts val="400"/>
              </a:spcBef>
              <a:spcAft>
                <a:spcPts val="0"/>
              </a:spcAft>
              <a:buClr>
                <a:schemeClr val="dk1"/>
              </a:buClr>
              <a:buSzPts val="1800"/>
              <a:buChar char="•"/>
              <a:defRPr/>
            </a:lvl7pPr>
            <a:lvl8pPr marL="3657600" lvl="7" indent="-342900" algn="l" rtl="0">
              <a:lnSpc>
                <a:spcPct val="109000"/>
              </a:lnSpc>
              <a:spcBef>
                <a:spcPts val="400"/>
              </a:spcBef>
              <a:spcAft>
                <a:spcPts val="0"/>
              </a:spcAft>
              <a:buClr>
                <a:schemeClr val="dk1"/>
              </a:buClr>
              <a:buSzPts val="1800"/>
              <a:buChar char="•"/>
              <a:defRPr/>
            </a:lvl8pPr>
            <a:lvl9pPr marL="4114800" lvl="8" indent="-228600" algn="l" rtl="0">
              <a:lnSpc>
                <a:spcPct val="109000"/>
              </a:lnSpc>
              <a:spcBef>
                <a:spcPts val="0"/>
              </a:spcBef>
              <a:spcAft>
                <a:spcPts val="0"/>
              </a:spcAft>
              <a:buClr>
                <a:schemeClr val="dk1"/>
              </a:buClr>
              <a:buSzPts val="1800"/>
              <a:buNone/>
              <a:defRPr/>
            </a:lvl9pPr>
          </a:lstStyle>
          <a:p>
            <a:endParaRPr/>
          </a:p>
        </p:txBody>
      </p:sp>
      <p:sp>
        <p:nvSpPr>
          <p:cNvPr id="583" name="Google Shape;583;g10d1bdb7c36_0_991"/>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extLst>
    <p:ext uri="{DCECCB84-F9BA-43D5-87BE-67443E8EF086}">
      <p15:sldGuideLst xmlns:p15="http://schemas.microsoft.com/office/powerpoint/2012/main">
        <p15:guide id="1" pos="450">
          <p15:clr>
            <a:srgbClr val="FBAE40"/>
          </p15:clr>
        </p15:guide>
        <p15:guide id="2" orient="horz" pos="1614">
          <p15:clr>
            <a:srgbClr val="FBAE40"/>
          </p15:clr>
        </p15:guide>
        <p15:guide id="3" pos="4400">
          <p15:clr>
            <a:srgbClr val="FBAE40"/>
          </p15:clr>
        </p15:guide>
        <p15:guide id="4" pos="512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85"/>
        <p:cNvGrpSpPr/>
        <p:nvPr/>
      </p:nvGrpSpPr>
      <p:grpSpPr>
        <a:xfrm>
          <a:off x="0" y="0"/>
          <a:ext cx="0" cy="0"/>
          <a:chOff x="0" y="0"/>
          <a:chExt cx="0" cy="0"/>
        </a:xfrm>
      </p:grpSpPr>
      <p:sp>
        <p:nvSpPr>
          <p:cNvPr id="186" name="Google Shape;186;p40"/>
          <p:cNvSpPr txBox="1">
            <a:spLocks noGrp="1"/>
          </p:cNvSpPr>
          <p:nvPr>
            <p:ph type="title"/>
          </p:nvPr>
        </p:nvSpPr>
        <p:spPr>
          <a:xfrm>
            <a:off x="538163" y="318837"/>
            <a:ext cx="9563781" cy="788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40"/>
          <p:cNvSpPr txBox="1">
            <a:spLocks noGrp="1"/>
          </p:cNvSpPr>
          <p:nvPr>
            <p:ph type="sldNum" idx="12"/>
          </p:nvPr>
        </p:nvSpPr>
        <p:spPr>
          <a:xfrm>
            <a:off x="11363900" y="6569028"/>
            <a:ext cx="691528" cy="225208"/>
          </a:xfrm>
          <a:prstGeom prst="rect">
            <a:avLst/>
          </a:prstGeom>
          <a:noFill/>
          <a:ln>
            <a:noFill/>
          </a:ln>
        </p:spPr>
        <p:txBody>
          <a:bodyPr spcFirstLastPara="1" wrap="square" lIns="0" tIns="0" rIns="0" bIns="0" anchor="b" anchorCtr="0">
            <a:noAutofit/>
          </a:bodyPr>
          <a:lstStyle>
            <a:lvl1pPr marL="0" lvl="0" indent="0" algn="r">
              <a:lnSpc>
                <a:spcPct val="109000"/>
              </a:lnSpc>
              <a:spcBef>
                <a:spcPts val="0"/>
              </a:spcBef>
              <a:spcAft>
                <a:spcPts val="0"/>
              </a:spcAft>
              <a:buClr>
                <a:schemeClr val="dk2"/>
              </a:buClr>
              <a:buSzPts val="1300"/>
              <a:buFont typeface="Arial"/>
              <a:buNone/>
              <a:defRPr/>
            </a:lvl1pPr>
            <a:lvl2pPr marL="0" lvl="1" indent="0" algn="r">
              <a:lnSpc>
                <a:spcPct val="109000"/>
              </a:lnSpc>
              <a:spcBef>
                <a:spcPts val="0"/>
              </a:spcBef>
              <a:spcAft>
                <a:spcPts val="0"/>
              </a:spcAft>
              <a:buClr>
                <a:schemeClr val="dk2"/>
              </a:buClr>
              <a:buSzPts val="1300"/>
              <a:buFont typeface="Arial"/>
              <a:buNone/>
              <a:defRPr/>
            </a:lvl2pPr>
            <a:lvl3pPr marL="0" lvl="2" indent="0" algn="r">
              <a:lnSpc>
                <a:spcPct val="109000"/>
              </a:lnSpc>
              <a:spcBef>
                <a:spcPts val="0"/>
              </a:spcBef>
              <a:spcAft>
                <a:spcPts val="0"/>
              </a:spcAft>
              <a:buClr>
                <a:schemeClr val="dk2"/>
              </a:buClr>
              <a:buSzPts val="1300"/>
              <a:buFont typeface="Arial"/>
              <a:buNone/>
              <a:defRPr/>
            </a:lvl3pPr>
            <a:lvl4pPr marL="0" lvl="3" indent="0" algn="r">
              <a:lnSpc>
                <a:spcPct val="109000"/>
              </a:lnSpc>
              <a:spcBef>
                <a:spcPts val="0"/>
              </a:spcBef>
              <a:spcAft>
                <a:spcPts val="0"/>
              </a:spcAft>
              <a:buClr>
                <a:schemeClr val="dk2"/>
              </a:buClr>
              <a:buSzPts val="1300"/>
              <a:buFont typeface="Arial"/>
              <a:buNone/>
              <a:defRPr/>
            </a:lvl4pPr>
            <a:lvl5pPr marL="0" lvl="4" indent="0" algn="r">
              <a:lnSpc>
                <a:spcPct val="109000"/>
              </a:lnSpc>
              <a:spcBef>
                <a:spcPts val="0"/>
              </a:spcBef>
              <a:spcAft>
                <a:spcPts val="0"/>
              </a:spcAft>
              <a:buClr>
                <a:schemeClr val="dk2"/>
              </a:buClr>
              <a:buSzPts val="1300"/>
              <a:buFont typeface="Arial"/>
              <a:buNone/>
              <a:defRPr/>
            </a:lvl5pPr>
            <a:lvl6pPr marL="0" lvl="5" indent="0" algn="r">
              <a:lnSpc>
                <a:spcPct val="109000"/>
              </a:lnSpc>
              <a:spcBef>
                <a:spcPts val="0"/>
              </a:spcBef>
              <a:spcAft>
                <a:spcPts val="0"/>
              </a:spcAft>
              <a:buClr>
                <a:schemeClr val="dk2"/>
              </a:buClr>
              <a:buSzPts val="1300"/>
              <a:buFont typeface="Arial"/>
              <a:buNone/>
              <a:defRPr/>
            </a:lvl6pPr>
            <a:lvl7pPr marL="0" lvl="6" indent="0" algn="r">
              <a:lnSpc>
                <a:spcPct val="109000"/>
              </a:lnSpc>
              <a:spcBef>
                <a:spcPts val="0"/>
              </a:spcBef>
              <a:spcAft>
                <a:spcPts val="0"/>
              </a:spcAft>
              <a:buClr>
                <a:schemeClr val="dk2"/>
              </a:buClr>
              <a:buSzPts val="1300"/>
              <a:buFont typeface="Arial"/>
              <a:buNone/>
              <a:defRPr/>
            </a:lvl7pPr>
            <a:lvl8pPr marL="0" lvl="7" indent="0" algn="r">
              <a:lnSpc>
                <a:spcPct val="109000"/>
              </a:lnSpc>
              <a:spcBef>
                <a:spcPts val="0"/>
              </a:spcBef>
              <a:spcAft>
                <a:spcPts val="0"/>
              </a:spcAft>
              <a:buClr>
                <a:schemeClr val="dk2"/>
              </a:buClr>
              <a:buSzPts val="1300"/>
              <a:buFont typeface="Arial"/>
              <a:buNone/>
              <a:defRPr/>
            </a:lvl8pPr>
            <a:lvl9pPr marL="0" lvl="8" indent="0" algn="r">
              <a:lnSpc>
                <a:spcPct val="109000"/>
              </a:lnSpc>
              <a:spcBef>
                <a:spcPts val="0"/>
              </a:spcBef>
              <a:spcAft>
                <a:spcPts val="0"/>
              </a:spcAft>
              <a:buClr>
                <a:schemeClr val="dk2"/>
              </a:buClr>
              <a:buSzPts val="1300"/>
              <a:buFont typeface="Arial"/>
              <a:buNone/>
              <a:defRPr/>
            </a:lvl9pPr>
          </a:lstStyle>
          <a:p>
            <a:pPr marL="0" lvl="0" indent="0" algn="r" rtl="0">
              <a:spcBef>
                <a:spcPts val="0"/>
              </a:spcBef>
              <a:spcAft>
                <a:spcPts val="0"/>
              </a:spcAft>
              <a:buNone/>
            </a:pPr>
            <a:fld id="{00000000-1234-1234-1234-123412341234}" type="slidenum">
              <a:rPr lang="fr-CH"/>
              <a:t>‹#›</a:t>
            </a:fld>
            <a:endParaRPr/>
          </a:p>
        </p:txBody>
      </p:sp>
      <p:sp>
        <p:nvSpPr>
          <p:cNvPr id="188" name="Google Shape;188;p40"/>
          <p:cNvSpPr txBox="1">
            <a:spLocks noGrp="1"/>
          </p:cNvSpPr>
          <p:nvPr>
            <p:ph type="body" idx="1"/>
          </p:nvPr>
        </p:nvSpPr>
        <p:spPr>
          <a:xfrm>
            <a:off x="538162" y="3391609"/>
            <a:ext cx="2541600" cy="2918704"/>
          </a:xfrm>
          <a:prstGeom prst="rect">
            <a:avLst/>
          </a:prstGeom>
          <a:noFill/>
          <a:ln>
            <a:noFill/>
          </a:ln>
        </p:spPr>
        <p:txBody>
          <a:bodyPr spcFirstLastPara="1" wrap="square" lIns="0" tIns="0" rIns="0" bIns="0" anchor="t" anchorCtr="0">
            <a:noAutofit/>
          </a:bodyPr>
          <a:lstStyle>
            <a:lvl1pPr marL="457200" lvl="0" indent="-228600" algn="l">
              <a:lnSpc>
                <a:spcPct val="101000"/>
              </a:lnSpc>
              <a:spcBef>
                <a:spcPts val="1000"/>
              </a:spcBef>
              <a:spcAft>
                <a:spcPts val="0"/>
              </a:spcAft>
              <a:buClr>
                <a:schemeClr val="dk2"/>
              </a:buClr>
              <a:buSzPts val="2800"/>
              <a:buFont typeface="Arial"/>
              <a:buNone/>
              <a:defRPr sz="2800" b="0">
                <a:solidFill>
                  <a:schemeClr val="dk2"/>
                </a:solidFill>
              </a:defRPr>
            </a:lvl1pPr>
            <a:lvl2pPr marL="914400" lvl="1" indent="-228600" algn="l">
              <a:lnSpc>
                <a:spcPct val="109000"/>
              </a:lnSpc>
              <a:spcBef>
                <a:spcPts val="1000"/>
              </a:spcBef>
              <a:spcAft>
                <a:spcPts val="0"/>
              </a:spcAft>
              <a:buClr>
                <a:schemeClr val="dk1"/>
              </a:buClr>
              <a:buSzPts val="1800"/>
              <a:buNone/>
              <a:defRPr/>
            </a:lvl2pPr>
            <a:lvl3pPr marL="1371600" lvl="2" indent="-342900" algn="l">
              <a:lnSpc>
                <a:spcPct val="109000"/>
              </a:lnSpc>
              <a:spcBef>
                <a:spcPts val="500"/>
              </a:spcBef>
              <a:spcAft>
                <a:spcPts val="0"/>
              </a:spcAft>
              <a:buClr>
                <a:schemeClr val="dk1"/>
              </a:buClr>
              <a:buSzPts val="1800"/>
              <a:buChar char="•"/>
              <a:defRPr/>
            </a:lvl3pPr>
            <a:lvl4pPr marL="1828800" lvl="3" indent="-342900" algn="l">
              <a:lnSpc>
                <a:spcPct val="109000"/>
              </a:lnSpc>
              <a:spcBef>
                <a:spcPts val="500"/>
              </a:spcBef>
              <a:spcAft>
                <a:spcPts val="0"/>
              </a:spcAft>
              <a:buClr>
                <a:schemeClr val="dk1"/>
              </a:buClr>
              <a:buSzPts val="1800"/>
              <a:buChar char="•"/>
              <a:defRPr/>
            </a:lvl4pPr>
            <a:lvl5pPr marL="2286000" lvl="4" indent="-228600" algn="l">
              <a:lnSpc>
                <a:spcPct val="109000"/>
              </a:lnSpc>
              <a:spcBef>
                <a:spcPts val="800"/>
              </a:spcBef>
              <a:spcAft>
                <a:spcPts val="0"/>
              </a:spcAft>
              <a:buClr>
                <a:schemeClr val="accent3"/>
              </a:buClr>
              <a:buSzPts val="1800"/>
              <a:buNone/>
              <a:defRPr/>
            </a:lvl5pPr>
            <a:lvl6pPr marL="2743200" lvl="5" indent="-228600" algn="l">
              <a:lnSpc>
                <a:spcPct val="109000"/>
              </a:lnSpc>
              <a:spcBef>
                <a:spcPts val="800"/>
              </a:spcBef>
              <a:spcAft>
                <a:spcPts val="0"/>
              </a:spcAft>
              <a:buClr>
                <a:schemeClr val="dk1"/>
              </a:buClr>
              <a:buSzPts val="1800"/>
              <a:buNone/>
              <a:defRPr/>
            </a:lvl6pPr>
            <a:lvl7pPr marL="3200400" lvl="6" indent="-342900" algn="l">
              <a:lnSpc>
                <a:spcPct val="109000"/>
              </a:lnSpc>
              <a:spcBef>
                <a:spcPts val="400"/>
              </a:spcBef>
              <a:spcAft>
                <a:spcPts val="0"/>
              </a:spcAft>
              <a:buClr>
                <a:schemeClr val="dk1"/>
              </a:buClr>
              <a:buSzPts val="1800"/>
              <a:buChar char="•"/>
              <a:defRPr/>
            </a:lvl7pPr>
            <a:lvl8pPr marL="3657600" lvl="7" indent="-342900" algn="l">
              <a:lnSpc>
                <a:spcPct val="109000"/>
              </a:lnSpc>
              <a:spcBef>
                <a:spcPts val="400"/>
              </a:spcBef>
              <a:spcAft>
                <a:spcPts val="0"/>
              </a:spcAft>
              <a:buClr>
                <a:schemeClr val="dk1"/>
              </a:buClr>
              <a:buSzPts val="1800"/>
              <a:buChar char="•"/>
              <a:defRPr/>
            </a:lvl8pPr>
            <a:lvl9pPr marL="4114800" lvl="8" indent="-228600" algn="l">
              <a:lnSpc>
                <a:spcPct val="109000"/>
              </a:lnSpc>
              <a:spcBef>
                <a:spcPts val="0"/>
              </a:spcBef>
              <a:spcAft>
                <a:spcPts val="0"/>
              </a:spcAft>
              <a:buClr>
                <a:schemeClr val="dk1"/>
              </a:buClr>
              <a:buSzPts val="1800"/>
              <a:buNone/>
              <a:defRPr/>
            </a:lvl9pPr>
          </a:lstStyle>
          <a:p>
            <a:endParaRPr/>
          </a:p>
        </p:txBody>
      </p:sp>
      <p:cxnSp>
        <p:nvCxnSpPr>
          <p:cNvPr id="189" name="Google Shape;189;p40"/>
          <p:cNvCxnSpPr/>
          <p:nvPr/>
        </p:nvCxnSpPr>
        <p:spPr>
          <a:xfrm>
            <a:off x="3237900" y="1768475"/>
            <a:ext cx="0" cy="4541838"/>
          </a:xfrm>
          <a:prstGeom prst="straightConnector1">
            <a:avLst/>
          </a:prstGeom>
          <a:noFill/>
          <a:ln w="12700" cap="flat" cmpd="sng">
            <a:solidFill>
              <a:schemeClr val="accent3"/>
            </a:solidFill>
            <a:prstDash val="solid"/>
            <a:miter lim="800000"/>
            <a:headEnd type="none" w="sm" len="sm"/>
            <a:tailEnd type="none" w="sm" len="sm"/>
          </a:ln>
        </p:spPr>
      </p:cxnSp>
      <p:sp>
        <p:nvSpPr>
          <p:cNvPr id="190" name="Google Shape;190;p40"/>
          <p:cNvSpPr txBox="1">
            <a:spLocks noGrp="1"/>
          </p:cNvSpPr>
          <p:nvPr>
            <p:ph type="body" idx="2"/>
          </p:nvPr>
        </p:nvSpPr>
        <p:spPr>
          <a:xfrm>
            <a:off x="538162" y="1768476"/>
            <a:ext cx="2541600" cy="1397634"/>
          </a:xfrm>
          <a:prstGeom prst="rect">
            <a:avLst/>
          </a:prstGeom>
          <a:noFill/>
          <a:ln>
            <a:noFill/>
          </a:ln>
        </p:spPr>
        <p:txBody>
          <a:bodyPr spcFirstLastPara="1" wrap="square" lIns="0" tIns="0" rIns="0" bIns="0" anchor="t" anchorCtr="0">
            <a:noAutofit/>
          </a:bodyPr>
          <a:lstStyle>
            <a:lvl1pPr marL="457200" lvl="0" indent="-228600" algn="l">
              <a:lnSpc>
                <a:spcPct val="79000"/>
              </a:lnSpc>
              <a:spcBef>
                <a:spcPts val="1000"/>
              </a:spcBef>
              <a:spcAft>
                <a:spcPts val="0"/>
              </a:spcAft>
              <a:buClr>
                <a:schemeClr val="dk2"/>
              </a:buClr>
              <a:buSzPts val="10000"/>
              <a:buFont typeface="Arial"/>
              <a:buNone/>
              <a:defRPr sz="10000">
                <a:solidFill>
                  <a:schemeClr val="dk2"/>
                </a:solidFill>
              </a:defRPr>
            </a:lvl1pPr>
            <a:lvl2pPr marL="914400" lvl="1" indent="-228600" algn="l">
              <a:lnSpc>
                <a:spcPct val="109000"/>
              </a:lnSpc>
              <a:spcBef>
                <a:spcPts val="1000"/>
              </a:spcBef>
              <a:spcAft>
                <a:spcPts val="0"/>
              </a:spcAft>
              <a:buClr>
                <a:schemeClr val="dk1"/>
              </a:buClr>
              <a:buSzPts val="1800"/>
              <a:buNone/>
              <a:defRPr/>
            </a:lvl2pPr>
            <a:lvl3pPr marL="1371600" lvl="2" indent="-342900" algn="l">
              <a:lnSpc>
                <a:spcPct val="109000"/>
              </a:lnSpc>
              <a:spcBef>
                <a:spcPts val="500"/>
              </a:spcBef>
              <a:spcAft>
                <a:spcPts val="0"/>
              </a:spcAft>
              <a:buClr>
                <a:schemeClr val="dk1"/>
              </a:buClr>
              <a:buSzPts val="1800"/>
              <a:buChar char="•"/>
              <a:defRPr/>
            </a:lvl3pPr>
            <a:lvl4pPr marL="1828800" lvl="3" indent="-342900" algn="l">
              <a:lnSpc>
                <a:spcPct val="109000"/>
              </a:lnSpc>
              <a:spcBef>
                <a:spcPts val="500"/>
              </a:spcBef>
              <a:spcAft>
                <a:spcPts val="0"/>
              </a:spcAft>
              <a:buClr>
                <a:schemeClr val="dk1"/>
              </a:buClr>
              <a:buSzPts val="1800"/>
              <a:buChar char="•"/>
              <a:defRPr/>
            </a:lvl4pPr>
            <a:lvl5pPr marL="2286000" lvl="4" indent="-228600" algn="l">
              <a:lnSpc>
                <a:spcPct val="109000"/>
              </a:lnSpc>
              <a:spcBef>
                <a:spcPts val="800"/>
              </a:spcBef>
              <a:spcAft>
                <a:spcPts val="0"/>
              </a:spcAft>
              <a:buClr>
                <a:schemeClr val="accent3"/>
              </a:buClr>
              <a:buSzPts val="1800"/>
              <a:buNone/>
              <a:defRPr/>
            </a:lvl5pPr>
            <a:lvl6pPr marL="2743200" lvl="5" indent="-228600" algn="l">
              <a:lnSpc>
                <a:spcPct val="109000"/>
              </a:lnSpc>
              <a:spcBef>
                <a:spcPts val="800"/>
              </a:spcBef>
              <a:spcAft>
                <a:spcPts val="0"/>
              </a:spcAft>
              <a:buClr>
                <a:schemeClr val="dk1"/>
              </a:buClr>
              <a:buSzPts val="1800"/>
              <a:buNone/>
              <a:defRPr/>
            </a:lvl6pPr>
            <a:lvl7pPr marL="3200400" lvl="6" indent="-342900" algn="l">
              <a:lnSpc>
                <a:spcPct val="109000"/>
              </a:lnSpc>
              <a:spcBef>
                <a:spcPts val="400"/>
              </a:spcBef>
              <a:spcAft>
                <a:spcPts val="0"/>
              </a:spcAft>
              <a:buClr>
                <a:schemeClr val="dk1"/>
              </a:buClr>
              <a:buSzPts val="1800"/>
              <a:buChar char="•"/>
              <a:defRPr/>
            </a:lvl7pPr>
            <a:lvl8pPr marL="3657600" lvl="7" indent="-342900" algn="l">
              <a:lnSpc>
                <a:spcPct val="109000"/>
              </a:lnSpc>
              <a:spcBef>
                <a:spcPts val="400"/>
              </a:spcBef>
              <a:spcAft>
                <a:spcPts val="0"/>
              </a:spcAft>
              <a:buClr>
                <a:schemeClr val="dk1"/>
              </a:buClr>
              <a:buSzPts val="1800"/>
              <a:buChar char="•"/>
              <a:defRPr/>
            </a:lvl8pPr>
            <a:lvl9pPr marL="4114800" lvl="8" indent="-228600" algn="l">
              <a:lnSpc>
                <a:spcPct val="109000"/>
              </a:lnSpc>
              <a:spcBef>
                <a:spcPts val="0"/>
              </a:spcBef>
              <a:spcAft>
                <a:spcPts val="0"/>
              </a:spcAft>
              <a:buClr>
                <a:schemeClr val="dk1"/>
              </a:buClr>
              <a:buSzPts val="1800"/>
              <a:buNone/>
              <a:defRPr/>
            </a:lvl9pPr>
          </a:lstStyle>
          <a:p>
            <a:endParaRPr/>
          </a:p>
        </p:txBody>
      </p:sp>
      <p:sp>
        <p:nvSpPr>
          <p:cNvPr id="191" name="Google Shape;191;p40"/>
          <p:cNvSpPr txBox="1">
            <a:spLocks noGrp="1"/>
          </p:cNvSpPr>
          <p:nvPr>
            <p:ph type="body" idx="3"/>
          </p:nvPr>
        </p:nvSpPr>
        <p:spPr>
          <a:xfrm>
            <a:off x="3396037" y="3391200"/>
            <a:ext cx="2541600" cy="2918704"/>
          </a:xfrm>
          <a:prstGeom prst="rect">
            <a:avLst/>
          </a:prstGeom>
          <a:noFill/>
          <a:ln>
            <a:noFill/>
          </a:ln>
        </p:spPr>
        <p:txBody>
          <a:bodyPr spcFirstLastPara="1" wrap="square" lIns="0" tIns="0" rIns="0" bIns="0" anchor="t" anchorCtr="0">
            <a:noAutofit/>
          </a:bodyPr>
          <a:lstStyle>
            <a:lvl1pPr marL="457200" lvl="0" indent="-228600" algn="l">
              <a:lnSpc>
                <a:spcPct val="101000"/>
              </a:lnSpc>
              <a:spcBef>
                <a:spcPts val="1000"/>
              </a:spcBef>
              <a:spcAft>
                <a:spcPts val="0"/>
              </a:spcAft>
              <a:buClr>
                <a:schemeClr val="dk2"/>
              </a:buClr>
              <a:buSzPts val="2800"/>
              <a:buFont typeface="Arial"/>
              <a:buNone/>
              <a:defRPr sz="2800" b="0">
                <a:solidFill>
                  <a:schemeClr val="dk2"/>
                </a:solidFill>
              </a:defRPr>
            </a:lvl1pPr>
            <a:lvl2pPr marL="914400" lvl="1" indent="-228600" algn="l">
              <a:lnSpc>
                <a:spcPct val="109000"/>
              </a:lnSpc>
              <a:spcBef>
                <a:spcPts val="1000"/>
              </a:spcBef>
              <a:spcAft>
                <a:spcPts val="0"/>
              </a:spcAft>
              <a:buClr>
                <a:schemeClr val="dk1"/>
              </a:buClr>
              <a:buSzPts val="1800"/>
              <a:buNone/>
              <a:defRPr/>
            </a:lvl2pPr>
            <a:lvl3pPr marL="1371600" lvl="2" indent="-342900" algn="l">
              <a:lnSpc>
                <a:spcPct val="109000"/>
              </a:lnSpc>
              <a:spcBef>
                <a:spcPts val="500"/>
              </a:spcBef>
              <a:spcAft>
                <a:spcPts val="0"/>
              </a:spcAft>
              <a:buClr>
                <a:schemeClr val="dk1"/>
              </a:buClr>
              <a:buSzPts val="1800"/>
              <a:buChar char="•"/>
              <a:defRPr/>
            </a:lvl3pPr>
            <a:lvl4pPr marL="1828800" lvl="3" indent="-342900" algn="l">
              <a:lnSpc>
                <a:spcPct val="109000"/>
              </a:lnSpc>
              <a:spcBef>
                <a:spcPts val="500"/>
              </a:spcBef>
              <a:spcAft>
                <a:spcPts val="0"/>
              </a:spcAft>
              <a:buClr>
                <a:schemeClr val="dk1"/>
              </a:buClr>
              <a:buSzPts val="1800"/>
              <a:buChar char="•"/>
              <a:defRPr/>
            </a:lvl4pPr>
            <a:lvl5pPr marL="2286000" lvl="4" indent="-228600" algn="l">
              <a:lnSpc>
                <a:spcPct val="109000"/>
              </a:lnSpc>
              <a:spcBef>
                <a:spcPts val="800"/>
              </a:spcBef>
              <a:spcAft>
                <a:spcPts val="0"/>
              </a:spcAft>
              <a:buClr>
                <a:schemeClr val="accent3"/>
              </a:buClr>
              <a:buSzPts val="1800"/>
              <a:buNone/>
              <a:defRPr/>
            </a:lvl5pPr>
            <a:lvl6pPr marL="2743200" lvl="5" indent="-228600" algn="l">
              <a:lnSpc>
                <a:spcPct val="109000"/>
              </a:lnSpc>
              <a:spcBef>
                <a:spcPts val="800"/>
              </a:spcBef>
              <a:spcAft>
                <a:spcPts val="0"/>
              </a:spcAft>
              <a:buClr>
                <a:schemeClr val="dk1"/>
              </a:buClr>
              <a:buSzPts val="1800"/>
              <a:buNone/>
              <a:defRPr/>
            </a:lvl6pPr>
            <a:lvl7pPr marL="3200400" lvl="6" indent="-342900" algn="l">
              <a:lnSpc>
                <a:spcPct val="109000"/>
              </a:lnSpc>
              <a:spcBef>
                <a:spcPts val="400"/>
              </a:spcBef>
              <a:spcAft>
                <a:spcPts val="0"/>
              </a:spcAft>
              <a:buClr>
                <a:schemeClr val="dk1"/>
              </a:buClr>
              <a:buSzPts val="1800"/>
              <a:buChar char="•"/>
              <a:defRPr/>
            </a:lvl7pPr>
            <a:lvl8pPr marL="3657600" lvl="7" indent="-342900" algn="l">
              <a:lnSpc>
                <a:spcPct val="109000"/>
              </a:lnSpc>
              <a:spcBef>
                <a:spcPts val="400"/>
              </a:spcBef>
              <a:spcAft>
                <a:spcPts val="0"/>
              </a:spcAft>
              <a:buClr>
                <a:schemeClr val="dk1"/>
              </a:buClr>
              <a:buSzPts val="1800"/>
              <a:buChar char="•"/>
              <a:defRPr/>
            </a:lvl8pPr>
            <a:lvl9pPr marL="4114800" lvl="8" indent="-228600" algn="l">
              <a:lnSpc>
                <a:spcPct val="109000"/>
              </a:lnSpc>
              <a:spcBef>
                <a:spcPts val="0"/>
              </a:spcBef>
              <a:spcAft>
                <a:spcPts val="0"/>
              </a:spcAft>
              <a:buClr>
                <a:schemeClr val="dk1"/>
              </a:buClr>
              <a:buSzPts val="1800"/>
              <a:buNone/>
              <a:defRPr/>
            </a:lvl9pPr>
          </a:lstStyle>
          <a:p>
            <a:endParaRPr/>
          </a:p>
        </p:txBody>
      </p:sp>
      <p:cxnSp>
        <p:nvCxnSpPr>
          <p:cNvPr id="192" name="Google Shape;192;p40"/>
          <p:cNvCxnSpPr/>
          <p:nvPr/>
        </p:nvCxnSpPr>
        <p:spPr>
          <a:xfrm>
            <a:off x="6095776" y="1767600"/>
            <a:ext cx="0" cy="4543200"/>
          </a:xfrm>
          <a:prstGeom prst="straightConnector1">
            <a:avLst/>
          </a:prstGeom>
          <a:noFill/>
          <a:ln w="12700" cap="flat" cmpd="sng">
            <a:solidFill>
              <a:schemeClr val="accent3"/>
            </a:solidFill>
            <a:prstDash val="solid"/>
            <a:miter lim="800000"/>
            <a:headEnd type="none" w="sm" len="sm"/>
            <a:tailEnd type="none" w="sm" len="sm"/>
          </a:ln>
        </p:spPr>
      </p:cxnSp>
      <p:sp>
        <p:nvSpPr>
          <p:cNvPr id="193" name="Google Shape;193;p40"/>
          <p:cNvSpPr txBox="1">
            <a:spLocks noGrp="1"/>
          </p:cNvSpPr>
          <p:nvPr>
            <p:ph type="body" idx="4"/>
          </p:nvPr>
        </p:nvSpPr>
        <p:spPr>
          <a:xfrm>
            <a:off x="3396038" y="1767600"/>
            <a:ext cx="2541600" cy="1397634"/>
          </a:xfrm>
          <a:prstGeom prst="rect">
            <a:avLst/>
          </a:prstGeom>
          <a:noFill/>
          <a:ln>
            <a:noFill/>
          </a:ln>
        </p:spPr>
        <p:txBody>
          <a:bodyPr spcFirstLastPara="1" wrap="square" lIns="0" tIns="0" rIns="0" bIns="0" anchor="t" anchorCtr="0">
            <a:noAutofit/>
          </a:bodyPr>
          <a:lstStyle>
            <a:lvl1pPr marL="457200" lvl="0" indent="-228600" algn="l">
              <a:lnSpc>
                <a:spcPct val="79000"/>
              </a:lnSpc>
              <a:spcBef>
                <a:spcPts val="1000"/>
              </a:spcBef>
              <a:spcAft>
                <a:spcPts val="0"/>
              </a:spcAft>
              <a:buClr>
                <a:schemeClr val="dk2"/>
              </a:buClr>
              <a:buSzPts val="10000"/>
              <a:buFont typeface="Arial"/>
              <a:buNone/>
              <a:defRPr sz="10000">
                <a:solidFill>
                  <a:schemeClr val="dk2"/>
                </a:solidFill>
              </a:defRPr>
            </a:lvl1pPr>
            <a:lvl2pPr marL="914400" lvl="1" indent="-228600" algn="l">
              <a:lnSpc>
                <a:spcPct val="109000"/>
              </a:lnSpc>
              <a:spcBef>
                <a:spcPts val="1000"/>
              </a:spcBef>
              <a:spcAft>
                <a:spcPts val="0"/>
              </a:spcAft>
              <a:buClr>
                <a:schemeClr val="dk1"/>
              </a:buClr>
              <a:buSzPts val="1800"/>
              <a:buNone/>
              <a:defRPr/>
            </a:lvl2pPr>
            <a:lvl3pPr marL="1371600" lvl="2" indent="-342900" algn="l">
              <a:lnSpc>
                <a:spcPct val="109000"/>
              </a:lnSpc>
              <a:spcBef>
                <a:spcPts val="500"/>
              </a:spcBef>
              <a:spcAft>
                <a:spcPts val="0"/>
              </a:spcAft>
              <a:buClr>
                <a:schemeClr val="dk1"/>
              </a:buClr>
              <a:buSzPts val="1800"/>
              <a:buChar char="•"/>
              <a:defRPr/>
            </a:lvl3pPr>
            <a:lvl4pPr marL="1828800" lvl="3" indent="-342900" algn="l">
              <a:lnSpc>
                <a:spcPct val="109000"/>
              </a:lnSpc>
              <a:spcBef>
                <a:spcPts val="500"/>
              </a:spcBef>
              <a:spcAft>
                <a:spcPts val="0"/>
              </a:spcAft>
              <a:buClr>
                <a:schemeClr val="dk1"/>
              </a:buClr>
              <a:buSzPts val="1800"/>
              <a:buChar char="•"/>
              <a:defRPr/>
            </a:lvl4pPr>
            <a:lvl5pPr marL="2286000" lvl="4" indent="-228600" algn="l">
              <a:lnSpc>
                <a:spcPct val="109000"/>
              </a:lnSpc>
              <a:spcBef>
                <a:spcPts val="800"/>
              </a:spcBef>
              <a:spcAft>
                <a:spcPts val="0"/>
              </a:spcAft>
              <a:buClr>
                <a:schemeClr val="accent3"/>
              </a:buClr>
              <a:buSzPts val="1800"/>
              <a:buNone/>
              <a:defRPr/>
            </a:lvl5pPr>
            <a:lvl6pPr marL="2743200" lvl="5" indent="-228600" algn="l">
              <a:lnSpc>
                <a:spcPct val="109000"/>
              </a:lnSpc>
              <a:spcBef>
                <a:spcPts val="800"/>
              </a:spcBef>
              <a:spcAft>
                <a:spcPts val="0"/>
              </a:spcAft>
              <a:buClr>
                <a:schemeClr val="dk1"/>
              </a:buClr>
              <a:buSzPts val="1800"/>
              <a:buNone/>
              <a:defRPr/>
            </a:lvl6pPr>
            <a:lvl7pPr marL="3200400" lvl="6" indent="-342900" algn="l">
              <a:lnSpc>
                <a:spcPct val="109000"/>
              </a:lnSpc>
              <a:spcBef>
                <a:spcPts val="400"/>
              </a:spcBef>
              <a:spcAft>
                <a:spcPts val="0"/>
              </a:spcAft>
              <a:buClr>
                <a:schemeClr val="dk1"/>
              </a:buClr>
              <a:buSzPts val="1800"/>
              <a:buChar char="•"/>
              <a:defRPr/>
            </a:lvl7pPr>
            <a:lvl8pPr marL="3657600" lvl="7" indent="-342900" algn="l">
              <a:lnSpc>
                <a:spcPct val="109000"/>
              </a:lnSpc>
              <a:spcBef>
                <a:spcPts val="400"/>
              </a:spcBef>
              <a:spcAft>
                <a:spcPts val="0"/>
              </a:spcAft>
              <a:buClr>
                <a:schemeClr val="dk1"/>
              </a:buClr>
              <a:buSzPts val="1800"/>
              <a:buChar char="•"/>
              <a:defRPr/>
            </a:lvl8pPr>
            <a:lvl9pPr marL="4114800" lvl="8" indent="-228600" algn="l">
              <a:lnSpc>
                <a:spcPct val="109000"/>
              </a:lnSpc>
              <a:spcBef>
                <a:spcPts val="0"/>
              </a:spcBef>
              <a:spcAft>
                <a:spcPts val="0"/>
              </a:spcAft>
              <a:buClr>
                <a:schemeClr val="dk1"/>
              </a:buClr>
              <a:buSzPts val="1800"/>
              <a:buNone/>
              <a:defRPr/>
            </a:lvl9pPr>
          </a:lstStyle>
          <a:p>
            <a:endParaRPr/>
          </a:p>
        </p:txBody>
      </p:sp>
      <p:sp>
        <p:nvSpPr>
          <p:cNvPr id="194" name="Google Shape;194;p40"/>
          <p:cNvSpPr txBox="1">
            <a:spLocks noGrp="1"/>
          </p:cNvSpPr>
          <p:nvPr>
            <p:ph type="body" idx="5"/>
          </p:nvPr>
        </p:nvSpPr>
        <p:spPr>
          <a:xfrm>
            <a:off x="6253912" y="3391200"/>
            <a:ext cx="2541600" cy="2918704"/>
          </a:xfrm>
          <a:prstGeom prst="rect">
            <a:avLst/>
          </a:prstGeom>
          <a:noFill/>
          <a:ln>
            <a:noFill/>
          </a:ln>
        </p:spPr>
        <p:txBody>
          <a:bodyPr spcFirstLastPara="1" wrap="square" lIns="0" tIns="0" rIns="0" bIns="0" anchor="t" anchorCtr="0">
            <a:noAutofit/>
          </a:bodyPr>
          <a:lstStyle>
            <a:lvl1pPr marL="457200" lvl="0" indent="-228600" algn="l">
              <a:lnSpc>
                <a:spcPct val="101000"/>
              </a:lnSpc>
              <a:spcBef>
                <a:spcPts val="1000"/>
              </a:spcBef>
              <a:spcAft>
                <a:spcPts val="0"/>
              </a:spcAft>
              <a:buClr>
                <a:schemeClr val="dk2"/>
              </a:buClr>
              <a:buSzPts val="2800"/>
              <a:buFont typeface="Arial"/>
              <a:buNone/>
              <a:defRPr sz="2800" b="0">
                <a:solidFill>
                  <a:schemeClr val="dk2"/>
                </a:solidFill>
              </a:defRPr>
            </a:lvl1pPr>
            <a:lvl2pPr marL="914400" lvl="1" indent="-228600" algn="l">
              <a:lnSpc>
                <a:spcPct val="109000"/>
              </a:lnSpc>
              <a:spcBef>
                <a:spcPts val="1000"/>
              </a:spcBef>
              <a:spcAft>
                <a:spcPts val="0"/>
              </a:spcAft>
              <a:buClr>
                <a:schemeClr val="dk1"/>
              </a:buClr>
              <a:buSzPts val="1800"/>
              <a:buNone/>
              <a:defRPr/>
            </a:lvl2pPr>
            <a:lvl3pPr marL="1371600" lvl="2" indent="-342900" algn="l">
              <a:lnSpc>
                <a:spcPct val="109000"/>
              </a:lnSpc>
              <a:spcBef>
                <a:spcPts val="500"/>
              </a:spcBef>
              <a:spcAft>
                <a:spcPts val="0"/>
              </a:spcAft>
              <a:buClr>
                <a:schemeClr val="dk1"/>
              </a:buClr>
              <a:buSzPts val="1800"/>
              <a:buChar char="•"/>
              <a:defRPr/>
            </a:lvl3pPr>
            <a:lvl4pPr marL="1828800" lvl="3" indent="-342900" algn="l">
              <a:lnSpc>
                <a:spcPct val="109000"/>
              </a:lnSpc>
              <a:spcBef>
                <a:spcPts val="500"/>
              </a:spcBef>
              <a:spcAft>
                <a:spcPts val="0"/>
              </a:spcAft>
              <a:buClr>
                <a:schemeClr val="dk1"/>
              </a:buClr>
              <a:buSzPts val="1800"/>
              <a:buChar char="•"/>
              <a:defRPr/>
            </a:lvl4pPr>
            <a:lvl5pPr marL="2286000" lvl="4" indent="-228600" algn="l">
              <a:lnSpc>
                <a:spcPct val="109000"/>
              </a:lnSpc>
              <a:spcBef>
                <a:spcPts val="800"/>
              </a:spcBef>
              <a:spcAft>
                <a:spcPts val="0"/>
              </a:spcAft>
              <a:buClr>
                <a:schemeClr val="accent3"/>
              </a:buClr>
              <a:buSzPts val="1800"/>
              <a:buNone/>
              <a:defRPr/>
            </a:lvl5pPr>
            <a:lvl6pPr marL="2743200" lvl="5" indent="-228600" algn="l">
              <a:lnSpc>
                <a:spcPct val="109000"/>
              </a:lnSpc>
              <a:spcBef>
                <a:spcPts val="800"/>
              </a:spcBef>
              <a:spcAft>
                <a:spcPts val="0"/>
              </a:spcAft>
              <a:buClr>
                <a:schemeClr val="dk1"/>
              </a:buClr>
              <a:buSzPts val="1800"/>
              <a:buNone/>
              <a:defRPr/>
            </a:lvl6pPr>
            <a:lvl7pPr marL="3200400" lvl="6" indent="-342900" algn="l">
              <a:lnSpc>
                <a:spcPct val="109000"/>
              </a:lnSpc>
              <a:spcBef>
                <a:spcPts val="400"/>
              </a:spcBef>
              <a:spcAft>
                <a:spcPts val="0"/>
              </a:spcAft>
              <a:buClr>
                <a:schemeClr val="dk1"/>
              </a:buClr>
              <a:buSzPts val="1800"/>
              <a:buChar char="•"/>
              <a:defRPr/>
            </a:lvl7pPr>
            <a:lvl8pPr marL="3657600" lvl="7" indent="-342900" algn="l">
              <a:lnSpc>
                <a:spcPct val="109000"/>
              </a:lnSpc>
              <a:spcBef>
                <a:spcPts val="400"/>
              </a:spcBef>
              <a:spcAft>
                <a:spcPts val="0"/>
              </a:spcAft>
              <a:buClr>
                <a:schemeClr val="dk1"/>
              </a:buClr>
              <a:buSzPts val="1800"/>
              <a:buChar char="•"/>
              <a:defRPr/>
            </a:lvl8pPr>
            <a:lvl9pPr marL="4114800" lvl="8" indent="-228600" algn="l">
              <a:lnSpc>
                <a:spcPct val="109000"/>
              </a:lnSpc>
              <a:spcBef>
                <a:spcPts val="0"/>
              </a:spcBef>
              <a:spcAft>
                <a:spcPts val="0"/>
              </a:spcAft>
              <a:buClr>
                <a:schemeClr val="dk1"/>
              </a:buClr>
              <a:buSzPts val="1800"/>
              <a:buNone/>
              <a:defRPr/>
            </a:lvl9pPr>
          </a:lstStyle>
          <a:p>
            <a:endParaRPr/>
          </a:p>
        </p:txBody>
      </p:sp>
      <p:cxnSp>
        <p:nvCxnSpPr>
          <p:cNvPr id="195" name="Google Shape;195;p40"/>
          <p:cNvCxnSpPr/>
          <p:nvPr/>
        </p:nvCxnSpPr>
        <p:spPr>
          <a:xfrm>
            <a:off x="8953652" y="1767600"/>
            <a:ext cx="0" cy="4543200"/>
          </a:xfrm>
          <a:prstGeom prst="straightConnector1">
            <a:avLst/>
          </a:prstGeom>
          <a:noFill/>
          <a:ln w="12700" cap="flat" cmpd="sng">
            <a:solidFill>
              <a:schemeClr val="accent3"/>
            </a:solidFill>
            <a:prstDash val="solid"/>
            <a:miter lim="800000"/>
            <a:headEnd type="none" w="sm" len="sm"/>
            <a:tailEnd type="none" w="sm" len="sm"/>
          </a:ln>
        </p:spPr>
      </p:cxnSp>
      <p:sp>
        <p:nvSpPr>
          <p:cNvPr id="196" name="Google Shape;196;p40"/>
          <p:cNvSpPr txBox="1">
            <a:spLocks noGrp="1"/>
          </p:cNvSpPr>
          <p:nvPr>
            <p:ph type="body" idx="6"/>
          </p:nvPr>
        </p:nvSpPr>
        <p:spPr>
          <a:xfrm>
            <a:off x="6253914" y="1767600"/>
            <a:ext cx="2541600" cy="1397634"/>
          </a:xfrm>
          <a:prstGeom prst="rect">
            <a:avLst/>
          </a:prstGeom>
          <a:noFill/>
          <a:ln>
            <a:noFill/>
          </a:ln>
        </p:spPr>
        <p:txBody>
          <a:bodyPr spcFirstLastPara="1" wrap="square" lIns="0" tIns="0" rIns="0" bIns="0" anchor="t" anchorCtr="0">
            <a:noAutofit/>
          </a:bodyPr>
          <a:lstStyle>
            <a:lvl1pPr marL="457200" lvl="0" indent="-228600" algn="l">
              <a:lnSpc>
                <a:spcPct val="79000"/>
              </a:lnSpc>
              <a:spcBef>
                <a:spcPts val="1000"/>
              </a:spcBef>
              <a:spcAft>
                <a:spcPts val="0"/>
              </a:spcAft>
              <a:buClr>
                <a:schemeClr val="dk2"/>
              </a:buClr>
              <a:buSzPts val="10000"/>
              <a:buFont typeface="Arial"/>
              <a:buNone/>
              <a:defRPr sz="10000">
                <a:solidFill>
                  <a:schemeClr val="dk2"/>
                </a:solidFill>
              </a:defRPr>
            </a:lvl1pPr>
            <a:lvl2pPr marL="914400" lvl="1" indent="-228600" algn="l">
              <a:lnSpc>
                <a:spcPct val="109000"/>
              </a:lnSpc>
              <a:spcBef>
                <a:spcPts val="1000"/>
              </a:spcBef>
              <a:spcAft>
                <a:spcPts val="0"/>
              </a:spcAft>
              <a:buClr>
                <a:schemeClr val="dk1"/>
              </a:buClr>
              <a:buSzPts val="1800"/>
              <a:buNone/>
              <a:defRPr/>
            </a:lvl2pPr>
            <a:lvl3pPr marL="1371600" lvl="2" indent="-342900" algn="l">
              <a:lnSpc>
                <a:spcPct val="109000"/>
              </a:lnSpc>
              <a:spcBef>
                <a:spcPts val="500"/>
              </a:spcBef>
              <a:spcAft>
                <a:spcPts val="0"/>
              </a:spcAft>
              <a:buClr>
                <a:schemeClr val="dk1"/>
              </a:buClr>
              <a:buSzPts val="1800"/>
              <a:buChar char="•"/>
              <a:defRPr/>
            </a:lvl3pPr>
            <a:lvl4pPr marL="1828800" lvl="3" indent="-342900" algn="l">
              <a:lnSpc>
                <a:spcPct val="109000"/>
              </a:lnSpc>
              <a:spcBef>
                <a:spcPts val="500"/>
              </a:spcBef>
              <a:spcAft>
                <a:spcPts val="0"/>
              </a:spcAft>
              <a:buClr>
                <a:schemeClr val="dk1"/>
              </a:buClr>
              <a:buSzPts val="1800"/>
              <a:buChar char="•"/>
              <a:defRPr/>
            </a:lvl4pPr>
            <a:lvl5pPr marL="2286000" lvl="4" indent="-228600" algn="l">
              <a:lnSpc>
                <a:spcPct val="109000"/>
              </a:lnSpc>
              <a:spcBef>
                <a:spcPts val="800"/>
              </a:spcBef>
              <a:spcAft>
                <a:spcPts val="0"/>
              </a:spcAft>
              <a:buClr>
                <a:schemeClr val="accent3"/>
              </a:buClr>
              <a:buSzPts val="1800"/>
              <a:buNone/>
              <a:defRPr/>
            </a:lvl5pPr>
            <a:lvl6pPr marL="2743200" lvl="5" indent="-228600" algn="l">
              <a:lnSpc>
                <a:spcPct val="109000"/>
              </a:lnSpc>
              <a:spcBef>
                <a:spcPts val="800"/>
              </a:spcBef>
              <a:spcAft>
                <a:spcPts val="0"/>
              </a:spcAft>
              <a:buClr>
                <a:schemeClr val="dk1"/>
              </a:buClr>
              <a:buSzPts val="1800"/>
              <a:buNone/>
              <a:defRPr/>
            </a:lvl6pPr>
            <a:lvl7pPr marL="3200400" lvl="6" indent="-342900" algn="l">
              <a:lnSpc>
                <a:spcPct val="109000"/>
              </a:lnSpc>
              <a:spcBef>
                <a:spcPts val="400"/>
              </a:spcBef>
              <a:spcAft>
                <a:spcPts val="0"/>
              </a:spcAft>
              <a:buClr>
                <a:schemeClr val="dk1"/>
              </a:buClr>
              <a:buSzPts val="1800"/>
              <a:buChar char="•"/>
              <a:defRPr/>
            </a:lvl7pPr>
            <a:lvl8pPr marL="3657600" lvl="7" indent="-342900" algn="l">
              <a:lnSpc>
                <a:spcPct val="109000"/>
              </a:lnSpc>
              <a:spcBef>
                <a:spcPts val="400"/>
              </a:spcBef>
              <a:spcAft>
                <a:spcPts val="0"/>
              </a:spcAft>
              <a:buClr>
                <a:schemeClr val="dk1"/>
              </a:buClr>
              <a:buSzPts val="1800"/>
              <a:buChar char="•"/>
              <a:defRPr/>
            </a:lvl8pPr>
            <a:lvl9pPr marL="4114800" lvl="8" indent="-228600" algn="l">
              <a:lnSpc>
                <a:spcPct val="109000"/>
              </a:lnSpc>
              <a:spcBef>
                <a:spcPts val="0"/>
              </a:spcBef>
              <a:spcAft>
                <a:spcPts val="0"/>
              </a:spcAft>
              <a:buClr>
                <a:schemeClr val="dk1"/>
              </a:buClr>
              <a:buSzPts val="1800"/>
              <a:buNone/>
              <a:defRPr/>
            </a:lvl9pPr>
          </a:lstStyle>
          <a:p>
            <a:endParaRPr/>
          </a:p>
        </p:txBody>
      </p:sp>
      <p:sp>
        <p:nvSpPr>
          <p:cNvPr id="197" name="Google Shape;197;p40"/>
          <p:cNvSpPr txBox="1">
            <a:spLocks noGrp="1"/>
          </p:cNvSpPr>
          <p:nvPr>
            <p:ph type="body" idx="7"/>
          </p:nvPr>
        </p:nvSpPr>
        <p:spPr>
          <a:xfrm>
            <a:off x="9111788" y="3391200"/>
            <a:ext cx="2541600" cy="2918704"/>
          </a:xfrm>
          <a:prstGeom prst="rect">
            <a:avLst/>
          </a:prstGeom>
          <a:noFill/>
          <a:ln>
            <a:noFill/>
          </a:ln>
        </p:spPr>
        <p:txBody>
          <a:bodyPr spcFirstLastPara="1" wrap="square" lIns="0" tIns="0" rIns="0" bIns="0" anchor="t" anchorCtr="0">
            <a:noAutofit/>
          </a:bodyPr>
          <a:lstStyle>
            <a:lvl1pPr marL="457200" lvl="0" indent="-228600" algn="l">
              <a:lnSpc>
                <a:spcPct val="101000"/>
              </a:lnSpc>
              <a:spcBef>
                <a:spcPts val="1000"/>
              </a:spcBef>
              <a:spcAft>
                <a:spcPts val="0"/>
              </a:spcAft>
              <a:buClr>
                <a:schemeClr val="dk2"/>
              </a:buClr>
              <a:buSzPts val="2800"/>
              <a:buFont typeface="Arial"/>
              <a:buNone/>
              <a:defRPr sz="2800" b="0">
                <a:solidFill>
                  <a:schemeClr val="dk2"/>
                </a:solidFill>
              </a:defRPr>
            </a:lvl1pPr>
            <a:lvl2pPr marL="914400" lvl="1" indent="-228600" algn="l">
              <a:lnSpc>
                <a:spcPct val="109000"/>
              </a:lnSpc>
              <a:spcBef>
                <a:spcPts val="1000"/>
              </a:spcBef>
              <a:spcAft>
                <a:spcPts val="0"/>
              </a:spcAft>
              <a:buClr>
                <a:schemeClr val="dk1"/>
              </a:buClr>
              <a:buSzPts val="1800"/>
              <a:buNone/>
              <a:defRPr/>
            </a:lvl2pPr>
            <a:lvl3pPr marL="1371600" lvl="2" indent="-342900" algn="l">
              <a:lnSpc>
                <a:spcPct val="109000"/>
              </a:lnSpc>
              <a:spcBef>
                <a:spcPts val="500"/>
              </a:spcBef>
              <a:spcAft>
                <a:spcPts val="0"/>
              </a:spcAft>
              <a:buClr>
                <a:schemeClr val="dk1"/>
              </a:buClr>
              <a:buSzPts val="1800"/>
              <a:buChar char="•"/>
              <a:defRPr/>
            </a:lvl3pPr>
            <a:lvl4pPr marL="1828800" lvl="3" indent="-342900" algn="l">
              <a:lnSpc>
                <a:spcPct val="109000"/>
              </a:lnSpc>
              <a:spcBef>
                <a:spcPts val="500"/>
              </a:spcBef>
              <a:spcAft>
                <a:spcPts val="0"/>
              </a:spcAft>
              <a:buClr>
                <a:schemeClr val="dk1"/>
              </a:buClr>
              <a:buSzPts val="1800"/>
              <a:buChar char="•"/>
              <a:defRPr/>
            </a:lvl4pPr>
            <a:lvl5pPr marL="2286000" lvl="4" indent="-228600" algn="l">
              <a:lnSpc>
                <a:spcPct val="109000"/>
              </a:lnSpc>
              <a:spcBef>
                <a:spcPts val="800"/>
              </a:spcBef>
              <a:spcAft>
                <a:spcPts val="0"/>
              </a:spcAft>
              <a:buClr>
                <a:schemeClr val="accent3"/>
              </a:buClr>
              <a:buSzPts val="1800"/>
              <a:buNone/>
              <a:defRPr/>
            </a:lvl5pPr>
            <a:lvl6pPr marL="2743200" lvl="5" indent="-228600" algn="l">
              <a:lnSpc>
                <a:spcPct val="109000"/>
              </a:lnSpc>
              <a:spcBef>
                <a:spcPts val="800"/>
              </a:spcBef>
              <a:spcAft>
                <a:spcPts val="0"/>
              </a:spcAft>
              <a:buClr>
                <a:schemeClr val="dk1"/>
              </a:buClr>
              <a:buSzPts val="1800"/>
              <a:buNone/>
              <a:defRPr/>
            </a:lvl6pPr>
            <a:lvl7pPr marL="3200400" lvl="6" indent="-342900" algn="l">
              <a:lnSpc>
                <a:spcPct val="109000"/>
              </a:lnSpc>
              <a:spcBef>
                <a:spcPts val="400"/>
              </a:spcBef>
              <a:spcAft>
                <a:spcPts val="0"/>
              </a:spcAft>
              <a:buClr>
                <a:schemeClr val="dk1"/>
              </a:buClr>
              <a:buSzPts val="1800"/>
              <a:buChar char="•"/>
              <a:defRPr/>
            </a:lvl7pPr>
            <a:lvl8pPr marL="3657600" lvl="7" indent="-342900" algn="l">
              <a:lnSpc>
                <a:spcPct val="109000"/>
              </a:lnSpc>
              <a:spcBef>
                <a:spcPts val="400"/>
              </a:spcBef>
              <a:spcAft>
                <a:spcPts val="0"/>
              </a:spcAft>
              <a:buClr>
                <a:schemeClr val="dk1"/>
              </a:buClr>
              <a:buSzPts val="1800"/>
              <a:buChar char="•"/>
              <a:defRPr/>
            </a:lvl8pPr>
            <a:lvl9pPr marL="4114800" lvl="8" indent="-228600" algn="l">
              <a:lnSpc>
                <a:spcPct val="109000"/>
              </a:lnSpc>
              <a:spcBef>
                <a:spcPts val="0"/>
              </a:spcBef>
              <a:spcAft>
                <a:spcPts val="0"/>
              </a:spcAft>
              <a:buClr>
                <a:schemeClr val="dk1"/>
              </a:buClr>
              <a:buSzPts val="1800"/>
              <a:buNone/>
              <a:defRPr/>
            </a:lvl9pPr>
          </a:lstStyle>
          <a:p>
            <a:endParaRPr/>
          </a:p>
        </p:txBody>
      </p:sp>
      <p:sp>
        <p:nvSpPr>
          <p:cNvPr id="198" name="Google Shape;198;p40"/>
          <p:cNvSpPr txBox="1">
            <a:spLocks noGrp="1"/>
          </p:cNvSpPr>
          <p:nvPr>
            <p:ph type="body" idx="8"/>
          </p:nvPr>
        </p:nvSpPr>
        <p:spPr>
          <a:xfrm>
            <a:off x="9111789" y="1767600"/>
            <a:ext cx="2542049" cy="1397634"/>
          </a:xfrm>
          <a:prstGeom prst="rect">
            <a:avLst/>
          </a:prstGeom>
          <a:noFill/>
          <a:ln>
            <a:noFill/>
          </a:ln>
        </p:spPr>
        <p:txBody>
          <a:bodyPr spcFirstLastPara="1" wrap="square" lIns="0" tIns="0" rIns="0" bIns="0" anchor="t" anchorCtr="0">
            <a:noAutofit/>
          </a:bodyPr>
          <a:lstStyle>
            <a:lvl1pPr marL="457200" lvl="0" indent="-228600" algn="l">
              <a:lnSpc>
                <a:spcPct val="79000"/>
              </a:lnSpc>
              <a:spcBef>
                <a:spcPts val="1000"/>
              </a:spcBef>
              <a:spcAft>
                <a:spcPts val="0"/>
              </a:spcAft>
              <a:buClr>
                <a:schemeClr val="dk2"/>
              </a:buClr>
              <a:buSzPts val="10000"/>
              <a:buFont typeface="Arial"/>
              <a:buNone/>
              <a:defRPr sz="10000">
                <a:solidFill>
                  <a:schemeClr val="dk2"/>
                </a:solidFill>
              </a:defRPr>
            </a:lvl1pPr>
            <a:lvl2pPr marL="914400" lvl="1" indent="-228600" algn="l">
              <a:lnSpc>
                <a:spcPct val="109000"/>
              </a:lnSpc>
              <a:spcBef>
                <a:spcPts val="1000"/>
              </a:spcBef>
              <a:spcAft>
                <a:spcPts val="0"/>
              </a:spcAft>
              <a:buClr>
                <a:schemeClr val="dk1"/>
              </a:buClr>
              <a:buSzPts val="1800"/>
              <a:buNone/>
              <a:defRPr/>
            </a:lvl2pPr>
            <a:lvl3pPr marL="1371600" lvl="2" indent="-342900" algn="l">
              <a:lnSpc>
                <a:spcPct val="109000"/>
              </a:lnSpc>
              <a:spcBef>
                <a:spcPts val="500"/>
              </a:spcBef>
              <a:spcAft>
                <a:spcPts val="0"/>
              </a:spcAft>
              <a:buClr>
                <a:schemeClr val="dk1"/>
              </a:buClr>
              <a:buSzPts val="1800"/>
              <a:buChar char="•"/>
              <a:defRPr/>
            </a:lvl3pPr>
            <a:lvl4pPr marL="1828800" lvl="3" indent="-342900" algn="l">
              <a:lnSpc>
                <a:spcPct val="109000"/>
              </a:lnSpc>
              <a:spcBef>
                <a:spcPts val="500"/>
              </a:spcBef>
              <a:spcAft>
                <a:spcPts val="0"/>
              </a:spcAft>
              <a:buClr>
                <a:schemeClr val="dk1"/>
              </a:buClr>
              <a:buSzPts val="1800"/>
              <a:buChar char="•"/>
              <a:defRPr/>
            </a:lvl4pPr>
            <a:lvl5pPr marL="2286000" lvl="4" indent="-228600" algn="l">
              <a:lnSpc>
                <a:spcPct val="109000"/>
              </a:lnSpc>
              <a:spcBef>
                <a:spcPts val="800"/>
              </a:spcBef>
              <a:spcAft>
                <a:spcPts val="0"/>
              </a:spcAft>
              <a:buClr>
                <a:schemeClr val="accent3"/>
              </a:buClr>
              <a:buSzPts val="1800"/>
              <a:buNone/>
              <a:defRPr/>
            </a:lvl5pPr>
            <a:lvl6pPr marL="2743200" lvl="5" indent="-228600" algn="l">
              <a:lnSpc>
                <a:spcPct val="109000"/>
              </a:lnSpc>
              <a:spcBef>
                <a:spcPts val="800"/>
              </a:spcBef>
              <a:spcAft>
                <a:spcPts val="0"/>
              </a:spcAft>
              <a:buClr>
                <a:schemeClr val="dk1"/>
              </a:buClr>
              <a:buSzPts val="1800"/>
              <a:buNone/>
              <a:defRPr/>
            </a:lvl6pPr>
            <a:lvl7pPr marL="3200400" lvl="6" indent="-342900" algn="l">
              <a:lnSpc>
                <a:spcPct val="109000"/>
              </a:lnSpc>
              <a:spcBef>
                <a:spcPts val="400"/>
              </a:spcBef>
              <a:spcAft>
                <a:spcPts val="0"/>
              </a:spcAft>
              <a:buClr>
                <a:schemeClr val="dk1"/>
              </a:buClr>
              <a:buSzPts val="1800"/>
              <a:buChar char="•"/>
              <a:defRPr/>
            </a:lvl7pPr>
            <a:lvl8pPr marL="3657600" lvl="7" indent="-342900" algn="l">
              <a:lnSpc>
                <a:spcPct val="109000"/>
              </a:lnSpc>
              <a:spcBef>
                <a:spcPts val="400"/>
              </a:spcBef>
              <a:spcAft>
                <a:spcPts val="0"/>
              </a:spcAft>
              <a:buClr>
                <a:schemeClr val="dk1"/>
              </a:buClr>
              <a:buSzPts val="1800"/>
              <a:buChar char="•"/>
              <a:defRPr/>
            </a:lvl8pPr>
            <a:lvl9pPr marL="4114800" lvl="8" indent="-228600" algn="l">
              <a:lnSpc>
                <a:spcPct val="109000"/>
              </a:lnSpc>
              <a:spcBef>
                <a:spcPts val="0"/>
              </a:spcBef>
              <a:spcAft>
                <a:spcPts val="0"/>
              </a:spcAft>
              <a:buClr>
                <a:schemeClr val="dk1"/>
              </a:buClr>
              <a:buSzPts val="1800"/>
              <a:buNone/>
              <a:defRPr/>
            </a:lvl9pPr>
          </a:lstStyle>
          <a:p>
            <a:endParaRPr/>
          </a:p>
        </p:txBody>
      </p:sp>
    </p:spTree>
    <p:extLst>
      <p:ext uri="{BB962C8B-B14F-4D97-AF65-F5344CB8AC3E}">
        <p14:creationId xmlns:p14="http://schemas.microsoft.com/office/powerpoint/2010/main" val="2503789513"/>
      </p:ext>
    </p:extLst>
  </p:cSld>
  <p:clrMapOvr>
    <a:masterClrMapping/>
  </p:clrMapOvr>
  <p:extLst>
    <p:ext uri="{DCECCB84-F9BA-43D5-87BE-67443E8EF086}">
      <p15:sldGuideLst xmlns:p15="http://schemas.microsoft.com/office/powerpoint/2012/main">
        <p15:guide id="1" pos="1940">
          <p15:clr>
            <a:srgbClr val="FBAE40"/>
          </p15:clr>
        </p15:guide>
        <p15:guide id="2" pos="2139">
          <p15:clr>
            <a:srgbClr val="FBAE40"/>
          </p15:clr>
        </p15:guide>
        <p15:guide id="3" pos="3740">
          <p15:clr>
            <a:srgbClr val="FBAE40"/>
          </p15:clr>
        </p15:guide>
        <p15:guide id="4" pos="5739">
          <p15:clr>
            <a:srgbClr val="FBAE40"/>
          </p15:clr>
        </p15:guide>
        <p15:guide id="5" pos="5541">
          <p15:clr>
            <a:srgbClr val="FBAE40"/>
          </p15:clr>
        </p15:guide>
        <p15:guide id="6" pos="3939">
          <p15:clr>
            <a:srgbClr val="FBAE40"/>
          </p15:clr>
        </p15:guide>
        <p15:guide id="7" orient="horz" pos="1995">
          <p15:clr>
            <a:srgbClr val="FBAE40"/>
          </p15:clr>
        </p15:guide>
        <p15:guide id="8" orient="horz" pos="213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Kapiteltrenner 1" type="secHead">
  <p:cSld name="Kapiteltrenner 1">
    <p:bg>
      <p:bgPr>
        <a:solidFill>
          <a:schemeClr val="lt1"/>
        </a:solidFill>
        <a:effectLst/>
      </p:bgPr>
    </p:bg>
    <p:spTree>
      <p:nvGrpSpPr>
        <p:cNvPr id="1" name="Shape 199"/>
        <p:cNvGrpSpPr/>
        <p:nvPr/>
      </p:nvGrpSpPr>
      <p:grpSpPr>
        <a:xfrm>
          <a:off x="0" y="0"/>
          <a:ext cx="0" cy="0"/>
          <a:chOff x="0" y="0"/>
          <a:chExt cx="0" cy="0"/>
        </a:xfrm>
      </p:grpSpPr>
      <p:sp>
        <p:nvSpPr>
          <p:cNvPr id="200" name="Google Shape;200;p41"/>
          <p:cNvSpPr/>
          <p:nvPr/>
        </p:nvSpPr>
        <p:spPr>
          <a:xfrm>
            <a:off x="0" y="0"/>
            <a:ext cx="6096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9000"/>
              </a:lnSpc>
              <a:spcBef>
                <a:spcPts val="0"/>
              </a:spcBef>
              <a:spcAft>
                <a:spcPts val="0"/>
              </a:spcAft>
              <a:buClr>
                <a:schemeClr val="accent3"/>
              </a:buClr>
              <a:buSzPts val="2000"/>
              <a:buFont typeface="Arial"/>
              <a:buNone/>
            </a:pPr>
            <a:endParaRPr sz="2000" b="1" i="0" u="none" strike="noStrike" cap="none">
              <a:solidFill>
                <a:schemeClr val="lt1"/>
              </a:solidFill>
              <a:latin typeface="Arial"/>
              <a:ea typeface="Arial"/>
              <a:cs typeface="Arial"/>
              <a:sym typeface="Arial"/>
            </a:endParaRPr>
          </a:p>
        </p:txBody>
      </p:sp>
      <p:sp>
        <p:nvSpPr>
          <p:cNvPr id="201" name="Google Shape;201;p41"/>
          <p:cNvSpPr/>
          <p:nvPr/>
        </p:nvSpPr>
        <p:spPr>
          <a:xfrm>
            <a:off x="6097387" y="-1"/>
            <a:ext cx="6096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9000"/>
              </a:lnSpc>
              <a:spcBef>
                <a:spcPts val="0"/>
              </a:spcBef>
              <a:spcAft>
                <a:spcPts val="0"/>
              </a:spcAft>
              <a:buClr>
                <a:schemeClr val="accent3"/>
              </a:buClr>
              <a:buSzPts val="2000"/>
              <a:buFont typeface="Arial"/>
              <a:buNone/>
            </a:pPr>
            <a:endParaRPr sz="2000" b="1" i="0" u="none" strike="noStrike" cap="none">
              <a:solidFill>
                <a:schemeClr val="lt1"/>
              </a:solidFill>
              <a:latin typeface="Arial"/>
              <a:ea typeface="Arial"/>
              <a:cs typeface="Arial"/>
              <a:sym typeface="Arial"/>
            </a:endParaRPr>
          </a:p>
        </p:txBody>
      </p:sp>
      <p:sp>
        <p:nvSpPr>
          <p:cNvPr id="202" name="Google Shape;202;p41"/>
          <p:cNvSpPr txBox="1">
            <a:spLocks noGrp="1"/>
          </p:cNvSpPr>
          <p:nvPr>
            <p:ph type="title"/>
          </p:nvPr>
        </p:nvSpPr>
        <p:spPr>
          <a:xfrm>
            <a:off x="6637338" y="2960673"/>
            <a:ext cx="5016499" cy="1694275"/>
          </a:xfrm>
          <a:prstGeom prst="rect">
            <a:avLst/>
          </a:prstGeom>
          <a:noFill/>
          <a:ln>
            <a:noFill/>
          </a:ln>
        </p:spPr>
        <p:txBody>
          <a:bodyPr spcFirstLastPara="1" wrap="square" lIns="0" tIns="0" rIns="0" bIns="0" anchor="t" anchorCtr="0">
            <a:noAutofit/>
          </a:bodyPr>
          <a:lstStyle>
            <a:lvl1pPr lvl="0" algn="ctr">
              <a:lnSpc>
                <a:spcPct val="98000"/>
              </a:lnSpc>
              <a:spcBef>
                <a:spcPts val="0"/>
              </a:spcBef>
              <a:spcAft>
                <a:spcPts val="0"/>
              </a:spcAft>
              <a:buClr>
                <a:schemeClr val="lt1"/>
              </a:buClr>
              <a:buSzPts val="3800"/>
              <a:buFont typeface="Arial"/>
              <a:buNone/>
              <a:defRPr sz="3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41"/>
          <p:cNvSpPr txBox="1">
            <a:spLocks noGrp="1"/>
          </p:cNvSpPr>
          <p:nvPr>
            <p:ph type="body" idx="1"/>
          </p:nvPr>
        </p:nvSpPr>
        <p:spPr>
          <a:xfrm>
            <a:off x="538163" y="1548296"/>
            <a:ext cx="5018087" cy="4379912"/>
          </a:xfrm>
          <a:prstGeom prst="rect">
            <a:avLst/>
          </a:prstGeom>
          <a:noFill/>
          <a:ln>
            <a:noFill/>
          </a:ln>
        </p:spPr>
        <p:txBody>
          <a:bodyPr spcFirstLastPara="1" wrap="square" lIns="0" tIns="0" rIns="0" bIns="0" anchor="ctr" anchorCtr="0">
            <a:noAutofit/>
          </a:bodyPr>
          <a:lstStyle>
            <a:lvl1pPr marL="457200" lvl="0" indent="-228600" algn="ctr">
              <a:lnSpc>
                <a:spcPct val="109000"/>
              </a:lnSpc>
              <a:spcBef>
                <a:spcPts val="1000"/>
              </a:spcBef>
              <a:spcAft>
                <a:spcPts val="0"/>
              </a:spcAft>
              <a:buClr>
                <a:schemeClr val="lt1"/>
              </a:buClr>
              <a:buSzPts val="30140"/>
              <a:buFont typeface="Arial"/>
              <a:buNone/>
              <a:defRPr sz="30140">
                <a:solidFill>
                  <a:schemeClr val="lt1"/>
                </a:solidFill>
              </a:defRPr>
            </a:lvl1pPr>
            <a:lvl2pPr marL="914400" lvl="1" indent="-228600" algn="l">
              <a:lnSpc>
                <a:spcPct val="109000"/>
              </a:lnSpc>
              <a:spcBef>
                <a:spcPts val="1000"/>
              </a:spcBef>
              <a:spcAft>
                <a:spcPts val="0"/>
              </a:spcAft>
              <a:buClr>
                <a:srgbClr val="888888"/>
              </a:buClr>
              <a:buSzPts val="2000"/>
              <a:buFont typeface="Arial"/>
              <a:buNone/>
              <a:defRPr sz="2000">
                <a:solidFill>
                  <a:srgbClr val="888888"/>
                </a:solidFill>
              </a:defRPr>
            </a:lvl2pPr>
            <a:lvl3pPr marL="1371600" lvl="2" indent="-228600" algn="l">
              <a:lnSpc>
                <a:spcPct val="109000"/>
              </a:lnSpc>
              <a:spcBef>
                <a:spcPts val="500"/>
              </a:spcBef>
              <a:spcAft>
                <a:spcPts val="0"/>
              </a:spcAft>
              <a:buClr>
                <a:srgbClr val="888888"/>
              </a:buClr>
              <a:buSzPts val="1800"/>
              <a:buNone/>
              <a:defRPr sz="1800">
                <a:solidFill>
                  <a:srgbClr val="888888"/>
                </a:solidFill>
              </a:defRPr>
            </a:lvl3pPr>
            <a:lvl4pPr marL="1828800" lvl="3" indent="-228600" algn="l">
              <a:lnSpc>
                <a:spcPct val="109000"/>
              </a:lnSpc>
              <a:spcBef>
                <a:spcPts val="500"/>
              </a:spcBef>
              <a:spcAft>
                <a:spcPts val="0"/>
              </a:spcAft>
              <a:buClr>
                <a:srgbClr val="888888"/>
              </a:buClr>
              <a:buSzPts val="1600"/>
              <a:buNone/>
              <a:defRPr sz="1600">
                <a:solidFill>
                  <a:srgbClr val="888888"/>
                </a:solidFill>
              </a:defRPr>
            </a:lvl4pPr>
            <a:lvl5pPr marL="2286000" lvl="4" indent="-228600" algn="l">
              <a:lnSpc>
                <a:spcPct val="109000"/>
              </a:lnSpc>
              <a:spcBef>
                <a:spcPts val="800"/>
              </a:spcBef>
              <a:spcAft>
                <a:spcPts val="0"/>
              </a:spcAft>
              <a:buClr>
                <a:srgbClr val="888888"/>
              </a:buClr>
              <a:buSzPts val="1600"/>
              <a:buFont typeface="Arial"/>
              <a:buNone/>
              <a:defRPr sz="1600">
                <a:solidFill>
                  <a:srgbClr val="888888"/>
                </a:solidFill>
              </a:defRPr>
            </a:lvl5pPr>
            <a:lvl6pPr marL="2743200" lvl="5" indent="-228600" algn="l">
              <a:lnSpc>
                <a:spcPct val="109000"/>
              </a:lnSpc>
              <a:spcBef>
                <a:spcPts val="800"/>
              </a:spcBef>
              <a:spcAft>
                <a:spcPts val="0"/>
              </a:spcAft>
              <a:buClr>
                <a:srgbClr val="888888"/>
              </a:buClr>
              <a:buSzPts val="1600"/>
              <a:buFont typeface="Arial"/>
              <a:buNone/>
              <a:defRPr sz="1600">
                <a:solidFill>
                  <a:srgbClr val="888888"/>
                </a:solidFill>
              </a:defRPr>
            </a:lvl6pPr>
            <a:lvl7pPr marL="3200400" lvl="6" indent="-228600" algn="l">
              <a:lnSpc>
                <a:spcPct val="109000"/>
              </a:lnSpc>
              <a:spcBef>
                <a:spcPts val="400"/>
              </a:spcBef>
              <a:spcAft>
                <a:spcPts val="0"/>
              </a:spcAft>
              <a:buClr>
                <a:srgbClr val="888888"/>
              </a:buClr>
              <a:buSzPts val="1600"/>
              <a:buNone/>
              <a:defRPr sz="1600">
                <a:solidFill>
                  <a:srgbClr val="888888"/>
                </a:solidFill>
              </a:defRPr>
            </a:lvl7pPr>
            <a:lvl8pPr marL="3657600" lvl="7" indent="-228600" algn="l">
              <a:lnSpc>
                <a:spcPct val="109000"/>
              </a:lnSpc>
              <a:spcBef>
                <a:spcPts val="400"/>
              </a:spcBef>
              <a:spcAft>
                <a:spcPts val="0"/>
              </a:spcAft>
              <a:buClr>
                <a:srgbClr val="888888"/>
              </a:buClr>
              <a:buSzPts val="1600"/>
              <a:buNone/>
              <a:defRPr sz="1600">
                <a:solidFill>
                  <a:srgbClr val="888888"/>
                </a:solidFill>
              </a:defRPr>
            </a:lvl8pPr>
            <a:lvl9pPr marL="4114800" lvl="8" indent="-228600" algn="l">
              <a:lnSpc>
                <a:spcPct val="109000"/>
              </a:lnSpc>
              <a:spcBef>
                <a:spcPts val="0"/>
              </a:spcBef>
              <a:spcAft>
                <a:spcPts val="0"/>
              </a:spcAft>
              <a:buClr>
                <a:srgbClr val="888888"/>
              </a:buClr>
              <a:buSzPts val="1600"/>
              <a:buFont typeface="Arial"/>
              <a:buNone/>
              <a:defRPr sz="1600">
                <a:solidFill>
                  <a:srgbClr val="888888"/>
                </a:solidFill>
              </a:defRPr>
            </a:lvl9pPr>
          </a:lstStyle>
          <a:p>
            <a:endParaRPr/>
          </a:p>
        </p:txBody>
      </p:sp>
    </p:spTree>
    <p:extLst>
      <p:ext uri="{BB962C8B-B14F-4D97-AF65-F5344CB8AC3E}">
        <p14:creationId xmlns:p14="http://schemas.microsoft.com/office/powerpoint/2010/main" val="61255674"/>
      </p:ext>
    </p:extLst>
  </p:cSld>
  <p:clrMapOvr>
    <a:masterClrMapping/>
  </p:clrMapOvr>
  <p:extLst>
    <p:ext uri="{DCECCB84-F9BA-43D5-87BE-67443E8EF086}">
      <p15:sldGuideLst xmlns:p15="http://schemas.microsoft.com/office/powerpoint/2012/main">
        <p15:guide id="1" pos="3500">
          <p15:clr>
            <a:srgbClr val="FBAE40"/>
          </p15:clr>
        </p15:guide>
        <p15:guide id="2" orient="horz" pos="974">
          <p15:clr>
            <a:srgbClr val="FBAE40"/>
          </p15:clr>
        </p15:guide>
        <p15:guide id="3" orient="horz" pos="1863">
          <p15:clr>
            <a:srgbClr val="FBAE40"/>
          </p15:clr>
        </p15:guide>
        <p15:guide id="4" pos="418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Kapiteltrenner 3">
  <p:cSld name="Kapiteltrenner 3">
    <p:bg>
      <p:bgPr>
        <a:solidFill>
          <a:schemeClr val="lt1"/>
        </a:solidFill>
        <a:effectLst/>
      </p:bgPr>
    </p:bg>
    <p:spTree>
      <p:nvGrpSpPr>
        <p:cNvPr id="1" name="Shape 209"/>
        <p:cNvGrpSpPr/>
        <p:nvPr/>
      </p:nvGrpSpPr>
      <p:grpSpPr>
        <a:xfrm>
          <a:off x="0" y="0"/>
          <a:ext cx="0" cy="0"/>
          <a:chOff x="0" y="0"/>
          <a:chExt cx="0" cy="0"/>
        </a:xfrm>
      </p:grpSpPr>
      <p:sp>
        <p:nvSpPr>
          <p:cNvPr id="210" name="Google Shape;210;p43"/>
          <p:cNvSpPr/>
          <p:nvPr/>
        </p:nvSpPr>
        <p:spPr>
          <a:xfrm>
            <a:off x="0" y="0"/>
            <a:ext cx="6096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9000"/>
              </a:lnSpc>
              <a:spcBef>
                <a:spcPts val="0"/>
              </a:spcBef>
              <a:spcAft>
                <a:spcPts val="0"/>
              </a:spcAft>
              <a:buClr>
                <a:schemeClr val="accent3"/>
              </a:buClr>
              <a:buSzPts val="2000"/>
              <a:buFont typeface="Arial"/>
              <a:buNone/>
            </a:pPr>
            <a:endParaRPr sz="2000" b="1" i="0" u="none" strike="noStrike" cap="none">
              <a:solidFill>
                <a:schemeClr val="lt1"/>
              </a:solidFill>
              <a:latin typeface="Arial"/>
              <a:ea typeface="Arial"/>
              <a:cs typeface="Arial"/>
              <a:sym typeface="Arial"/>
            </a:endParaRPr>
          </a:p>
        </p:txBody>
      </p:sp>
      <p:sp>
        <p:nvSpPr>
          <p:cNvPr id="211" name="Google Shape;211;p43"/>
          <p:cNvSpPr/>
          <p:nvPr/>
        </p:nvSpPr>
        <p:spPr>
          <a:xfrm>
            <a:off x="6097387" y="-1"/>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9000"/>
              </a:lnSpc>
              <a:spcBef>
                <a:spcPts val="0"/>
              </a:spcBef>
              <a:spcAft>
                <a:spcPts val="0"/>
              </a:spcAft>
              <a:buClr>
                <a:schemeClr val="accent3"/>
              </a:buClr>
              <a:buSzPts val="2000"/>
              <a:buFont typeface="Arial"/>
              <a:buNone/>
            </a:pPr>
            <a:endParaRPr sz="2000" b="1" i="0" u="none" strike="noStrike" cap="none">
              <a:solidFill>
                <a:schemeClr val="lt1"/>
              </a:solidFill>
              <a:latin typeface="Arial"/>
              <a:ea typeface="Arial"/>
              <a:cs typeface="Arial"/>
              <a:sym typeface="Arial"/>
            </a:endParaRPr>
          </a:p>
        </p:txBody>
      </p:sp>
      <p:sp>
        <p:nvSpPr>
          <p:cNvPr id="212" name="Google Shape;212;p43"/>
          <p:cNvSpPr txBox="1">
            <a:spLocks noGrp="1"/>
          </p:cNvSpPr>
          <p:nvPr>
            <p:ph type="title"/>
          </p:nvPr>
        </p:nvSpPr>
        <p:spPr>
          <a:xfrm>
            <a:off x="6637338" y="2960673"/>
            <a:ext cx="5016499" cy="1694275"/>
          </a:xfrm>
          <a:prstGeom prst="rect">
            <a:avLst/>
          </a:prstGeom>
          <a:noFill/>
          <a:ln>
            <a:noFill/>
          </a:ln>
        </p:spPr>
        <p:txBody>
          <a:bodyPr spcFirstLastPara="1" wrap="square" lIns="0" tIns="0" rIns="0" bIns="0" anchor="t" anchorCtr="0">
            <a:noAutofit/>
          </a:bodyPr>
          <a:lstStyle>
            <a:lvl1pPr lvl="0" algn="ctr">
              <a:lnSpc>
                <a:spcPct val="98000"/>
              </a:lnSpc>
              <a:spcBef>
                <a:spcPts val="0"/>
              </a:spcBef>
              <a:spcAft>
                <a:spcPts val="0"/>
              </a:spcAft>
              <a:buClr>
                <a:schemeClr val="lt1"/>
              </a:buClr>
              <a:buSzPts val="3800"/>
              <a:buFont typeface="Arial"/>
              <a:buNone/>
              <a:defRPr sz="3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43"/>
          <p:cNvSpPr txBox="1">
            <a:spLocks noGrp="1"/>
          </p:cNvSpPr>
          <p:nvPr>
            <p:ph type="body" idx="1"/>
          </p:nvPr>
        </p:nvSpPr>
        <p:spPr>
          <a:xfrm>
            <a:off x="538163" y="1548296"/>
            <a:ext cx="5018087" cy="4379912"/>
          </a:xfrm>
          <a:prstGeom prst="rect">
            <a:avLst/>
          </a:prstGeom>
          <a:noFill/>
          <a:ln>
            <a:noFill/>
          </a:ln>
        </p:spPr>
        <p:txBody>
          <a:bodyPr spcFirstLastPara="1" wrap="square" lIns="0" tIns="0" rIns="0" bIns="0" anchor="ctr" anchorCtr="0">
            <a:noAutofit/>
          </a:bodyPr>
          <a:lstStyle>
            <a:lvl1pPr marL="457200" lvl="0" indent="-228600" algn="ctr">
              <a:lnSpc>
                <a:spcPct val="109000"/>
              </a:lnSpc>
              <a:spcBef>
                <a:spcPts val="1000"/>
              </a:spcBef>
              <a:spcAft>
                <a:spcPts val="0"/>
              </a:spcAft>
              <a:buClr>
                <a:schemeClr val="lt1"/>
              </a:buClr>
              <a:buSzPts val="30140"/>
              <a:buFont typeface="Arial"/>
              <a:buNone/>
              <a:defRPr sz="30140">
                <a:solidFill>
                  <a:schemeClr val="lt1"/>
                </a:solidFill>
              </a:defRPr>
            </a:lvl1pPr>
            <a:lvl2pPr marL="914400" lvl="1" indent="-228600" algn="l">
              <a:lnSpc>
                <a:spcPct val="109000"/>
              </a:lnSpc>
              <a:spcBef>
                <a:spcPts val="1000"/>
              </a:spcBef>
              <a:spcAft>
                <a:spcPts val="0"/>
              </a:spcAft>
              <a:buClr>
                <a:srgbClr val="888888"/>
              </a:buClr>
              <a:buSzPts val="2000"/>
              <a:buFont typeface="Arial"/>
              <a:buNone/>
              <a:defRPr sz="2000">
                <a:solidFill>
                  <a:srgbClr val="888888"/>
                </a:solidFill>
              </a:defRPr>
            </a:lvl2pPr>
            <a:lvl3pPr marL="1371600" lvl="2" indent="-228600" algn="l">
              <a:lnSpc>
                <a:spcPct val="109000"/>
              </a:lnSpc>
              <a:spcBef>
                <a:spcPts val="500"/>
              </a:spcBef>
              <a:spcAft>
                <a:spcPts val="0"/>
              </a:spcAft>
              <a:buClr>
                <a:srgbClr val="888888"/>
              </a:buClr>
              <a:buSzPts val="1800"/>
              <a:buNone/>
              <a:defRPr sz="1800">
                <a:solidFill>
                  <a:srgbClr val="888888"/>
                </a:solidFill>
              </a:defRPr>
            </a:lvl3pPr>
            <a:lvl4pPr marL="1828800" lvl="3" indent="-228600" algn="l">
              <a:lnSpc>
                <a:spcPct val="109000"/>
              </a:lnSpc>
              <a:spcBef>
                <a:spcPts val="500"/>
              </a:spcBef>
              <a:spcAft>
                <a:spcPts val="0"/>
              </a:spcAft>
              <a:buClr>
                <a:srgbClr val="888888"/>
              </a:buClr>
              <a:buSzPts val="1600"/>
              <a:buNone/>
              <a:defRPr sz="1600">
                <a:solidFill>
                  <a:srgbClr val="888888"/>
                </a:solidFill>
              </a:defRPr>
            </a:lvl4pPr>
            <a:lvl5pPr marL="2286000" lvl="4" indent="-228600" algn="l">
              <a:lnSpc>
                <a:spcPct val="109000"/>
              </a:lnSpc>
              <a:spcBef>
                <a:spcPts val="800"/>
              </a:spcBef>
              <a:spcAft>
                <a:spcPts val="0"/>
              </a:spcAft>
              <a:buClr>
                <a:srgbClr val="888888"/>
              </a:buClr>
              <a:buSzPts val="1600"/>
              <a:buFont typeface="Arial"/>
              <a:buNone/>
              <a:defRPr sz="1600">
                <a:solidFill>
                  <a:srgbClr val="888888"/>
                </a:solidFill>
              </a:defRPr>
            </a:lvl5pPr>
            <a:lvl6pPr marL="2743200" lvl="5" indent="-228600" algn="l">
              <a:lnSpc>
                <a:spcPct val="109000"/>
              </a:lnSpc>
              <a:spcBef>
                <a:spcPts val="800"/>
              </a:spcBef>
              <a:spcAft>
                <a:spcPts val="0"/>
              </a:spcAft>
              <a:buClr>
                <a:srgbClr val="888888"/>
              </a:buClr>
              <a:buSzPts val="1600"/>
              <a:buFont typeface="Arial"/>
              <a:buNone/>
              <a:defRPr sz="1600">
                <a:solidFill>
                  <a:srgbClr val="888888"/>
                </a:solidFill>
              </a:defRPr>
            </a:lvl6pPr>
            <a:lvl7pPr marL="3200400" lvl="6" indent="-228600" algn="l">
              <a:lnSpc>
                <a:spcPct val="109000"/>
              </a:lnSpc>
              <a:spcBef>
                <a:spcPts val="400"/>
              </a:spcBef>
              <a:spcAft>
                <a:spcPts val="0"/>
              </a:spcAft>
              <a:buClr>
                <a:srgbClr val="888888"/>
              </a:buClr>
              <a:buSzPts val="1600"/>
              <a:buNone/>
              <a:defRPr sz="1600">
                <a:solidFill>
                  <a:srgbClr val="888888"/>
                </a:solidFill>
              </a:defRPr>
            </a:lvl7pPr>
            <a:lvl8pPr marL="3657600" lvl="7" indent="-228600" algn="l">
              <a:lnSpc>
                <a:spcPct val="109000"/>
              </a:lnSpc>
              <a:spcBef>
                <a:spcPts val="400"/>
              </a:spcBef>
              <a:spcAft>
                <a:spcPts val="0"/>
              </a:spcAft>
              <a:buClr>
                <a:srgbClr val="888888"/>
              </a:buClr>
              <a:buSzPts val="1600"/>
              <a:buNone/>
              <a:defRPr sz="1600">
                <a:solidFill>
                  <a:srgbClr val="888888"/>
                </a:solidFill>
              </a:defRPr>
            </a:lvl8pPr>
            <a:lvl9pPr marL="4114800" lvl="8" indent="-228600" algn="l">
              <a:lnSpc>
                <a:spcPct val="109000"/>
              </a:lnSpc>
              <a:spcBef>
                <a:spcPts val="0"/>
              </a:spcBef>
              <a:spcAft>
                <a:spcPts val="0"/>
              </a:spcAft>
              <a:buClr>
                <a:srgbClr val="888888"/>
              </a:buClr>
              <a:buSzPts val="1600"/>
              <a:buFont typeface="Arial"/>
              <a:buNone/>
              <a:defRPr sz="1600">
                <a:solidFill>
                  <a:srgbClr val="888888"/>
                </a:solidFill>
              </a:defRPr>
            </a:lvl9pPr>
          </a:lstStyle>
          <a:p>
            <a:endParaRPr/>
          </a:p>
        </p:txBody>
      </p:sp>
    </p:spTree>
    <p:extLst>
      <p:ext uri="{BB962C8B-B14F-4D97-AF65-F5344CB8AC3E}">
        <p14:creationId xmlns:p14="http://schemas.microsoft.com/office/powerpoint/2010/main" val="3300521251"/>
      </p:ext>
    </p:extLst>
  </p:cSld>
  <p:clrMapOvr>
    <a:masterClrMapping/>
  </p:clrMapOvr>
  <p:extLst>
    <p:ext uri="{DCECCB84-F9BA-43D5-87BE-67443E8EF086}">
      <p15:sldGuideLst xmlns:p15="http://schemas.microsoft.com/office/powerpoint/2012/main">
        <p15:guide id="1" pos="3500">
          <p15:clr>
            <a:srgbClr val="FBAE40"/>
          </p15:clr>
        </p15:guide>
        <p15:guide id="2" orient="horz" pos="974">
          <p15:clr>
            <a:srgbClr val="FBAE40"/>
          </p15:clr>
        </p15:guide>
        <p15:guide id="3" orient="horz" pos="1863">
          <p15:clr>
            <a:srgbClr val="FBAE40"/>
          </p15:clr>
        </p15:guide>
        <p15:guide id="4" pos="41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Chapter 1">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Rechteck 9"/>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p:cNvSpPr/>
          <p:nvPr userDrawn="1"/>
        </p:nvSpPr>
        <p:spPr>
          <a:xfrm>
            <a:off x="6097387" y="-1"/>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el 1"/>
          <p:cNvSpPr>
            <a:spLocks noGrp="1"/>
          </p:cNvSpPr>
          <p:nvPr>
            <p:ph type="title"/>
          </p:nvPr>
        </p:nvSpPr>
        <p:spPr>
          <a:xfrm>
            <a:off x="6637338" y="2960673"/>
            <a:ext cx="5016499" cy="1694275"/>
          </a:xfrm>
        </p:spPr>
        <p:txBody>
          <a:bodyPr anchor="t" anchorCtr="0"/>
          <a:lstStyle>
            <a:lvl1pPr algn="ctr">
              <a:lnSpc>
                <a:spcPct val="98000"/>
              </a:lnSpc>
              <a:defRPr sz="3800">
                <a:solidFill>
                  <a:schemeClr val="bg1"/>
                </a:solidFill>
              </a:defRPr>
            </a:lvl1pPr>
          </a:lstStyle>
          <a:p>
            <a:r>
              <a:rPr lang="en-US" noProof="0"/>
              <a:t>Click to edit Master title style</a:t>
            </a:r>
          </a:p>
        </p:txBody>
      </p:sp>
      <p:sp>
        <p:nvSpPr>
          <p:cNvPr id="3" name="Textplatzhalter 2"/>
          <p:cNvSpPr>
            <a:spLocks noGrp="1"/>
          </p:cNvSpPr>
          <p:nvPr>
            <p:ph type="body" idx="1" hasCustomPrompt="1"/>
          </p:nvPr>
        </p:nvSpPr>
        <p:spPr>
          <a:xfrm>
            <a:off x="538163" y="1548296"/>
            <a:ext cx="5018087" cy="4379912"/>
          </a:xfrm>
        </p:spPr>
        <p:txBody>
          <a:bodyPr anchor="ctr" anchorCtr="0"/>
          <a:lstStyle>
            <a:lvl1pPr marL="0" indent="0" algn="ctr">
              <a:buNone/>
              <a:defRPr sz="3014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a:t>
            </a:r>
          </a:p>
        </p:txBody>
      </p:sp>
    </p:spTree>
    <p:extLst>
      <p:ext uri="{BB962C8B-B14F-4D97-AF65-F5344CB8AC3E}">
        <p14:creationId xmlns:p14="http://schemas.microsoft.com/office/powerpoint/2010/main" val="658599670"/>
      </p:ext>
    </p:extLst>
  </p:cSld>
  <p:clrMapOvr>
    <a:masterClrMapping/>
  </p:clrMapOvr>
  <p:extLst>
    <p:ext uri="{DCECCB84-F9BA-43D5-87BE-67443E8EF086}">
      <p15:sldGuideLst xmlns:p15="http://schemas.microsoft.com/office/powerpoint/2012/main">
        <p15:guide id="1" pos="3500" userDrawn="1">
          <p15:clr>
            <a:srgbClr val="FBAE40"/>
          </p15:clr>
        </p15:guide>
        <p15:guide id="2" orient="horz" pos="974" userDrawn="1">
          <p15:clr>
            <a:srgbClr val="FBAE40"/>
          </p15:clr>
        </p15:guide>
        <p15:guide id="3" orient="horz" pos="1863" userDrawn="1">
          <p15:clr>
            <a:srgbClr val="FBAE40"/>
          </p15:clr>
        </p15:guide>
        <p15:guide id="4" pos="4181"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Kapiteltrenner 4">
  <p:cSld name="Kapiteltrenner 4">
    <p:bg>
      <p:bgPr>
        <a:solidFill>
          <a:schemeClr val="lt1"/>
        </a:solidFill>
        <a:effectLst/>
      </p:bgPr>
    </p:bg>
    <p:spTree>
      <p:nvGrpSpPr>
        <p:cNvPr id="1" name="Shape 214"/>
        <p:cNvGrpSpPr/>
        <p:nvPr/>
      </p:nvGrpSpPr>
      <p:grpSpPr>
        <a:xfrm>
          <a:off x="0" y="0"/>
          <a:ext cx="0" cy="0"/>
          <a:chOff x="0" y="0"/>
          <a:chExt cx="0" cy="0"/>
        </a:xfrm>
      </p:grpSpPr>
      <p:sp>
        <p:nvSpPr>
          <p:cNvPr id="215" name="Google Shape;215;p44"/>
          <p:cNvSpPr/>
          <p:nvPr/>
        </p:nvSpPr>
        <p:spPr>
          <a:xfrm>
            <a:off x="0" y="0"/>
            <a:ext cx="6096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9000"/>
              </a:lnSpc>
              <a:spcBef>
                <a:spcPts val="0"/>
              </a:spcBef>
              <a:spcAft>
                <a:spcPts val="0"/>
              </a:spcAft>
              <a:buClr>
                <a:schemeClr val="accent3"/>
              </a:buClr>
              <a:buSzPts val="2000"/>
              <a:buFont typeface="Arial"/>
              <a:buNone/>
            </a:pPr>
            <a:endParaRPr sz="2000" b="1" i="0" u="none" strike="noStrike" cap="none">
              <a:solidFill>
                <a:schemeClr val="lt1"/>
              </a:solidFill>
              <a:latin typeface="Arial"/>
              <a:ea typeface="Arial"/>
              <a:cs typeface="Arial"/>
              <a:sym typeface="Arial"/>
            </a:endParaRPr>
          </a:p>
        </p:txBody>
      </p:sp>
      <p:sp>
        <p:nvSpPr>
          <p:cNvPr id="216" name="Google Shape;216;p44"/>
          <p:cNvSpPr/>
          <p:nvPr/>
        </p:nvSpPr>
        <p:spPr>
          <a:xfrm>
            <a:off x="6097387" y="-1"/>
            <a:ext cx="6096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9000"/>
              </a:lnSpc>
              <a:spcBef>
                <a:spcPts val="0"/>
              </a:spcBef>
              <a:spcAft>
                <a:spcPts val="0"/>
              </a:spcAft>
              <a:buClr>
                <a:schemeClr val="accent3"/>
              </a:buClr>
              <a:buSzPts val="2000"/>
              <a:buFont typeface="Arial"/>
              <a:buNone/>
            </a:pPr>
            <a:endParaRPr sz="2000" b="1" i="0" u="none" strike="noStrike" cap="none">
              <a:solidFill>
                <a:schemeClr val="lt1"/>
              </a:solidFill>
              <a:latin typeface="Arial"/>
              <a:ea typeface="Arial"/>
              <a:cs typeface="Arial"/>
              <a:sym typeface="Arial"/>
            </a:endParaRPr>
          </a:p>
        </p:txBody>
      </p:sp>
      <p:sp>
        <p:nvSpPr>
          <p:cNvPr id="217" name="Google Shape;217;p44"/>
          <p:cNvSpPr txBox="1">
            <a:spLocks noGrp="1"/>
          </p:cNvSpPr>
          <p:nvPr>
            <p:ph type="title"/>
          </p:nvPr>
        </p:nvSpPr>
        <p:spPr>
          <a:xfrm>
            <a:off x="6637338" y="2960673"/>
            <a:ext cx="5016499" cy="1694275"/>
          </a:xfrm>
          <a:prstGeom prst="rect">
            <a:avLst/>
          </a:prstGeom>
          <a:noFill/>
          <a:ln>
            <a:noFill/>
          </a:ln>
        </p:spPr>
        <p:txBody>
          <a:bodyPr spcFirstLastPara="1" wrap="square" lIns="0" tIns="0" rIns="0" bIns="0" anchor="t" anchorCtr="0">
            <a:noAutofit/>
          </a:bodyPr>
          <a:lstStyle>
            <a:lvl1pPr lvl="0" algn="ctr">
              <a:lnSpc>
                <a:spcPct val="98000"/>
              </a:lnSpc>
              <a:spcBef>
                <a:spcPts val="0"/>
              </a:spcBef>
              <a:spcAft>
                <a:spcPts val="0"/>
              </a:spcAft>
              <a:buClr>
                <a:schemeClr val="lt1"/>
              </a:buClr>
              <a:buSzPts val="3800"/>
              <a:buFont typeface="Arial"/>
              <a:buNone/>
              <a:defRPr sz="3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44"/>
          <p:cNvSpPr txBox="1">
            <a:spLocks noGrp="1"/>
          </p:cNvSpPr>
          <p:nvPr>
            <p:ph type="body" idx="1"/>
          </p:nvPr>
        </p:nvSpPr>
        <p:spPr>
          <a:xfrm>
            <a:off x="538163" y="1548296"/>
            <a:ext cx="5018087" cy="4379912"/>
          </a:xfrm>
          <a:prstGeom prst="rect">
            <a:avLst/>
          </a:prstGeom>
          <a:noFill/>
          <a:ln>
            <a:noFill/>
          </a:ln>
        </p:spPr>
        <p:txBody>
          <a:bodyPr spcFirstLastPara="1" wrap="square" lIns="0" tIns="0" rIns="0" bIns="0" anchor="ctr" anchorCtr="0">
            <a:noAutofit/>
          </a:bodyPr>
          <a:lstStyle>
            <a:lvl1pPr marL="457200" lvl="0" indent="-228600" algn="ctr">
              <a:lnSpc>
                <a:spcPct val="109000"/>
              </a:lnSpc>
              <a:spcBef>
                <a:spcPts val="1000"/>
              </a:spcBef>
              <a:spcAft>
                <a:spcPts val="0"/>
              </a:spcAft>
              <a:buClr>
                <a:schemeClr val="lt1"/>
              </a:buClr>
              <a:buSzPts val="30140"/>
              <a:buFont typeface="Arial"/>
              <a:buNone/>
              <a:defRPr sz="30140">
                <a:solidFill>
                  <a:schemeClr val="lt1"/>
                </a:solidFill>
              </a:defRPr>
            </a:lvl1pPr>
            <a:lvl2pPr marL="914400" lvl="1" indent="-228600" algn="l">
              <a:lnSpc>
                <a:spcPct val="109000"/>
              </a:lnSpc>
              <a:spcBef>
                <a:spcPts val="1000"/>
              </a:spcBef>
              <a:spcAft>
                <a:spcPts val="0"/>
              </a:spcAft>
              <a:buClr>
                <a:srgbClr val="888888"/>
              </a:buClr>
              <a:buSzPts val="2000"/>
              <a:buFont typeface="Arial"/>
              <a:buNone/>
              <a:defRPr sz="2000">
                <a:solidFill>
                  <a:srgbClr val="888888"/>
                </a:solidFill>
              </a:defRPr>
            </a:lvl2pPr>
            <a:lvl3pPr marL="1371600" lvl="2" indent="-228600" algn="l">
              <a:lnSpc>
                <a:spcPct val="109000"/>
              </a:lnSpc>
              <a:spcBef>
                <a:spcPts val="500"/>
              </a:spcBef>
              <a:spcAft>
                <a:spcPts val="0"/>
              </a:spcAft>
              <a:buClr>
                <a:srgbClr val="888888"/>
              </a:buClr>
              <a:buSzPts val="1800"/>
              <a:buNone/>
              <a:defRPr sz="1800">
                <a:solidFill>
                  <a:srgbClr val="888888"/>
                </a:solidFill>
              </a:defRPr>
            </a:lvl3pPr>
            <a:lvl4pPr marL="1828800" lvl="3" indent="-228600" algn="l">
              <a:lnSpc>
                <a:spcPct val="109000"/>
              </a:lnSpc>
              <a:spcBef>
                <a:spcPts val="500"/>
              </a:spcBef>
              <a:spcAft>
                <a:spcPts val="0"/>
              </a:spcAft>
              <a:buClr>
                <a:srgbClr val="888888"/>
              </a:buClr>
              <a:buSzPts val="1600"/>
              <a:buNone/>
              <a:defRPr sz="1600">
                <a:solidFill>
                  <a:srgbClr val="888888"/>
                </a:solidFill>
              </a:defRPr>
            </a:lvl4pPr>
            <a:lvl5pPr marL="2286000" lvl="4" indent="-228600" algn="l">
              <a:lnSpc>
                <a:spcPct val="109000"/>
              </a:lnSpc>
              <a:spcBef>
                <a:spcPts val="800"/>
              </a:spcBef>
              <a:spcAft>
                <a:spcPts val="0"/>
              </a:spcAft>
              <a:buClr>
                <a:srgbClr val="888888"/>
              </a:buClr>
              <a:buSzPts val="1600"/>
              <a:buFont typeface="Arial"/>
              <a:buNone/>
              <a:defRPr sz="1600">
                <a:solidFill>
                  <a:srgbClr val="888888"/>
                </a:solidFill>
              </a:defRPr>
            </a:lvl5pPr>
            <a:lvl6pPr marL="2743200" lvl="5" indent="-228600" algn="l">
              <a:lnSpc>
                <a:spcPct val="109000"/>
              </a:lnSpc>
              <a:spcBef>
                <a:spcPts val="800"/>
              </a:spcBef>
              <a:spcAft>
                <a:spcPts val="0"/>
              </a:spcAft>
              <a:buClr>
                <a:srgbClr val="888888"/>
              </a:buClr>
              <a:buSzPts val="1600"/>
              <a:buFont typeface="Arial"/>
              <a:buNone/>
              <a:defRPr sz="1600">
                <a:solidFill>
                  <a:srgbClr val="888888"/>
                </a:solidFill>
              </a:defRPr>
            </a:lvl6pPr>
            <a:lvl7pPr marL="3200400" lvl="6" indent="-228600" algn="l">
              <a:lnSpc>
                <a:spcPct val="109000"/>
              </a:lnSpc>
              <a:spcBef>
                <a:spcPts val="400"/>
              </a:spcBef>
              <a:spcAft>
                <a:spcPts val="0"/>
              </a:spcAft>
              <a:buClr>
                <a:srgbClr val="888888"/>
              </a:buClr>
              <a:buSzPts val="1600"/>
              <a:buNone/>
              <a:defRPr sz="1600">
                <a:solidFill>
                  <a:srgbClr val="888888"/>
                </a:solidFill>
              </a:defRPr>
            </a:lvl7pPr>
            <a:lvl8pPr marL="3657600" lvl="7" indent="-228600" algn="l">
              <a:lnSpc>
                <a:spcPct val="109000"/>
              </a:lnSpc>
              <a:spcBef>
                <a:spcPts val="400"/>
              </a:spcBef>
              <a:spcAft>
                <a:spcPts val="0"/>
              </a:spcAft>
              <a:buClr>
                <a:srgbClr val="888888"/>
              </a:buClr>
              <a:buSzPts val="1600"/>
              <a:buNone/>
              <a:defRPr sz="1600">
                <a:solidFill>
                  <a:srgbClr val="888888"/>
                </a:solidFill>
              </a:defRPr>
            </a:lvl8pPr>
            <a:lvl9pPr marL="4114800" lvl="8" indent="-228600" algn="l">
              <a:lnSpc>
                <a:spcPct val="109000"/>
              </a:lnSpc>
              <a:spcBef>
                <a:spcPts val="0"/>
              </a:spcBef>
              <a:spcAft>
                <a:spcPts val="0"/>
              </a:spcAft>
              <a:buClr>
                <a:srgbClr val="888888"/>
              </a:buClr>
              <a:buSzPts val="1600"/>
              <a:buFont typeface="Arial"/>
              <a:buNone/>
              <a:defRPr sz="1600">
                <a:solidFill>
                  <a:srgbClr val="888888"/>
                </a:solidFill>
              </a:defRPr>
            </a:lvl9pPr>
          </a:lstStyle>
          <a:p>
            <a:endParaRPr/>
          </a:p>
        </p:txBody>
      </p:sp>
    </p:spTree>
    <p:extLst>
      <p:ext uri="{BB962C8B-B14F-4D97-AF65-F5344CB8AC3E}">
        <p14:creationId xmlns:p14="http://schemas.microsoft.com/office/powerpoint/2010/main" val="1913141975"/>
      </p:ext>
    </p:extLst>
  </p:cSld>
  <p:clrMapOvr>
    <a:masterClrMapping/>
  </p:clrMapOvr>
  <p:extLst>
    <p:ext uri="{DCECCB84-F9BA-43D5-87BE-67443E8EF086}">
      <p15:sldGuideLst xmlns:p15="http://schemas.microsoft.com/office/powerpoint/2012/main">
        <p15:guide id="1" pos="3500">
          <p15:clr>
            <a:srgbClr val="FBAE40"/>
          </p15:clr>
        </p15:guide>
        <p15:guide id="2" orient="horz" pos="974">
          <p15:clr>
            <a:srgbClr val="FBAE40"/>
          </p15:clr>
        </p15:guide>
        <p15:guide id="3" orient="horz" pos="1863">
          <p15:clr>
            <a:srgbClr val="FBAE40"/>
          </p15:clr>
        </p15:guide>
        <p15:guide id="4" pos="418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Titel blau">
  <p:cSld name="Titel blau">
    <p:spTree>
      <p:nvGrpSpPr>
        <p:cNvPr id="1" name="Shape 224"/>
        <p:cNvGrpSpPr/>
        <p:nvPr/>
      </p:nvGrpSpPr>
      <p:grpSpPr>
        <a:xfrm>
          <a:off x="0" y="0"/>
          <a:ext cx="0" cy="0"/>
          <a:chOff x="0" y="0"/>
          <a:chExt cx="0" cy="0"/>
        </a:xfrm>
      </p:grpSpPr>
      <p:sp>
        <p:nvSpPr>
          <p:cNvPr id="225" name="Google Shape;225;p46"/>
          <p:cNvSpPr txBox="1">
            <a:spLocks noGrp="1"/>
          </p:cNvSpPr>
          <p:nvPr>
            <p:ph type="title"/>
          </p:nvPr>
        </p:nvSpPr>
        <p:spPr>
          <a:xfrm>
            <a:off x="538163" y="318837"/>
            <a:ext cx="9563781" cy="788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27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46"/>
          <p:cNvSpPr txBox="1">
            <a:spLocks noGrp="1"/>
          </p:cNvSpPr>
          <p:nvPr>
            <p:ph type="sldNum" idx="12"/>
          </p:nvPr>
        </p:nvSpPr>
        <p:spPr>
          <a:xfrm>
            <a:off x="11363900" y="6569028"/>
            <a:ext cx="691528" cy="225208"/>
          </a:xfrm>
          <a:prstGeom prst="rect">
            <a:avLst/>
          </a:prstGeom>
          <a:noFill/>
          <a:ln>
            <a:noFill/>
          </a:ln>
        </p:spPr>
        <p:txBody>
          <a:bodyPr spcFirstLastPara="1" wrap="square" lIns="0" tIns="0" rIns="0" bIns="0" anchor="b" anchorCtr="0">
            <a:noAutofit/>
          </a:bodyPr>
          <a:lstStyle>
            <a:lvl1pPr marL="0" lvl="0" indent="0" algn="r">
              <a:lnSpc>
                <a:spcPct val="109000"/>
              </a:lnSpc>
              <a:spcBef>
                <a:spcPts val="0"/>
              </a:spcBef>
              <a:spcAft>
                <a:spcPts val="0"/>
              </a:spcAft>
              <a:buClr>
                <a:schemeClr val="dk2"/>
              </a:buClr>
              <a:buSzPts val="1300"/>
              <a:buFont typeface="Arial"/>
              <a:buNone/>
              <a:defRPr/>
            </a:lvl1pPr>
            <a:lvl2pPr marL="0" lvl="1" indent="0" algn="r">
              <a:lnSpc>
                <a:spcPct val="109000"/>
              </a:lnSpc>
              <a:spcBef>
                <a:spcPts val="0"/>
              </a:spcBef>
              <a:spcAft>
                <a:spcPts val="0"/>
              </a:spcAft>
              <a:buClr>
                <a:schemeClr val="dk2"/>
              </a:buClr>
              <a:buSzPts val="1300"/>
              <a:buFont typeface="Arial"/>
              <a:buNone/>
              <a:defRPr/>
            </a:lvl2pPr>
            <a:lvl3pPr marL="0" lvl="2" indent="0" algn="r">
              <a:lnSpc>
                <a:spcPct val="109000"/>
              </a:lnSpc>
              <a:spcBef>
                <a:spcPts val="0"/>
              </a:spcBef>
              <a:spcAft>
                <a:spcPts val="0"/>
              </a:spcAft>
              <a:buClr>
                <a:schemeClr val="dk2"/>
              </a:buClr>
              <a:buSzPts val="1300"/>
              <a:buFont typeface="Arial"/>
              <a:buNone/>
              <a:defRPr/>
            </a:lvl3pPr>
            <a:lvl4pPr marL="0" lvl="3" indent="0" algn="r">
              <a:lnSpc>
                <a:spcPct val="109000"/>
              </a:lnSpc>
              <a:spcBef>
                <a:spcPts val="0"/>
              </a:spcBef>
              <a:spcAft>
                <a:spcPts val="0"/>
              </a:spcAft>
              <a:buClr>
                <a:schemeClr val="dk2"/>
              </a:buClr>
              <a:buSzPts val="1300"/>
              <a:buFont typeface="Arial"/>
              <a:buNone/>
              <a:defRPr/>
            </a:lvl4pPr>
            <a:lvl5pPr marL="0" lvl="4" indent="0" algn="r">
              <a:lnSpc>
                <a:spcPct val="109000"/>
              </a:lnSpc>
              <a:spcBef>
                <a:spcPts val="0"/>
              </a:spcBef>
              <a:spcAft>
                <a:spcPts val="0"/>
              </a:spcAft>
              <a:buClr>
                <a:schemeClr val="dk2"/>
              </a:buClr>
              <a:buSzPts val="1300"/>
              <a:buFont typeface="Arial"/>
              <a:buNone/>
              <a:defRPr/>
            </a:lvl5pPr>
            <a:lvl6pPr marL="0" lvl="5" indent="0" algn="r">
              <a:lnSpc>
                <a:spcPct val="109000"/>
              </a:lnSpc>
              <a:spcBef>
                <a:spcPts val="0"/>
              </a:spcBef>
              <a:spcAft>
                <a:spcPts val="0"/>
              </a:spcAft>
              <a:buClr>
                <a:schemeClr val="dk2"/>
              </a:buClr>
              <a:buSzPts val="1300"/>
              <a:buFont typeface="Arial"/>
              <a:buNone/>
              <a:defRPr/>
            </a:lvl6pPr>
            <a:lvl7pPr marL="0" lvl="6" indent="0" algn="r">
              <a:lnSpc>
                <a:spcPct val="109000"/>
              </a:lnSpc>
              <a:spcBef>
                <a:spcPts val="0"/>
              </a:spcBef>
              <a:spcAft>
                <a:spcPts val="0"/>
              </a:spcAft>
              <a:buClr>
                <a:schemeClr val="dk2"/>
              </a:buClr>
              <a:buSzPts val="1300"/>
              <a:buFont typeface="Arial"/>
              <a:buNone/>
              <a:defRPr/>
            </a:lvl7pPr>
            <a:lvl8pPr marL="0" lvl="7" indent="0" algn="r">
              <a:lnSpc>
                <a:spcPct val="109000"/>
              </a:lnSpc>
              <a:spcBef>
                <a:spcPts val="0"/>
              </a:spcBef>
              <a:spcAft>
                <a:spcPts val="0"/>
              </a:spcAft>
              <a:buClr>
                <a:schemeClr val="dk2"/>
              </a:buClr>
              <a:buSzPts val="1300"/>
              <a:buFont typeface="Arial"/>
              <a:buNone/>
              <a:defRPr/>
            </a:lvl8pPr>
            <a:lvl9pPr marL="0" lvl="8" indent="0" algn="r">
              <a:lnSpc>
                <a:spcPct val="109000"/>
              </a:lnSpc>
              <a:spcBef>
                <a:spcPts val="0"/>
              </a:spcBef>
              <a:spcAft>
                <a:spcPts val="0"/>
              </a:spcAft>
              <a:buClr>
                <a:schemeClr val="dk2"/>
              </a:buClr>
              <a:buSzPts val="1300"/>
              <a:buFont typeface="Arial"/>
              <a:buNone/>
              <a:defRPr/>
            </a:lvl9pPr>
          </a:lstStyle>
          <a:p>
            <a:pPr marL="0" lvl="0" indent="0" algn="r" rtl="0">
              <a:spcBef>
                <a:spcPts val="0"/>
              </a:spcBef>
              <a:spcAft>
                <a:spcPts val="0"/>
              </a:spcAft>
              <a:buNone/>
            </a:pPr>
            <a:fld id="{00000000-1234-1234-1234-123412341234}" type="slidenum">
              <a:rPr lang="fr-CH"/>
              <a:t>‹#›</a:t>
            </a:fld>
            <a:endParaRPr/>
          </a:p>
        </p:txBody>
      </p:sp>
    </p:spTree>
    <p:extLst>
      <p:ext uri="{BB962C8B-B14F-4D97-AF65-F5344CB8AC3E}">
        <p14:creationId xmlns:p14="http://schemas.microsoft.com/office/powerpoint/2010/main" val="41430106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Leer" type="blank">
  <p:cSld name="Leer">
    <p:spTree>
      <p:nvGrpSpPr>
        <p:cNvPr id="1" name="Shape 227"/>
        <p:cNvGrpSpPr/>
        <p:nvPr/>
      </p:nvGrpSpPr>
      <p:grpSpPr>
        <a:xfrm>
          <a:off x="0" y="0"/>
          <a:ext cx="0" cy="0"/>
          <a:chOff x="0" y="0"/>
          <a:chExt cx="0" cy="0"/>
        </a:xfrm>
      </p:grpSpPr>
      <p:sp>
        <p:nvSpPr>
          <p:cNvPr id="228" name="Google Shape;228;p47"/>
          <p:cNvSpPr txBox="1">
            <a:spLocks noGrp="1"/>
          </p:cNvSpPr>
          <p:nvPr>
            <p:ph type="sldNum" idx="12"/>
          </p:nvPr>
        </p:nvSpPr>
        <p:spPr>
          <a:xfrm>
            <a:off x="11363900" y="6569028"/>
            <a:ext cx="691528" cy="225208"/>
          </a:xfrm>
          <a:prstGeom prst="rect">
            <a:avLst/>
          </a:prstGeom>
          <a:noFill/>
          <a:ln>
            <a:noFill/>
          </a:ln>
        </p:spPr>
        <p:txBody>
          <a:bodyPr spcFirstLastPara="1" wrap="square" lIns="0" tIns="0" rIns="0" bIns="0" anchor="b" anchorCtr="0">
            <a:noAutofit/>
          </a:bodyPr>
          <a:lstStyle>
            <a:lvl1pPr marL="0" lvl="0" indent="0" algn="r">
              <a:lnSpc>
                <a:spcPct val="109000"/>
              </a:lnSpc>
              <a:spcBef>
                <a:spcPts val="0"/>
              </a:spcBef>
              <a:spcAft>
                <a:spcPts val="0"/>
              </a:spcAft>
              <a:buClr>
                <a:schemeClr val="dk2"/>
              </a:buClr>
              <a:buSzPts val="1300"/>
              <a:buFont typeface="Arial"/>
              <a:buNone/>
              <a:defRPr/>
            </a:lvl1pPr>
            <a:lvl2pPr marL="0" lvl="1" indent="0" algn="r">
              <a:lnSpc>
                <a:spcPct val="109000"/>
              </a:lnSpc>
              <a:spcBef>
                <a:spcPts val="0"/>
              </a:spcBef>
              <a:spcAft>
                <a:spcPts val="0"/>
              </a:spcAft>
              <a:buClr>
                <a:schemeClr val="dk2"/>
              </a:buClr>
              <a:buSzPts val="1300"/>
              <a:buFont typeface="Arial"/>
              <a:buNone/>
              <a:defRPr/>
            </a:lvl2pPr>
            <a:lvl3pPr marL="0" lvl="2" indent="0" algn="r">
              <a:lnSpc>
                <a:spcPct val="109000"/>
              </a:lnSpc>
              <a:spcBef>
                <a:spcPts val="0"/>
              </a:spcBef>
              <a:spcAft>
                <a:spcPts val="0"/>
              </a:spcAft>
              <a:buClr>
                <a:schemeClr val="dk2"/>
              </a:buClr>
              <a:buSzPts val="1300"/>
              <a:buFont typeface="Arial"/>
              <a:buNone/>
              <a:defRPr/>
            </a:lvl3pPr>
            <a:lvl4pPr marL="0" lvl="3" indent="0" algn="r">
              <a:lnSpc>
                <a:spcPct val="109000"/>
              </a:lnSpc>
              <a:spcBef>
                <a:spcPts val="0"/>
              </a:spcBef>
              <a:spcAft>
                <a:spcPts val="0"/>
              </a:spcAft>
              <a:buClr>
                <a:schemeClr val="dk2"/>
              </a:buClr>
              <a:buSzPts val="1300"/>
              <a:buFont typeface="Arial"/>
              <a:buNone/>
              <a:defRPr/>
            </a:lvl4pPr>
            <a:lvl5pPr marL="0" lvl="4" indent="0" algn="r">
              <a:lnSpc>
                <a:spcPct val="109000"/>
              </a:lnSpc>
              <a:spcBef>
                <a:spcPts val="0"/>
              </a:spcBef>
              <a:spcAft>
                <a:spcPts val="0"/>
              </a:spcAft>
              <a:buClr>
                <a:schemeClr val="dk2"/>
              </a:buClr>
              <a:buSzPts val="1300"/>
              <a:buFont typeface="Arial"/>
              <a:buNone/>
              <a:defRPr/>
            </a:lvl5pPr>
            <a:lvl6pPr marL="0" lvl="5" indent="0" algn="r">
              <a:lnSpc>
                <a:spcPct val="109000"/>
              </a:lnSpc>
              <a:spcBef>
                <a:spcPts val="0"/>
              </a:spcBef>
              <a:spcAft>
                <a:spcPts val="0"/>
              </a:spcAft>
              <a:buClr>
                <a:schemeClr val="dk2"/>
              </a:buClr>
              <a:buSzPts val="1300"/>
              <a:buFont typeface="Arial"/>
              <a:buNone/>
              <a:defRPr/>
            </a:lvl6pPr>
            <a:lvl7pPr marL="0" lvl="6" indent="0" algn="r">
              <a:lnSpc>
                <a:spcPct val="109000"/>
              </a:lnSpc>
              <a:spcBef>
                <a:spcPts val="0"/>
              </a:spcBef>
              <a:spcAft>
                <a:spcPts val="0"/>
              </a:spcAft>
              <a:buClr>
                <a:schemeClr val="dk2"/>
              </a:buClr>
              <a:buSzPts val="1300"/>
              <a:buFont typeface="Arial"/>
              <a:buNone/>
              <a:defRPr/>
            </a:lvl7pPr>
            <a:lvl8pPr marL="0" lvl="7" indent="0" algn="r">
              <a:lnSpc>
                <a:spcPct val="109000"/>
              </a:lnSpc>
              <a:spcBef>
                <a:spcPts val="0"/>
              </a:spcBef>
              <a:spcAft>
                <a:spcPts val="0"/>
              </a:spcAft>
              <a:buClr>
                <a:schemeClr val="dk2"/>
              </a:buClr>
              <a:buSzPts val="1300"/>
              <a:buFont typeface="Arial"/>
              <a:buNone/>
              <a:defRPr/>
            </a:lvl8pPr>
            <a:lvl9pPr marL="0" lvl="8" indent="0" algn="r">
              <a:lnSpc>
                <a:spcPct val="109000"/>
              </a:lnSpc>
              <a:spcBef>
                <a:spcPts val="0"/>
              </a:spcBef>
              <a:spcAft>
                <a:spcPts val="0"/>
              </a:spcAft>
              <a:buClr>
                <a:schemeClr val="dk2"/>
              </a:buClr>
              <a:buSzPts val="1300"/>
              <a:buFont typeface="Arial"/>
              <a:buNone/>
              <a:defRPr/>
            </a:lvl9pPr>
          </a:lstStyle>
          <a:p>
            <a:pPr marL="0" lvl="0" indent="0" algn="r" rtl="0">
              <a:spcBef>
                <a:spcPts val="0"/>
              </a:spcBef>
              <a:spcAft>
                <a:spcPts val="0"/>
              </a:spcAft>
              <a:buNone/>
            </a:pPr>
            <a:fld id="{00000000-1234-1234-1234-123412341234}" type="slidenum">
              <a:rPr lang="fr-CH"/>
              <a:t>‹#›</a:t>
            </a:fld>
            <a:endParaRPr/>
          </a:p>
        </p:txBody>
      </p:sp>
    </p:spTree>
    <p:extLst>
      <p:ext uri="{BB962C8B-B14F-4D97-AF65-F5344CB8AC3E}">
        <p14:creationId xmlns:p14="http://schemas.microsoft.com/office/powerpoint/2010/main" val="6588304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Schlussfolie 1">
  <p:cSld name="Schlussfolie 1">
    <p:spTree>
      <p:nvGrpSpPr>
        <p:cNvPr id="1" name="Shape 229"/>
        <p:cNvGrpSpPr/>
        <p:nvPr/>
      </p:nvGrpSpPr>
      <p:grpSpPr>
        <a:xfrm>
          <a:off x="0" y="0"/>
          <a:ext cx="0" cy="0"/>
          <a:chOff x="0" y="0"/>
          <a:chExt cx="0" cy="0"/>
        </a:xfrm>
      </p:grpSpPr>
      <p:sp>
        <p:nvSpPr>
          <p:cNvPr id="230" name="Google Shape;230;p48"/>
          <p:cNvSpPr/>
          <p:nvPr/>
        </p:nvSpPr>
        <p:spPr>
          <a:xfrm>
            <a:off x="1" y="0"/>
            <a:ext cx="12191999" cy="6858000"/>
          </a:xfrm>
          <a:prstGeom prst="rect">
            <a:avLst/>
          </a:prstGeom>
          <a:gradFill>
            <a:gsLst>
              <a:gs pos="0">
                <a:schemeClr val="dk2"/>
              </a:gs>
              <a:gs pos="72000">
                <a:srgbClr val="0726B1"/>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9000"/>
              </a:lnSpc>
              <a:spcBef>
                <a:spcPts val="0"/>
              </a:spcBef>
              <a:spcAft>
                <a:spcPts val="0"/>
              </a:spcAft>
              <a:buClr>
                <a:schemeClr val="accent3"/>
              </a:buClr>
              <a:buSzPts val="2000"/>
              <a:buFont typeface="Arial"/>
              <a:buNone/>
            </a:pPr>
            <a:endParaRPr sz="2000" b="1" i="0" u="none" strike="noStrike" cap="none">
              <a:solidFill>
                <a:schemeClr val="lt1"/>
              </a:solidFill>
              <a:latin typeface="Arial"/>
              <a:ea typeface="Arial"/>
              <a:cs typeface="Arial"/>
              <a:sym typeface="Arial"/>
            </a:endParaRPr>
          </a:p>
        </p:txBody>
      </p:sp>
      <p:sp>
        <p:nvSpPr>
          <p:cNvPr id="231" name="Google Shape;231;p48"/>
          <p:cNvSpPr txBox="1">
            <a:spLocks noGrp="1"/>
          </p:cNvSpPr>
          <p:nvPr>
            <p:ph type="title"/>
          </p:nvPr>
        </p:nvSpPr>
        <p:spPr>
          <a:xfrm>
            <a:off x="716137" y="2563599"/>
            <a:ext cx="6266553" cy="3746713"/>
          </a:xfrm>
          <a:prstGeom prst="rect">
            <a:avLst/>
          </a:prstGeom>
          <a:noFill/>
          <a:ln>
            <a:noFill/>
          </a:ln>
        </p:spPr>
        <p:txBody>
          <a:bodyPr spcFirstLastPara="1" wrap="square" lIns="0" tIns="0" rIns="0" bIns="0" anchor="t" anchorCtr="0">
            <a:noAutofit/>
          </a:bodyPr>
          <a:lstStyle>
            <a:lvl1pPr lvl="0" algn="l">
              <a:lnSpc>
                <a:spcPct val="98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2" name="Google Shape;232;p48"/>
          <p:cNvPicPr preferRelativeResize="0"/>
          <p:nvPr/>
        </p:nvPicPr>
        <p:blipFill rotWithShape="1">
          <a:blip r:embed="rId2">
            <a:alphaModFix/>
          </a:blip>
          <a:srcRect/>
          <a:stretch/>
        </p:blipFill>
        <p:spPr>
          <a:xfrm>
            <a:off x="638119" y="625113"/>
            <a:ext cx="2158898" cy="1150315"/>
          </a:xfrm>
          <a:prstGeom prst="rect">
            <a:avLst/>
          </a:prstGeom>
          <a:noFill/>
          <a:ln>
            <a:noFill/>
          </a:ln>
        </p:spPr>
      </p:pic>
      <p:sp>
        <p:nvSpPr>
          <p:cNvPr id="233" name="Google Shape;233;p48"/>
          <p:cNvSpPr txBox="1">
            <a:spLocks noGrp="1"/>
          </p:cNvSpPr>
          <p:nvPr>
            <p:ph type="body" idx="1"/>
          </p:nvPr>
        </p:nvSpPr>
        <p:spPr>
          <a:xfrm>
            <a:off x="8128772" y="2563599"/>
            <a:ext cx="3525065" cy="3746713"/>
          </a:xfrm>
          <a:prstGeom prst="rect">
            <a:avLst/>
          </a:prstGeom>
          <a:noFill/>
          <a:ln>
            <a:noFill/>
          </a:ln>
        </p:spPr>
        <p:txBody>
          <a:bodyPr spcFirstLastPara="1" wrap="square" lIns="0" tIns="126000" rIns="0" bIns="0" anchor="t" anchorCtr="0">
            <a:noAutofit/>
          </a:bodyPr>
          <a:lstStyle>
            <a:lvl1pPr marL="457200" lvl="0" indent="-228600" algn="l">
              <a:lnSpc>
                <a:spcPct val="109000"/>
              </a:lnSpc>
              <a:spcBef>
                <a:spcPts val="1000"/>
              </a:spcBef>
              <a:spcAft>
                <a:spcPts val="0"/>
              </a:spcAft>
              <a:buClr>
                <a:schemeClr val="lt1"/>
              </a:buClr>
              <a:buSzPts val="1500"/>
              <a:buFont typeface="Arial"/>
              <a:buNone/>
              <a:defRPr sz="1500">
                <a:solidFill>
                  <a:schemeClr val="lt1"/>
                </a:solidFill>
              </a:defRPr>
            </a:lvl1pPr>
            <a:lvl2pPr marL="914400" lvl="1" indent="-228600" algn="l">
              <a:lnSpc>
                <a:spcPct val="109000"/>
              </a:lnSpc>
              <a:spcBef>
                <a:spcPts val="1000"/>
              </a:spcBef>
              <a:spcAft>
                <a:spcPts val="0"/>
              </a:spcAft>
              <a:buClr>
                <a:schemeClr val="lt1"/>
              </a:buClr>
              <a:buSzPts val="1500"/>
              <a:buFont typeface="Arial"/>
              <a:buNone/>
              <a:defRPr sz="1500">
                <a:solidFill>
                  <a:schemeClr val="lt1"/>
                </a:solidFill>
              </a:defRPr>
            </a:lvl2pPr>
            <a:lvl3pPr marL="1371600" lvl="2" indent="-323850" algn="l">
              <a:lnSpc>
                <a:spcPct val="109000"/>
              </a:lnSpc>
              <a:spcBef>
                <a:spcPts val="500"/>
              </a:spcBef>
              <a:spcAft>
                <a:spcPts val="0"/>
              </a:spcAft>
              <a:buClr>
                <a:schemeClr val="lt1"/>
              </a:buClr>
              <a:buSzPts val="1500"/>
              <a:buChar char="•"/>
              <a:defRPr sz="1500">
                <a:solidFill>
                  <a:schemeClr val="lt1"/>
                </a:solidFill>
              </a:defRPr>
            </a:lvl3pPr>
            <a:lvl4pPr marL="1828800" lvl="3" indent="-323850" algn="l">
              <a:lnSpc>
                <a:spcPct val="109000"/>
              </a:lnSpc>
              <a:spcBef>
                <a:spcPts val="500"/>
              </a:spcBef>
              <a:spcAft>
                <a:spcPts val="0"/>
              </a:spcAft>
              <a:buClr>
                <a:schemeClr val="lt1"/>
              </a:buClr>
              <a:buSzPts val="1500"/>
              <a:buChar char="•"/>
              <a:defRPr sz="1500">
                <a:solidFill>
                  <a:schemeClr val="lt1"/>
                </a:solidFill>
              </a:defRPr>
            </a:lvl4pPr>
            <a:lvl5pPr marL="2286000" lvl="4" indent="-228600" algn="l">
              <a:lnSpc>
                <a:spcPct val="109000"/>
              </a:lnSpc>
              <a:spcBef>
                <a:spcPts val="800"/>
              </a:spcBef>
              <a:spcAft>
                <a:spcPts val="0"/>
              </a:spcAft>
              <a:buClr>
                <a:schemeClr val="accent3"/>
              </a:buClr>
              <a:buSzPts val="1800"/>
              <a:buNone/>
              <a:defRPr/>
            </a:lvl5pPr>
            <a:lvl6pPr marL="2743200" lvl="5" indent="-228600" algn="l">
              <a:lnSpc>
                <a:spcPct val="109000"/>
              </a:lnSpc>
              <a:spcBef>
                <a:spcPts val="800"/>
              </a:spcBef>
              <a:spcAft>
                <a:spcPts val="0"/>
              </a:spcAft>
              <a:buClr>
                <a:schemeClr val="dk1"/>
              </a:buClr>
              <a:buSzPts val="1800"/>
              <a:buNone/>
              <a:defRPr/>
            </a:lvl6pPr>
            <a:lvl7pPr marL="3200400" lvl="6" indent="-342900" algn="l">
              <a:lnSpc>
                <a:spcPct val="109000"/>
              </a:lnSpc>
              <a:spcBef>
                <a:spcPts val="400"/>
              </a:spcBef>
              <a:spcAft>
                <a:spcPts val="0"/>
              </a:spcAft>
              <a:buClr>
                <a:schemeClr val="dk1"/>
              </a:buClr>
              <a:buSzPts val="1800"/>
              <a:buChar char="•"/>
              <a:defRPr/>
            </a:lvl7pPr>
            <a:lvl8pPr marL="3657600" lvl="7" indent="-342900" algn="l">
              <a:lnSpc>
                <a:spcPct val="109000"/>
              </a:lnSpc>
              <a:spcBef>
                <a:spcPts val="400"/>
              </a:spcBef>
              <a:spcAft>
                <a:spcPts val="0"/>
              </a:spcAft>
              <a:buClr>
                <a:schemeClr val="dk1"/>
              </a:buClr>
              <a:buSzPts val="1800"/>
              <a:buChar char="•"/>
              <a:defRPr/>
            </a:lvl8pPr>
            <a:lvl9pPr marL="4114800" lvl="8" indent="-228600" algn="l">
              <a:lnSpc>
                <a:spcPct val="109000"/>
              </a:lnSpc>
              <a:spcBef>
                <a:spcPts val="0"/>
              </a:spcBef>
              <a:spcAft>
                <a:spcPts val="0"/>
              </a:spcAft>
              <a:buClr>
                <a:schemeClr val="dk1"/>
              </a:buClr>
              <a:buSzPts val="1800"/>
              <a:buNone/>
              <a:defRPr/>
            </a:lvl9pPr>
          </a:lstStyle>
          <a:p>
            <a:endParaRPr/>
          </a:p>
        </p:txBody>
      </p:sp>
    </p:spTree>
    <p:extLst>
      <p:ext uri="{BB962C8B-B14F-4D97-AF65-F5344CB8AC3E}">
        <p14:creationId xmlns:p14="http://schemas.microsoft.com/office/powerpoint/2010/main" val="3656796510"/>
      </p:ext>
    </p:extLst>
  </p:cSld>
  <p:clrMapOvr>
    <a:masterClrMapping/>
  </p:clrMapOvr>
  <p:extLst>
    <p:ext uri="{DCECCB84-F9BA-43D5-87BE-67443E8EF086}">
      <p15:sldGuideLst xmlns:p15="http://schemas.microsoft.com/office/powerpoint/2012/main">
        <p15:guide id="1" pos="450">
          <p15:clr>
            <a:srgbClr val="FBAE40"/>
          </p15:clr>
        </p15:guide>
        <p15:guide id="2" orient="horz" pos="1614">
          <p15:clr>
            <a:srgbClr val="FBAE40"/>
          </p15:clr>
        </p15:guide>
        <p15:guide id="3" pos="4400">
          <p15:clr>
            <a:srgbClr val="FBAE40"/>
          </p15:clr>
        </p15:guide>
        <p15:guide id="4" pos="512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9926" y="315167"/>
            <a:ext cx="11106341" cy="388220"/>
          </a:xfrm>
        </p:spPr>
        <p:txBody>
          <a:bodyPr/>
          <a:lstStyle>
            <a:lvl1pPr>
              <a:lnSpc>
                <a:spcPct val="100000"/>
              </a:lnSpc>
              <a:defRPr sz="2200"/>
            </a:lvl1pPr>
          </a:lstStyle>
          <a:p>
            <a:r>
              <a:rPr lang="en-US"/>
              <a:t>Click to edit Master title style</a:t>
            </a:r>
          </a:p>
        </p:txBody>
      </p:sp>
      <p:sp>
        <p:nvSpPr>
          <p:cNvPr id="3" name="Content Placeholder 2"/>
          <p:cNvSpPr>
            <a:spLocks noGrp="1"/>
          </p:cNvSpPr>
          <p:nvPr>
            <p:ph idx="1"/>
          </p:nvPr>
        </p:nvSpPr>
        <p:spPr>
          <a:xfrm>
            <a:off x="509926" y="1521062"/>
            <a:ext cx="11106341" cy="5017852"/>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509926" y="799331"/>
            <a:ext cx="11106341" cy="312893"/>
          </a:xfrm>
        </p:spPr>
        <p:txBody>
          <a:bodyPr anchor="ctr"/>
          <a:lstStyle>
            <a:lvl1pPr>
              <a:lnSpc>
                <a:spcPct val="100000"/>
              </a:lnSpc>
              <a:defRPr b="0"/>
            </a:lvl1pPr>
          </a:lstStyle>
          <a:p>
            <a:pPr lvl="0"/>
            <a:r>
              <a:rPr lang="en-US"/>
              <a:t>Edit Master text styles</a:t>
            </a:r>
          </a:p>
        </p:txBody>
      </p:sp>
      <p:sp>
        <p:nvSpPr>
          <p:cNvPr id="5" name="Date Placeholder 3">
            <a:extLst>
              <a:ext uri="{FF2B5EF4-FFF2-40B4-BE49-F238E27FC236}">
                <a16:creationId xmlns:a16="http://schemas.microsoft.com/office/drawing/2014/main" id="{D5F956F7-7FF9-4DFA-883A-BC5D584E7AD1}"/>
              </a:ext>
            </a:extLst>
          </p:cNvPr>
          <p:cNvSpPr>
            <a:spLocks noGrp="1"/>
          </p:cNvSpPr>
          <p:nvPr>
            <p:ph type="dt" sz="half" idx="14"/>
          </p:nvPr>
        </p:nvSpPr>
        <p:spPr>
          <a:xfrm>
            <a:off x="3279775" y="6538913"/>
            <a:ext cx="2743200" cy="258762"/>
          </a:xfrm>
          <a:prstGeom prst="rect">
            <a:avLst/>
          </a:prstGeom>
        </p:spPr>
        <p:txBody>
          <a:bodyPr/>
          <a:lstStyle>
            <a:lvl1pPr eaLnBrk="1" fontAlgn="auto" hangingPunct="1">
              <a:lnSpc>
                <a:spcPct val="100000"/>
              </a:lnSpc>
              <a:spcBef>
                <a:spcPts val="0"/>
              </a:spcBef>
              <a:spcAft>
                <a:spcPts val="0"/>
              </a:spcAft>
              <a:defRPr>
                <a:latin typeface="+mn-lt"/>
              </a:defRPr>
            </a:lvl1pPr>
          </a:lstStyle>
          <a:p>
            <a:pPr>
              <a:defRPr/>
            </a:pPr>
            <a:endParaRPr lang="en-GB"/>
          </a:p>
        </p:txBody>
      </p:sp>
      <p:sp>
        <p:nvSpPr>
          <p:cNvPr id="6" name="Footer Placeholder 4">
            <a:extLst>
              <a:ext uri="{FF2B5EF4-FFF2-40B4-BE49-F238E27FC236}">
                <a16:creationId xmlns:a16="http://schemas.microsoft.com/office/drawing/2014/main" id="{65B96C58-ACCA-4856-9D6F-A7BC86992C07}"/>
              </a:ext>
            </a:extLst>
          </p:cNvPr>
          <p:cNvSpPr>
            <a:spLocks noGrp="1"/>
          </p:cNvSpPr>
          <p:nvPr>
            <p:ph type="ftr" sz="quarter" idx="15"/>
          </p:nvPr>
        </p:nvSpPr>
        <p:spPr>
          <a:xfrm>
            <a:off x="6172200" y="6538913"/>
            <a:ext cx="4506913" cy="258762"/>
          </a:xfrm>
          <a:prstGeom prst="rect">
            <a:avLst/>
          </a:prstGeom>
        </p:spPr>
        <p:txBody>
          <a:bodyPr/>
          <a:lstStyle>
            <a:lvl1pPr eaLnBrk="1" fontAlgn="auto" hangingPunct="1">
              <a:lnSpc>
                <a:spcPct val="100000"/>
              </a:lnSpc>
              <a:spcBef>
                <a:spcPts val="0"/>
              </a:spcBef>
              <a:spcAft>
                <a:spcPts val="0"/>
              </a:spcAft>
              <a:defRPr>
                <a:latin typeface="+mn-lt"/>
              </a:defRPr>
            </a:lvl1pPr>
          </a:lstStyle>
          <a:p>
            <a:pPr>
              <a:defRPr/>
            </a:pPr>
            <a:endParaRPr lang="en-GB"/>
          </a:p>
        </p:txBody>
      </p:sp>
      <p:sp>
        <p:nvSpPr>
          <p:cNvPr id="7" name="Slide Number Placeholder 5">
            <a:extLst>
              <a:ext uri="{FF2B5EF4-FFF2-40B4-BE49-F238E27FC236}">
                <a16:creationId xmlns:a16="http://schemas.microsoft.com/office/drawing/2014/main" id="{C30EE7DF-6BDD-4776-A313-FD544490F157}"/>
              </a:ext>
            </a:extLst>
          </p:cNvPr>
          <p:cNvSpPr>
            <a:spLocks noGrp="1"/>
          </p:cNvSpPr>
          <p:nvPr>
            <p:ph type="sldNum" sz="quarter" idx="16"/>
          </p:nvPr>
        </p:nvSpPr>
        <p:spPr/>
        <p:txBody>
          <a:bodyPr/>
          <a:lstStyle>
            <a:lvl1pPr>
              <a:defRPr/>
            </a:lvl1pPr>
          </a:lstStyle>
          <a:p>
            <a:pPr>
              <a:defRPr/>
            </a:pPr>
            <a:fld id="{D86952AE-CCA5-426C-8725-F6FE71C5FE4B}" type="slidenum">
              <a:rPr lang="en-GB" altLang="en-US"/>
              <a:pPr>
                <a:defRPr/>
              </a:pPr>
              <a:t>‹#›</a:t>
            </a:fld>
            <a:endParaRPr lang="en-GB" altLang="en-US"/>
          </a:p>
        </p:txBody>
      </p:sp>
    </p:spTree>
    <p:extLst>
      <p:ext uri="{BB962C8B-B14F-4D97-AF65-F5344CB8AC3E}">
        <p14:creationId xmlns:p14="http://schemas.microsoft.com/office/powerpoint/2010/main" val="255137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 Bilder">
  <p:cSld name="2 Bilder">
    <p:spTree>
      <p:nvGrpSpPr>
        <p:cNvPr id="1" name="Shape 219"/>
        <p:cNvGrpSpPr/>
        <p:nvPr/>
      </p:nvGrpSpPr>
      <p:grpSpPr>
        <a:xfrm>
          <a:off x="0" y="0"/>
          <a:ext cx="0" cy="0"/>
          <a:chOff x="0" y="0"/>
          <a:chExt cx="0" cy="0"/>
        </a:xfrm>
      </p:grpSpPr>
      <p:sp>
        <p:nvSpPr>
          <p:cNvPr id="220" name="Google Shape;220;p45"/>
          <p:cNvSpPr txBox="1">
            <a:spLocks noGrp="1"/>
          </p:cNvSpPr>
          <p:nvPr>
            <p:ph type="title"/>
          </p:nvPr>
        </p:nvSpPr>
        <p:spPr>
          <a:xfrm>
            <a:off x="538163" y="318837"/>
            <a:ext cx="9563781" cy="788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45"/>
          <p:cNvSpPr>
            <a:spLocks noGrp="1"/>
          </p:cNvSpPr>
          <p:nvPr>
            <p:ph type="pic" idx="2"/>
          </p:nvPr>
        </p:nvSpPr>
        <p:spPr>
          <a:xfrm>
            <a:off x="6275388" y="1771200"/>
            <a:ext cx="5367600" cy="4539600"/>
          </a:xfrm>
          <a:prstGeom prst="rect">
            <a:avLst/>
          </a:prstGeom>
          <a:noFill/>
          <a:ln>
            <a:noFill/>
          </a:ln>
        </p:spPr>
        <p:txBody>
          <a:bodyPr spcFirstLastPara="1" wrap="square" lIns="0" tIns="0" rIns="0" bIns="0" anchor="t" anchorCtr="0">
            <a:noAutofit/>
          </a:bodyPr>
          <a:lstStyle>
            <a:lvl1pPr marR="0" lvl="0" algn="l" rtl="0">
              <a:lnSpc>
                <a:spcPct val="109000"/>
              </a:lnSpc>
              <a:spcBef>
                <a:spcPts val="1000"/>
              </a:spcBef>
              <a:spcAft>
                <a:spcPts val="0"/>
              </a:spcAft>
              <a:buClr>
                <a:schemeClr val="accent3"/>
              </a:buClr>
              <a:buSzPts val="2000"/>
              <a:buFont typeface="Arial"/>
              <a:buNone/>
              <a:defRPr sz="2000" b="1" i="0" u="none" strike="noStrike" cap="none">
                <a:solidFill>
                  <a:schemeClr val="accent3"/>
                </a:solidFill>
                <a:latin typeface="Arial"/>
                <a:ea typeface="Arial"/>
                <a:cs typeface="Arial"/>
                <a:sym typeface="Arial"/>
              </a:defRPr>
            </a:lvl1pPr>
            <a:lvl2pPr marR="0" lvl="1" algn="l" rtl="0">
              <a:lnSpc>
                <a:spcPct val="109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9000"/>
              </a:lnSpc>
              <a:spcBef>
                <a:spcPts val="800"/>
              </a:spcBef>
              <a:spcAft>
                <a:spcPts val="0"/>
              </a:spcAft>
              <a:buClr>
                <a:schemeClr val="accent3"/>
              </a:buClr>
              <a:buSzPts val="1700"/>
              <a:buFont typeface="Arial"/>
              <a:buNone/>
              <a:defRPr sz="1700" b="1" i="0" u="none" strike="noStrike" cap="none">
                <a:solidFill>
                  <a:schemeClr val="accent3"/>
                </a:solidFill>
                <a:latin typeface="Arial"/>
                <a:ea typeface="Arial"/>
                <a:cs typeface="Arial"/>
                <a:sym typeface="Arial"/>
              </a:defRPr>
            </a:lvl5pPr>
            <a:lvl6pPr marR="0" lvl="5" algn="l" rtl="0">
              <a:lnSpc>
                <a:spcPct val="109000"/>
              </a:lnSpc>
              <a:spcBef>
                <a:spcPts val="8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6pPr>
            <a:lvl7pPr marR="0" lvl="6"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R="0" lvl="7"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R="0" lvl="8" algn="l" rtl="0">
              <a:lnSpc>
                <a:spcPct val="109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222" name="Google Shape;222;p45"/>
          <p:cNvSpPr txBox="1">
            <a:spLocks noGrp="1"/>
          </p:cNvSpPr>
          <p:nvPr>
            <p:ph type="sldNum" idx="12"/>
          </p:nvPr>
        </p:nvSpPr>
        <p:spPr>
          <a:xfrm>
            <a:off x="11363900" y="6569028"/>
            <a:ext cx="691528" cy="225208"/>
          </a:xfrm>
          <a:prstGeom prst="rect">
            <a:avLst/>
          </a:prstGeom>
          <a:noFill/>
          <a:ln>
            <a:noFill/>
          </a:ln>
        </p:spPr>
        <p:txBody>
          <a:bodyPr spcFirstLastPara="1" wrap="square" lIns="0" tIns="0" rIns="0" bIns="0" anchor="b" anchorCtr="0">
            <a:noAutofit/>
          </a:bodyPr>
          <a:lstStyle>
            <a:lvl1pPr marL="0" lvl="0" indent="0" algn="r">
              <a:lnSpc>
                <a:spcPct val="109000"/>
              </a:lnSpc>
              <a:spcBef>
                <a:spcPts val="0"/>
              </a:spcBef>
              <a:spcAft>
                <a:spcPts val="0"/>
              </a:spcAft>
              <a:buClr>
                <a:schemeClr val="dk2"/>
              </a:buClr>
              <a:buSzPts val="1300"/>
              <a:buFont typeface="Arial"/>
              <a:buNone/>
              <a:defRPr/>
            </a:lvl1pPr>
            <a:lvl2pPr marL="0" lvl="1" indent="0" algn="r">
              <a:lnSpc>
                <a:spcPct val="109000"/>
              </a:lnSpc>
              <a:spcBef>
                <a:spcPts val="0"/>
              </a:spcBef>
              <a:spcAft>
                <a:spcPts val="0"/>
              </a:spcAft>
              <a:buClr>
                <a:schemeClr val="dk2"/>
              </a:buClr>
              <a:buSzPts val="1300"/>
              <a:buFont typeface="Arial"/>
              <a:buNone/>
              <a:defRPr/>
            </a:lvl2pPr>
            <a:lvl3pPr marL="0" lvl="2" indent="0" algn="r">
              <a:lnSpc>
                <a:spcPct val="109000"/>
              </a:lnSpc>
              <a:spcBef>
                <a:spcPts val="0"/>
              </a:spcBef>
              <a:spcAft>
                <a:spcPts val="0"/>
              </a:spcAft>
              <a:buClr>
                <a:schemeClr val="dk2"/>
              </a:buClr>
              <a:buSzPts val="1300"/>
              <a:buFont typeface="Arial"/>
              <a:buNone/>
              <a:defRPr/>
            </a:lvl3pPr>
            <a:lvl4pPr marL="0" lvl="3" indent="0" algn="r">
              <a:lnSpc>
                <a:spcPct val="109000"/>
              </a:lnSpc>
              <a:spcBef>
                <a:spcPts val="0"/>
              </a:spcBef>
              <a:spcAft>
                <a:spcPts val="0"/>
              </a:spcAft>
              <a:buClr>
                <a:schemeClr val="dk2"/>
              </a:buClr>
              <a:buSzPts val="1300"/>
              <a:buFont typeface="Arial"/>
              <a:buNone/>
              <a:defRPr/>
            </a:lvl4pPr>
            <a:lvl5pPr marL="0" lvl="4" indent="0" algn="r">
              <a:lnSpc>
                <a:spcPct val="109000"/>
              </a:lnSpc>
              <a:spcBef>
                <a:spcPts val="0"/>
              </a:spcBef>
              <a:spcAft>
                <a:spcPts val="0"/>
              </a:spcAft>
              <a:buClr>
                <a:schemeClr val="dk2"/>
              </a:buClr>
              <a:buSzPts val="1300"/>
              <a:buFont typeface="Arial"/>
              <a:buNone/>
              <a:defRPr/>
            </a:lvl5pPr>
            <a:lvl6pPr marL="0" lvl="5" indent="0" algn="r">
              <a:lnSpc>
                <a:spcPct val="109000"/>
              </a:lnSpc>
              <a:spcBef>
                <a:spcPts val="0"/>
              </a:spcBef>
              <a:spcAft>
                <a:spcPts val="0"/>
              </a:spcAft>
              <a:buClr>
                <a:schemeClr val="dk2"/>
              </a:buClr>
              <a:buSzPts val="1300"/>
              <a:buFont typeface="Arial"/>
              <a:buNone/>
              <a:defRPr/>
            </a:lvl6pPr>
            <a:lvl7pPr marL="0" lvl="6" indent="0" algn="r">
              <a:lnSpc>
                <a:spcPct val="109000"/>
              </a:lnSpc>
              <a:spcBef>
                <a:spcPts val="0"/>
              </a:spcBef>
              <a:spcAft>
                <a:spcPts val="0"/>
              </a:spcAft>
              <a:buClr>
                <a:schemeClr val="dk2"/>
              </a:buClr>
              <a:buSzPts val="1300"/>
              <a:buFont typeface="Arial"/>
              <a:buNone/>
              <a:defRPr/>
            </a:lvl7pPr>
            <a:lvl8pPr marL="0" lvl="7" indent="0" algn="r">
              <a:lnSpc>
                <a:spcPct val="109000"/>
              </a:lnSpc>
              <a:spcBef>
                <a:spcPts val="0"/>
              </a:spcBef>
              <a:spcAft>
                <a:spcPts val="0"/>
              </a:spcAft>
              <a:buClr>
                <a:schemeClr val="dk2"/>
              </a:buClr>
              <a:buSzPts val="1300"/>
              <a:buFont typeface="Arial"/>
              <a:buNone/>
              <a:defRPr/>
            </a:lvl8pPr>
            <a:lvl9pPr marL="0" lvl="8" indent="0" algn="r">
              <a:lnSpc>
                <a:spcPct val="109000"/>
              </a:lnSpc>
              <a:spcBef>
                <a:spcPts val="0"/>
              </a:spcBef>
              <a:spcAft>
                <a:spcPts val="0"/>
              </a:spcAft>
              <a:buClr>
                <a:schemeClr val="dk2"/>
              </a:buClr>
              <a:buSzPts val="1300"/>
              <a:buFont typeface="Arial"/>
              <a:buNone/>
              <a:defRPr/>
            </a:lvl9pPr>
          </a:lstStyle>
          <a:p>
            <a:pPr marL="0" lvl="0" indent="0" algn="r" rtl="0">
              <a:spcBef>
                <a:spcPts val="0"/>
              </a:spcBef>
              <a:spcAft>
                <a:spcPts val="0"/>
              </a:spcAft>
              <a:buNone/>
            </a:pPr>
            <a:fld id="{00000000-1234-1234-1234-123412341234}" type="slidenum">
              <a:rPr lang="fr-CH"/>
              <a:t>‹#›</a:t>
            </a:fld>
            <a:endParaRPr/>
          </a:p>
        </p:txBody>
      </p:sp>
      <p:sp>
        <p:nvSpPr>
          <p:cNvPr id="223" name="Google Shape;223;p45"/>
          <p:cNvSpPr>
            <a:spLocks noGrp="1"/>
          </p:cNvSpPr>
          <p:nvPr>
            <p:ph type="pic" idx="3"/>
          </p:nvPr>
        </p:nvSpPr>
        <p:spPr>
          <a:xfrm>
            <a:off x="538163" y="1771200"/>
            <a:ext cx="5367600" cy="4539600"/>
          </a:xfrm>
          <a:prstGeom prst="rect">
            <a:avLst/>
          </a:prstGeom>
          <a:noFill/>
          <a:ln>
            <a:noFill/>
          </a:ln>
        </p:spPr>
        <p:txBody>
          <a:bodyPr spcFirstLastPara="1" wrap="square" lIns="0" tIns="0" rIns="0" bIns="0" anchor="t" anchorCtr="0">
            <a:noAutofit/>
          </a:bodyPr>
          <a:lstStyle>
            <a:lvl1pPr marR="0" lvl="0" algn="l" rtl="0">
              <a:lnSpc>
                <a:spcPct val="109000"/>
              </a:lnSpc>
              <a:spcBef>
                <a:spcPts val="1000"/>
              </a:spcBef>
              <a:spcAft>
                <a:spcPts val="0"/>
              </a:spcAft>
              <a:buClr>
                <a:schemeClr val="accent3"/>
              </a:buClr>
              <a:buSzPts val="2000"/>
              <a:buFont typeface="Arial"/>
              <a:buNone/>
              <a:defRPr sz="2000" b="1" i="0" u="none" strike="noStrike" cap="none">
                <a:solidFill>
                  <a:schemeClr val="accent3"/>
                </a:solidFill>
                <a:latin typeface="Arial"/>
                <a:ea typeface="Arial"/>
                <a:cs typeface="Arial"/>
                <a:sym typeface="Arial"/>
              </a:defRPr>
            </a:lvl1pPr>
            <a:lvl2pPr marR="0" lvl="1" algn="l" rtl="0">
              <a:lnSpc>
                <a:spcPct val="109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9000"/>
              </a:lnSpc>
              <a:spcBef>
                <a:spcPts val="800"/>
              </a:spcBef>
              <a:spcAft>
                <a:spcPts val="0"/>
              </a:spcAft>
              <a:buClr>
                <a:schemeClr val="accent3"/>
              </a:buClr>
              <a:buSzPts val="1700"/>
              <a:buFont typeface="Arial"/>
              <a:buNone/>
              <a:defRPr sz="1700" b="1" i="0" u="none" strike="noStrike" cap="none">
                <a:solidFill>
                  <a:schemeClr val="accent3"/>
                </a:solidFill>
                <a:latin typeface="Arial"/>
                <a:ea typeface="Arial"/>
                <a:cs typeface="Arial"/>
                <a:sym typeface="Arial"/>
              </a:defRPr>
            </a:lvl5pPr>
            <a:lvl6pPr marR="0" lvl="5" algn="l" rtl="0">
              <a:lnSpc>
                <a:spcPct val="109000"/>
              </a:lnSpc>
              <a:spcBef>
                <a:spcPts val="8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6pPr>
            <a:lvl7pPr marR="0" lvl="6"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R="0" lvl="7"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R="0" lvl="8" algn="l" rtl="0">
              <a:lnSpc>
                <a:spcPct val="109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71969527"/>
      </p:ext>
    </p:extLst>
  </p:cSld>
  <p:clrMapOvr>
    <a:masterClrMapping/>
  </p:clrMapOvr>
  <p:extLst>
    <p:ext uri="{DCECCB84-F9BA-43D5-87BE-67443E8EF086}">
      <p15:sldGuideLst xmlns:p15="http://schemas.microsoft.com/office/powerpoint/2012/main">
        <p15:guide id="1" pos="3953">
          <p15:clr>
            <a:srgbClr val="FBAE40"/>
          </p15:clr>
        </p15:guide>
        <p15:guide id="2" pos="372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E25CF-E18A-942F-5B17-FA43A35AC1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4EB81A-5E02-5929-4D80-49EF3CE44E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83EF2E3-0D71-77FA-5CF1-00DD790AD987}"/>
              </a:ext>
            </a:extLst>
          </p:cNvPr>
          <p:cNvSpPr>
            <a:spLocks noGrp="1"/>
          </p:cNvSpPr>
          <p:nvPr>
            <p:ph type="dt" sz="half" idx="10"/>
          </p:nvPr>
        </p:nvSpPr>
        <p:spPr/>
        <p:txBody>
          <a:bodyPr/>
          <a:lstStyle/>
          <a:p>
            <a:fld id="{5F43EE39-EECB-485B-B0DA-3EDDA94CC5CE}" type="datetimeFigureOut">
              <a:rPr lang="en-GB" smtClean="0"/>
              <a:t>29/08/2022</a:t>
            </a:fld>
            <a:endParaRPr lang="en-GB"/>
          </a:p>
        </p:txBody>
      </p:sp>
      <p:sp>
        <p:nvSpPr>
          <p:cNvPr id="5" name="Footer Placeholder 4">
            <a:extLst>
              <a:ext uri="{FF2B5EF4-FFF2-40B4-BE49-F238E27FC236}">
                <a16:creationId xmlns:a16="http://schemas.microsoft.com/office/drawing/2014/main" id="{753091BA-BDF2-816F-2A8D-BDDDFC7CAC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571D8E-B70C-5AFC-9398-087C15A973F1}"/>
              </a:ext>
            </a:extLst>
          </p:cNvPr>
          <p:cNvSpPr>
            <a:spLocks noGrp="1"/>
          </p:cNvSpPr>
          <p:nvPr>
            <p:ph type="sldNum" sz="quarter" idx="12"/>
          </p:nvPr>
        </p:nvSpPr>
        <p:spPr/>
        <p:txBody>
          <a:bodyPr/>
          <a:lstStyle/>
          <a:p>
            <a:fld id="{24003553-B99C-4845-94A1-1F4E360FCD05}" type="slidenum">
              <a:rPr lang="en-GB" smtClean="0"/>
              <a:t>‹#›</a:t>
            </a:fld>
            <a:endParaRPr lang="en-GB"/>
          </a:p>
        </p:txBody>
      </p:sp>
    </p:spTree>
    <p:extLst>
      <p:ext uri="{BB962C8B-B14F-4D97-AF65-F5344CB8AC3E}">
        <p14:creationId xmlns:p14="http://schemas.microsoft.com/office/powerpoint/2010/main" val="2945821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0BBEB-FF43-268B-0CB1-6378EFD527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4EEBEC-B976-6D1A-EB64-9661F7368D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1804A6-3454-7BF4-AFDC-8983B40DD109}"/>
              </a:ext>
            </a:extLst>
          </p:cNvPr>
          <p:cNvSpPr>
            <a:spLocks noGrp="1"/>
          </p:cNvSpPr>
          <p:nvPr>
            <p:ph type="dt" sz="half" idx="10"/>
          </p:nvPr>
        </p:nvSpPr>
        <p:spPr/>
        <p:txBody>
          <a:bodyPr/>
          <a:lstStyle/>
          <a:p>
            <a:fld id="{5F43EE39-EECB-485B-B0DA-3EDDA94CC5CE}" type="datetimeFigureOut">
              <a:rPr lang="en-GB" smtClean="0"/>
              <a:t>29/08/2022</a:t>
            </a:fld>
            <a:endParaRPr lang="en-GB"/>
          </a:p>
        </p:txBody>
      </p:sp>
      <p:sp>
        <p:nvSpPr>
          <p:cNvPr id="5" name="Footer Placeholder 4">
            <a:extLst>
              <a:ext uri="{FF2B5EF4-FFF2-40B4-BE49-F238E27FC236}">
                <a16:creationId xmlns:a16="http://schemas.microsoft.com/office/drawing/2014/main" id="{48B20CEF-4EEC-F57E-7E27-2CA735C440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324370-4137-D727-6632-9518E27631F8}"/>
              </a:ext>
            </a:extLst>
          </p:cNvPr>
          <p:cNvSpPr>
            <a:spLocks noGrp="1"/>
          </p:cNvSpPr>
          <p:nvPr>
            <p:ph type="sldNum" sz="quarter" idx="12"/>
          </p:nvPr>
        </p:nvSpPr>
        <p:spPr/>
        <p:txBody>
          <a:bodyPr/>
          <a:lstStyle/>
          <a:p>
            <a:fld id="{24003553-B99C-4845-94A1-1F4E360FCD05}" type="slidenum">
              <a:rPr lang="en-GB" smtClean="0"/>
              <a:t>‹#›</a:t>
            </a:fld>
            <a:endParaRPr lang="en-GB"/>
          </a:p>
        </p:txBody>
      </p:sp>
    </p:spTree>
    <p:extLst>
      <p:ext uri="{BB962C8B-B14F-4D97-AF65-F5344CB8AC3E}">
        <p14:creationId xmlns:p14="http://schemas.microsoft.com/office/powerpoint/2010/main" val="42639926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0C0EC-CB11-11AF-1FF0-0B7FEE4EDE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5861F06-E908-2905-2CA0-C075131834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F5FF7-A136-4162-A852-62CB3C25D021}"/>
              </a:ext>
            </a:extLst>
          </p:cNvPr>
          <p:cNvSpPr>
            <a:spLocks noGrp="1"/>
          </p:cNvSpPr>
          <p:nvPr>
            <p:ph type="dt" sz="half" idx="10"/>
          </p:nvPr>
        </p:nvSpPr>
        <p:spPr/>
        <p:txBody>
          <a:bodyPr/>
          <a:lstStyle/>
          <a:p>
            <a:fld id="{5F43EE39-EECB-485B-B0DA-3EDDA94CC5CE}" type="datetimeFigureOut">
              <a:rPr lang="en-GB" smtClean="0"/>
              <a:t>29/08/2022</a:t>
            </a:fld>
            <a:endParaRPr lang="en-GB"/>
          </a:p>
        </p:txBody>
      </p:sp>
      <p:sp>
        <p:nvSpPr>
          <p:cNvPr id="5" name="Footer Placeholder 4">
            <a:extLst>
              <a:ext uri="{FF2B5EF4-FFF2-40B4-BE49-F238E27FC236}">
                <a16:creationId xmlns:a16="http://schemas.microsoft.com/office/drawing/2014/main" id="{9CD0788C-3128-FE8B-E17F-3616712566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B65E20-7388-DC76-D27F-EBD63BDE1F99}"/>
              </a:ext>
            </a:extLst>
          </p:cNvPr>
          <p:cNvSpPr>
            <a:spLocks noGrp="1"/>
          </p:cNvSpPr>
          <p:nvPr>
            <p:ph type="sldNum" sz="quarter" idx="12"/>
          </p:nvPr>
        </p:nvSpPr>
        <p:spPr/>
        <p:txBody>
          <a:bodyPr/>
          <a:lstStyle/>
          <a:p>
            <a:fld id="{24003553-B99C-4845-94A1-1F4E360FCD05}" type="slidenum">
              <a:rPr lang="en-GB" smtClean="0"/>
              <a:t>‹#›</a:t>
            </a:fld>
            <a:endParaRPr lang="en-GB"/>
          </a:p>
        </p:txBody>
      </p:sp>
    </p:spTree>
    <p:extLst>
      <p:ext uri="{BB962C8B-B14F-4D97-AF65-F5344CB8AC3E}">
        <p14:creationId xmlns:p14="http://schemas.microsoft.com/office/powerpoint/2010/main" val="483361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91D16-CEF7-D595-C49F-342D1BB988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C8E15B-F316-381B-2810-59FB819D5D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E9C8B7-323A-40FE-F27E-2D7B80FD16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FF00D2-2A0C-1BD0-3540-25D2A34AD7A7}"/>
              </a:ext>
            </a:extLst>
          </p:cNvPr>
          <p:cNvSpPr>
            <a:spLocks noGrp="1"/>
          </p:cNvSpPr>
          <p:nvPr>
            <p:ph type="dt" sz="half" idx="10"/>
          </p:nvPr>
        </p:nvSpPr>
        <p:spPr/>
        <p:txBody>
          <a:bodyPr/>
          <a:lstStyle/>
          <a:p>
            <a:fld id="{5F43EE39-EECB-485B-B0DA-3EDDA94CC5CE}" type="datetimeFigureOut">
              <a:rPr lang="en-GB" smtClean="0"/>
              <a:t>29/08/2022</a:t>
            </a:fld>
            <a:endParaRPr lang="en-GB"/>
          </a:p>
        </p:txBody>
      </p:sp>
      <p:sp>
        <p:nvSpPr>
          <p:cNvPr id="6" name="Footer Placeholder 5">
            <a:extLst>
              <a:ext uri="{FF2B5EF4-FFF2-40B4-BE49-F238E27FC236}">
                <a16:creationId xmlns:a16="http://schemas.microsoft.com/office/drawing/2014/main" id="{8CE07BAF-7854-D923-23B6-1398624FF5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3FEEDF-5BBC-FAD9-E182-1D6C984DA563}"/>
              </a:ext>
            </a:extLst>
          </p:cNvPr>
          <p:cNvSpPr>
            <a:spLocks noGrp="1"/>
          </p:cNvSpPr>
          <p:nvPr>
            <p:ph type="sldNum" sz="quarter" idx="12"/>
          </p:nvPr>
        </p:nvSpPr>
        <p:spPr/>
        <p:txBody>
          <a:bodyPr/>
          <a:lstStyle/>
          <a:p>
            <a:fld id="{24003553-B99C-4845-94A1-1F4E360FCD05}" type="slidenum">
              <a:rPr lang="en-GB" smtClean="0"/>
              <a:t>‹#›</a:t>
            </a:fld>
            <a:endParaRPr lang="en-GB"/>
          </a:p>
        </p:txBody>
      </p:sp>
    </p:spTree>
    <p:extLst>
      <p:ext uri="{BB962C8B-B14F-4D97-AF65-F5344CB8AC3E}">
        <p14:creationId xmlns:p14="http://schemas.microsoft.com/office/powerpoint/2010/main" val="360151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Chapter 2">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Rechteck 9"/>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p:cNvSpPr/>
          <p:nvPr userDrawn="1"/>
        </p:nvSpPr>
        <p:spPr>
          <a:xfrm>
            <a:off x="6097387" y="-1"/>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el 1"/>
          <p:cNvSpPr>
            <a:spLocks noGrp="1"/>
          </p:cNvSpPr>
          <p:nvPr>
            <p:ph type="title"/>
          </p:nvPr>
        </p:nvSpPr>
        <p:spPr>
          <a:xfrm>
            <a:off x="6637338" y="2960673"/>
            <a:ext cx="5016499" cy="1694275"/>
          </a:xfrm>
        </p:spPr>
        <p:txBody>
          <a:bodyPr anchor="t" anchorCtr="0"/>
          <a:lstStyle>
            <a:lvl1pPr algn="ctr">
              <a:lnSpc>
                <a:spcPct val="98000"/>
              </a:lnSpc>
              <a:defRPr sz="3800">
                <a:solidFill>
                  <a:schemeClr val="bg1"/>
                </a:solidFill>
              </a:defRPr>
            </a:lvl1pPr>
          </a:lstStyle>
          <a:p>
            <a:r>
              <a:rPr lang="en-US" noProof="0"/>
              <a:t>Click to edit Master title style</a:t>
            </a:r>
          </a:p>
        </p:txBody>
      </p:sp>
      <p:sp>
        <p:nvSpPr>
          <p:cNvPr id="3" name="Textplatzhalter 2"/>
          <p:cNvSpPr>
            <a:spLocks noGrp="1"/>
          </p:cNvSpPr>
          <p:nvPr>
            <p:ph type="body" idx="1" hasCustomPrompt="1"/>
          </p:nvPr>
        </p:nvSpPr>
        <p:spPr>
          <a:xfrm>
            <a:off x="538163" y="1548296"/>
            <a:ext cx="5018087" cy="4379912"/>
          </a:xfrm>
        </p:spPr>
        <p:txBody>
          <a:bodyPr anchor="ctr" anchorCtr="0"/>
          <a:lstStyle>
            <a:lvl1pPr marL="0" indent="0" algn="ctr">
              <a:buNone/>
              <a:defRPr sz="3014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a:t>
            </a:r>
          </a:p>
        </p:txBody>
      </p:sp>
    </p:spTree>
    <p:extLst>
      <p:ext uri="{BB962C8B-B14F-4D97-AF65-F5344CB8AC3E}">
        <p14:creationId xmlns:p14="http://schemas.microsoft.com/office/powerpoint/2010/main" val="1313292446"/>
      </p:ext>
    </p:extLst>
  </p:cSld>
  <p:clrMapOvr>
    <a:masterClrMapping/>
  </p:clrMapOvr>
  <p:extLst>
    <p:ext uri="{DCECCB84-F9BA-43D5-87BE-67443E8EF086}">
      <p15:sldGuideLst xmlns:p15="http://schemas.microsoft.com/office/powerpoint/2012/main">
        <p15:guide id="1" pos="3500">
          <p15:clr>
            <a:srgbClr val="FBAE40"/>
          </p15:clr>
        </p15:guide>
        <p15:guide id="2" orient="horz" pos="974">
          <p15:clr>
            <a:srgbClr val="FBAE40"/>
          </p15:clr>
        </p15:guide>
        <p15:guide id="3" orient="horz" pos="1863">
          <p15:clr>
            <a:srgbClr val="FBAE40"/>
          </p15:clr>
        </p15:guide>
        <p15:guide id="4" pos="418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913F-3E62-E202-5690-50B4DC87AF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ED3033-08DD-A3CA-0A84-677DA63E3A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244FBC-3FE5-0782-EB31-73202EBF5C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AF57824-6112-D53D-B8B6-1FCBD04DFE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D8E604-7476-0738-879A-93C4A6343A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680C8D-715F-1796-F0FB-42552670EE90}"/>
              </a:ext>
            </a:extLst>
          </p:cNvPr>
          <p:cNvSpPr>
            <a:spLocks noGrp="1"/>
          </p:cNvSpPr>
          <p:nvPr>
            <p:ph type="dt" sz="half" idx="10"/>
          </p:nvPr>
        </p:nvSpPr>
        <p:spPr/>
        <p:txBody>
          <a:bodyPr/>
          <a:lstStyle/>
          <a:p>
            <a:fld id="{5F43EE39-EECB-485B-B0DA-3EDDA94CC5CE}" type="datetimeFigureOut">
              <a:rPr lang="en-GB" smtClean="0"/>
              <a:t>29/08/2022</a:t>
            </a:fld>
            <a:endParaRPr lang="en-GB"/>
          </a:p>
        </p:txBody>
      </p:sp>
      <p:sp>
        <p:nvSpPr>
          <p:cNvPr id="8" name="Footer Placeholder 7">
            <a:extLst>
              <a:ext uri="{FF2B5EF4-FFF2-40B4-BE49-F238E27FC236}">
                <a16:creationId xmlns:a16="http://schemas.microsoft.com/office/drawing/2014/main" id="{48BE7697-063D-13FF-1068-DE3FB659152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6AF4B0-155E-060B-D8A0-4557E21585D0}"/>
              </a:ext>
            </a:extLst>
          </p:cNvPr>
          <p:cNvSpPr>
            <a:spLocks noGrp="1"/>
          </p:cNvSpPr>
          <p:nvPr>
            <p:ph type="sldNum" sz="quarter" idx="12"/>
          </p:nvPr>
        </p:nvSpPr>
        <p:spPr/>
        <p:txBody>
          <a:bodyPr/>
          <a:lstStyle/>
          <a:p>
            <a:fld id="{24003553-B99C-4845-94A1-1F4E360FCD05}" type="slidenum">
              <a:rPr lang="en-GB" smtClean="0"/>
              <a:t>‹#›</a:t>
            </a:fld>
            <a:endParaRPr lang="en-GB"/>
          </a:p>
        </p:txBody>
      </p:sp>
    </p:spTree>
    <p:extLst>
      <p:ext uri="{BB962C8B-B14F-4D97-AF65-F5344CB8AC3E}">
        <p14:creationId xmlns:p14="http://schemas.microsoft.com/office/powerpoint/2010/main" val="23512482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29DDD-785A-076C-65A3-68DEB02726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6DFDA2-E5B5-7F85-DD9F-BEC8E6343F5C}"/>
              </a:ext>
            </a:extLst>
          </p:cNvPr>
          <p:cNvSpPr>
            <a:spLocks noGrp="1"/>
          </p:cNvSpPr>
          <p:nvPr>
            <p:ph type="dt" sz="half" idx="10"/>
          </p:nvPr>
        </p:nvSpPr>
        <p:spPr/>
        <p:txBody>
          <a:bodyPr/>
          <a:lstStyle/>
          <a:p>
            <a:fld id="{5F43EE39-EECB-485B-B0DA-3EDDA94CC5CE}" type="datetimeFigureOut">
              <a:rPr lang="en-GB" smtClean="0"/>
              <a:t>29/08/2022</a:t>
            </a:fld>
            <a:endParaRPr lang="en-GB"/>
          </a:p>
        </p:txBody>
      </p:sp>
      <p:sp>
        <p:nvSpPr>
          <p:cNvPr id="4" name="Footer Placeholder 3">
            <a:extLst>
              <a:ext uri="{FF2B5EF4-FFF2-40B4-BE49-F238E27FC236}">
                <a16:creationId xmlns:a16="http://schemas.microsoft.com/office/drawing/2014/main" id="{1F0A11B6-C995-6CBB-A566-C5E8D0D918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98DAB0-50BB-C849-60C0-F6EC9FEC7438}"/>
              </a:ext>
            </a:extLst>
          </p:cNvPr>
          <p:cNvSpPr>
            <a:spLocks noGrp="1"/>
          </p:cNvSpPr>
          <p:nvPr>
            <p:ph type="sldNum" sz="quarter" idx="12"/>
          </p:nvPr>
        </p:nvSpPr>
        <p:spPr/>
        <p:txBody>
          <a:bodyPr/>
          <a:lstStyle/>
          <a:p>
            <a:fld id="{24003553-B99C-4845-94A1-1F4E360FCD05}" type="slidenum">
              <a:rPr lang="en-GB" smtClean="0"/>
              <a:t>‹#›</a:t>
            </a:fld>
            <a:endParaRPr lang="en-GB"/>
          </a:p>
        </p:txBody>
      </p:sp>
    </p:spTree>
    <p:extLst>
      <p:ext uri="{BB962C8B-B14F-4D97-AF65-F5344CB8AC3E}">
        <p14:creationId xmlns:p14="http://schemas.microsoft.com/office/powerpoint/2010/main" val="30512941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39A06-BD84-9D19-AAA4-B51F8BF73CCA}"/>
              </a:ext>
            </a:extLst>
          </p:cNvPr>
          <p:cNvSpPr>
            <a:spLocks noGrp="1"/>
          </p:cNvSpPr>
          <p:nvPr>
            <p:ph type="dt" sz="half" idx="10"/>
          </p:nvPr>
        </p:nvSpPr>
        <p:spPr/>
        <p:txBody>
          <a:bodyPr/>
          <a:lstStyle/>
          <a:p>
            <a:fld id="{5F43EE39-EECB-485B-B0DA-3EDDA94CC5CE}" type="datetimeFigureOut">
              <a:rPr lang="en-GB" smtClean="0"/>
              <a:t>29/08/2022</a:t>
            </a:fld>
            <a:endParaRPr lang="en-GB"/>
          </a:p>
        </p:txBody>
      </p:sp>
      <p:sp>
        <p:nvSpPr>
          <p:cNvPr id="3" name="Footer Placeholder 2">
            <a:extLst>
              <a:ext uri="{FF2B5EF4-FFF2-40B4-BE49-F238E27FC236}">
                <a16:creationId xmlns:a16="http://schemas.microsoft.com/office/drawing/2014/main" id="{87BBAF12-49C7-4556-A24F-C2DB46E256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F7ED039-3251-E74A-F377-941D7FF975CD}"/>
              </a:ext>
            </a:extLst>
          </p:cNvPr>
          <p:cNvSpPr>
            <a:spLocks noGrp="1"/>
          </p:cNvSpPr>
          <p:nvPr>
            <p:ph type="sldNum" sz="quarter" idx="12"/>
          </p:nvPr>
        </p:nvSpPr>
        <p:spPr/>
        <p:txBody>
          <a:bodyPr/>
          <a:lstStyle/>
          <a:p>
            <a:fld id="{24003553-B99C-4845-94A1-1F4E360FCD05}" type="slidenum">
              <a:rPr lang="en-GB" smtClean="0"/>
              <a:t>‹#›</a:t>
            </a:fld>
            <a:endParaRPr lang="en-GB"/>
          </a:p>
        </p:txBody>
      </p:sp>
    </p:spTree>
    <p:extLst>
      <p:ext uri="{BB962C8B-B14F-4D97-AF65-F5344CB8AC3E}">
        <p14:creationId xmlns:p14="http://schemas.microsoft.com/office/powerpoint/2010/main" val="9359774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7F090-7ED9-FA9D-7443-26C08E165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0F3E4F-109F-DD39-C90E-CBF38AF85D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121EFBC-27FE-837A-5F20-CEB2C1F9BE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768D5B-414B-0721-EAC9-7994AD8B2F70}"/>
              </a:ext>
            </a:extLst>
          </p:cNvPr>
          <p:cNvSpPr>
            <a:spLocks noGrp="1"/>
          </p:cNvSpPr>
          <p:nvPr>
            <p:ph type="dt" sz="half" idx="10"/>
          </p:nvPr>
        </p:nvSpPr>
        <p:spPr/>
        <p:txBody>
          <a:bodyPr/>
          <a:lstStyle/>
          <a:p>
            <a:fld id="{5F43EE39-EECB-485B-B0DA-3EDDA94CC5CE}" type="datetimeFigureOut">
              <a:rPr lang="en-GB" smtClean="0"/>
              <a:t>29/08/2022</a:t>
            </a:fld>
            <a:endParaRPr lang="en-GB"/>
          </a:p>
        </p:txBody>
      </p:sp>
      <p:sp>
        <p:nvSpPr>
          <p:cNvPr id="6" name="Footer Placeholder 5">
            <a:extLst>
              <a:ext uri="{FF2B5EF4-FFF2-40B4-BE49-F238E27FC236}">
                <a16:creationId xmlns:a16="http://schemas.microsoft.com/office/drawing/2014/main" id="{E2ECF1FE-50C2-2554-D295-847C1C4A44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077F92-3AB3-7680-5B12-AADFB27445D7}"/>
              </a:ext>
            </a:extLst>
          </p:cNvPr>
          <p:cNvSpPr>
            <a:spLocks noGrp="1"/>
          </p:cNvSpPr>
          <p:nvPr>
            <p:ph type="sldNum" sz="quarter" idx="12"/>
          </p:nvPr>
        </p:nvSpPr>
        <p:spPr/>
        <p:txBody>
          <a:bodyPr/>
          <a:lstStyle/>
          <a:p>
            <a:fld id="{24003553-B99C-4845-94A1-1F4E360FCD05}" type="slidenum">
              <a:rPr lang="en-GB" smtClean="0"/>
              <a:t>‹#›</a:t>
            </a:fld>
            <a:endParaRPr lang="en-GB"/>
          </a:p>
        </p:txBody>
      </p:sp>
    </p:spTree>
    <p:extLst>
      <p:ext uri="{BB962C8B-B14F-4D97-AF65-F5344CB8AC3E}">
        <p14:creationId xmlns:p14="http://schemas.microsoft.com/office/powerpoint/2010/main" val="20762879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7BE1-C2E4-7700-2323-D994E9666F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DB5C32E-107F-EE72-11C5-59D1AACEF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7FC0D8-1993-FCE1-B11C-0F7EF98FE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24A710-ABD9-F635-3F24-DEA0A2E71FC1}"/>
              </a:ext>
            </a:extLst>
          </p:cNvPr>
          <p:cNvSpPr>
            <a:spLocks noGrp="1"/>
          </p:cNvSpPr>
          <p:nvPr>
            <p:ph type="dt" sz="half" idx="10"/>
          </p:nvPr>
        </p:nvSpPr>
        <p:spPr/>
        <p:txBody>
          <a:bodyPr/>
          <a:lstStyle/>
          <a:p>
            <a:fld id="{5F43EE39-EECB-485B-B0DA-3EDDA94CC5CE}" type="datetimeFigureOut">
              <a:rPr lang="en-GB" smtClean="0"/>
              <a:t>29/08/2022</a:t>
            </a:fld>
            <a:endParaRPr lang="en-GB"/>
          </a:p>
        </p:txBody>
      </p:sp>
      <p:sp>
        <p:nvSpPr>
          <p:cNvPr id="6" name="Footer Placeholder 5">
            <a:extLst>
              <a:ext uri="{FF2B5EF4-FFF2-40B4-BE49-F238E27FC236}">
                <a16:creationId xmlns:a16="http://schemas.microsoft.com/office/drawing/2014/main" id="{A1FFCEAA-468F-B91E-77E5-D1B6B96308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608D9A-0AB7-E821-7EB9-D4A9EB1D95E2}"/>
              </a:ext>
            </a:extLst>
          </p:cNvPr>
          <p:cNvSpPr>
            <a:spLocks noGrp="1"/>
          </p:cNvSpPr>
          <p:nvPr>
            <p:ph type="sldNum" sz="quarter" idx="12"/>
          </p:nvPr>
        </p:nvSpPr>
        <p:spPr/>
        <p:txBody>
          <a:bodyPr/>
          <a:lstStyle/>
          <a:p>
            <a:fld id="{24003553-B99C-4845-94A1-1F4E360FCD05}" type="slidenum">
              <a:rPr lang="en-GB" smtClean="0"/>
              <a:t>‹#›</a:t>
            </a:fld>
            <a:endParaRPr lang="en-GB"/>
          </a:p>
        </p:txBody>
      </p:sp>
    </p:spTree>
    <p:extLst>
      <p:ext uri="{BB962C8B-B14F-4D97-AF65-F5344CB8AC3E}">
        <p14:creationId xmlns:p14="http://schemas.microsoft.com/office/powerpoint/2010/main" val="1748039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22AD7-4A21-7E0E-F0C6-78878CF371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9534DE-44C3-90EB-686F-CBCF3E1BA8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A480E2-E25A-D81B-E256-370FDFABC045}"/>
              </a:ext>
            </a:extLst>
          </p:cNvPr>
          <p:cNvSpPr>
            <a:spLocks noGrp="1"/>
          </p:cNvSpPr>
          <p:nvPr>
            <p:ph type="dt" sz="half" idx="10"/>
          </p:nvPr>
        </p:nvSpPr>
        <p:spPr/>
        <p:txBody>
          <a:bodyPr/>
          <a:lstStyle/>
          <a:p>
            <a:fld id="{5F43EE39-EECB-485B-B0DA-3EDDA94CC5CE}" type="datetimeFigureOut">
              <a:rPr lang="en-GB" smtClean="0"/>
              <a:t>29/08/2022</a:t>
            </a:fld>
            <a:endParaRPr lang="en-GB"/>
          </a:p>
        </p:txBody>
      </p:sp>
      <p:sp>
        <p:nvSpPr>
          <p:cNvPr id="5" name="Footer Placeholder 4">
            <a:extLst>
              <a:ext uri="{FF2B5EF4-FFF2-40B4-BE49-F238E27FC236}">
                <a16:creationId xmlns:a16="http://schemas.microsoft.com/office/drawing/2014/main" id="{337F9D9F-0950-554B-D618-510D46A914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352564-1556-FFA5-0112-718AD0CC1D2F}"/>
              </a:ext>
            </a:extLst>
          </p:cNvPr>
          <p:cNvSpPr>
            <a:spLocks noGrp="1"/>
          </p:cNvSpPr>
          <p:nvPr>
            <p:ph type="sldNum" sz="quarter" idx="12"/>
          </p:nvPr>
        </p:nvSpPr>
        <p:spPr/>
        <p:txBody>
          <a:bodyPr/>
          <a:lstStyle/>
          <a:p>
            <a:fld id="{24003553-B99C-4845-94A1-1F4E360FCD05}" type="slidenum">
              <a:rPr lang="en-GB" smtClean="0"/>
              <a:t>‹#›</a:t>
            </a:fld>
            <a:endParaRPr lang="en-GB"/>
          </a:p>
        </p:txBody>
      </p:sp>
    </p:spTree>
    <p:extLst>
      <p:ext uri="{BB962C8B-B14F-4D97-AF65-F5344CB8AC3E}">
        <p14:creationId xmlns:p14="http://schemas.microsoft.com/office/powerpoint/2010/main" val="24438616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F7CF28-D2B1-B2A1-5775-547FBC211F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003337-4D43-BA1E-A46B-A45F9849B1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68FD49-C156-8C37-576E-96BDC8FD550D}"/>
              </a:ext>
            </a:extLst>
          </p:cNvPr>
          <p:cNvSpPr>
            <a:spLocks noGrp="1"/>
          </p:cNvSpPr>
          <p:nvPr>
            <p:ph type="dt" sz="half" idx="10"/>
          </p:nvPr>
        </p:nvSpPr>
        <p:spPr/>
        <p:txBody>
          <a:bodyPr/>
          <a:lstStyle/>
          <a:p>
            <a:fld id="{5F43EE39-EECB-485B-B0DA-3EDDA94CC5CE}" type="datetimeFigureOut">
              <a:rPr lang="en-GB" smtClean="0"/>
              <a:t>29/08/2022</a:t>
            </a:fld>
            <a:endParaRPr lang="en-GB"/>
          </a:p>
        </p:txBody>
      </p:sp>
      <p:sp>
        <p:nvSpPr>
          <p:cNvPr id="5" name="Footer Placeholder 4">
            <a:extLst>
              <a:ext uri="{FF2B5EF4-FFF2-40B4-BE49-F238E27FC236}">
                <a16:creationId xmlns:a16="http://schemas.microsoft.com/office/drawing/2014/main" id="{2D5AF265-7D4C-F42C-0157-D793E84BB8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A21F6C-0894-46B0-C35F-E8F2A79916ED}"/>
              </a:ext>
            </a:extLst>
          </p:cNvPr>
          <p:cNvSpPr>
            <a:spLocks noGrp="1"/>
          </p:cNvSpPr>
          <p:nvPr>
            <p:ph type="sldNum" sz="quarter" idx="12"/>
          </p:nvPr>
        </p:nvSpPr>
        <p:spPr/>
        <p:txBody>
          <a:bodyPr/>
          <a:lstStyle/>
          <a:p>
            <a:fld id="{24003553-B99C-4845-94A1-1F4E360FCD05}" type="slidenum">
              <a:rPr lang="en-GB" smtClean="0"/>
              <a:t>‹#›</a:t>
            </a:fld>
            <a:endParaRPr lang="en-GB"/>
          </a:p>
        </p:txBody>
      </p:sp>
    </p:spTree>
    <p:extLst>
      <p:ext uri="{BB962C8B-B14F-4D97-AF65-F5344CB8AC3E}">
        <p14:creationId xmlns:p14="http://schemas.microsoft.com/office/powerpoint/2010/main" val="1248998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Chapter 3">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Rechteck 9"/>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p:cNvSpPr/>
          <p:nvPr userDrawn="1"/>
        </p:nvSpPr>
        <p:spPr>
          <a:xfrm>
            <a:off x="6097387" y="-1"/>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el 1"/>
          <p:cNvSpPr>
            <a:spLocks noGrp="1"/>
          </p:cNvSpPr>
          <p:nvPr>
            <p:ph type="title"/>
          </p:nvPr>
        </p:nvSpPr>
        <p:spPr>
          <a:xfrm>
            <a:off x="6637338" y="2960673"/>
            <a:ext cx="5016499" cy="1694275"/>
          </a:xfrm>
        </p:spPr>
        <p:txBody>
          <a:bodyPr anchor="t" anchorCtr="0"/>
          <a:lstStyle>
            <a:lvl1pPr algn="ctr">
              <a:lnSpc>
                <a:spcPct val="98000"/>
              </a:lnSpc>
              <a:defRPr sz="3800">
                <a:solidFill>
                  <a:schemeClr val="bg1"/>
                </a:solidFill>
              </a:defRPr>
            </a:lvl1pPr>
          </a:lstStyle>
          <a:p>
            <a:r>
              <a:rPr lang="en-US" noProof="0"/>
              <a:t>Click to edit Master title style</a:t>
            </a:r>
          </a:p>
        </p:txBody>
      </p:sp>
      <p:sp>
        <p:nvSpPr>
          <p:cNvPr id="3" name="Textplatzhalter 2"/>
          <p:cNvSpPr>
            <a:spLocks noGrp="1"/>
          </p:cNvSpPr>
          <p:nvPr>
            <p:ph type="body" idx="1" hasCustomPrompt="1"/>
          </p:nvPr>
        </p:nvSpPr>
        <p:spPr>
          <a:xfrm>
            <a:off x="538163" y="1548296"/>
            <a:ext cx="5018087" cy="4379912"/>
          </a:xfrm>
        </p:spPr>
        <p:txBody>
          <a:bodyPr anchor="ctr" anchorCtr="0"/>
          <a:lstStyle>
            <a:lvl1pPr marL="0" indent="0" algn="ctr">
              <a:buNone/>
              <a:defRPr sz="3014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a:t>
            </a:r>
          </a:p>
        </p:txBody>
      </p:sp>
    </p:spTree>
    <p:extLst>
      <p:ext uri="{BB962C8B-B14F-4D97-AF65-F5344CB8AC3E}">
        <p14:creationId xmlns:p14="http://schemas.microsoft.com/office/powerpoint/2010/main" val="236362726"/>
      </p:ext>
    </p:extLst>
  </p:cSld>
  <p:clrMapOvr>
    <a:masterClrMapping/>
  </p:clrMapOvr>
  <p:extLst>
    <p:ext uri="{DCECCB84-F9BA-43D5-87BE-67443E8EF086}">
      <p15:sldGuideLst xmlns:p15="http://schemas.microsoft.com/office/powerpoint/2012/main">
        <p15:guide id="1" pos="3500">
          <p15:clr>
            <a:srgbClr val="FBAE40"/>
          </p15:clr>
        </p15:guide>
        <p15:guide id="2" orient="horz" pos="974">
          <p15:clr>
            <a:srgbClr val="FBAE40"/>
          </p15:clr>
        </p15:guide>
        <p15:guide id="3" orient="horz" pos="1863">
          <p15:clr>
            <a:srgbClr val="FBAE40"/>
          </p15:clr>
        </p15:guide>
        <p15:guide id="4" pos="418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Chapter 4">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Rechteck 9"/>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hteck 10"/>
          <p:cNvSpPr/>
          <p:nvPr userDrawn="1"/>
        </p:nvSpPr>
        <p:spPr>
          <a:xfrm>
            <a:off x="6097387" y="-1"/>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el 1"/>
          <p:cNvSpPr>
            <a:spLocks noGrp="1"/>
          </p:cNvSpPr>
          <p:nvPr>
            <p:ph type="title"/>
          </p:nvPr>
        </p:nvSpPr>
        <p:spPr>
          <a:xfrm>
            <a:off x="6637338" y="2960673"/>
            <a:ext cx="5016499" cy="1694275"/>
          </a:xfrm>
        </p:spPr>
        <p:txBody>
          <a:bodyPr anchor="t" anchorCtr="0"/>
          <a:lstStyle>
            <a:lvl1pPr algn="ctr">
              <a:lnSpc>
                <a:spcPct val="98000"/>
              </a:lnSpc>
              <a:defRPr sz="3800">
                <a:solidFill>
                  <a:schemeClr val="bg1"/>
                </a:solidFill>
              </a:defRPr>
            </a:lvl1pPr>
          </a:lstStyle>
          <a:p>
            <a:r>
              <a:rPr lang="en-US" noProof="0"/>
              <a:t>Click to edit Master title style</a:t>
            </a:r>
          </a:p>
        </p:txBody>
      </p:sp>
      <p:sp>
        <p:nvSpPr>
          <p:cNvPr id="3" name="Textplatzhalter 2"/>
          <p:cNvSpPr>
            <a:spLocks noGrp="1"/>
          </p:cNvSpPr>
          <p:nvPr>
            <p:ph type="body" idx="1" hasCustomPrompt="1"/>
          </p:nvPr>
        </p:nvSpPr>
        <p:spPr>
          <a:xfrm>
            <a:off x="538163" y="1548296"/>
            <a:ext cx="5018087" cy="4379912"/>
          </a:xfrm>
        </p:spPr>
        <p:txBody>
          <a:bodyPr anchor="ctr" anchorCtr="0"/>
          <a:lstStyle>
            <a:lvl1pPr marL="0" indent="0" algn="ctr">
              <a:buNone/>
              <a:defRPr sz="3014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a:t>
            </a:r>
          </a:p>
        </p:txBody>
      </p:sp>
    </p:spTree>
    <p:extLst>
      <p:ext uri="{BB962C8B-B14F-4D97-AF65-F5344CB8AC3E}">
        <p14:creationId xmlns:p14="http://schemas.microsoft.com/office/powerpoint/2010/main" val="4208822412"/>
      </p:ext>
    </p:extLst>
  </p:cSld>
  <p:clrMapOvr>
    <a:masterClrMapping/>
  </p:clrMapOvr>
  <p:extLst>
    <p:ext uri="{DCECCB84-F9BA-43D5-87BE-67443E8EF086}">
      <p15:sldGuideLst xmlns:p15="http://schemas.microsoft.com/office/powerpoint/2012/main">
        <p15:guide id="1" pos="3500">
          <p15:clr>
            <a:srgbClr val="FBAE40"/>
          </p15:clr>
        </p15:guide>
        <p15:guide id="2" orient="horz" pos="974">
          <p15:clr>
            <a:srgbClr val="FBAE40"/>
          </p15:clr>
        </p15:guide>
        <p15:guide id="3" orient="horz" pos="1863">
          <p15:clr>
            <a:srgbClr val="FBAE40"/>
          </p15:clr>
        </p15:guide>
        <p15:guide id="4" pos="41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el 1"/>
          <p:cNvSpPr>
            <a:spLocks noGrp="1"/>
          </p:cNvSpPr>
          <p:nvPr>
            <p:ph type="title"/>
          </p:nvPr>
        </p:nvSpPr>
        <p:spPr/>
        <p:txBody>
          <a:bodyPr/>
          <a:lstStyle/>
          <a:p>
            <a:r>
              <a:rPr lang="en-US" noProof="0"/>
              <a:t>Click to edit Master title style</a:t>
            </a:r>
          </a:p>
        </p:txBody>
      </p:sp>
      <p:sp>
        <p:nvSpPr>
          <p:cNvPr id="7" name="Foliennummernplatzhalter 6"/>
          <p:cNvSpPr>
            <a:spLocks noGrp="1"/>
          </p:cNvSpPr>
          <p:nvPr>
            <p:ph type="sldNum" sz="quarter" idx="10"/>
          </p:nvPr>
        </p:nvSpPr>
        <p:spPr/>
        <p:txBody>
          <a:bodyPr/>
          <a:lstStyle/>
          <a:p>
            <a:fld id="{A56E1A0E-0F44-4930-B1C6-7F94F272BD83}" type="slidenum">
              <a:rPr lang="en-US" noProof="0" smtClean="0"/>
              <a:pPr/>
              <a:t>‹#›</a:t>
            </a:fld>
            <a:endParaRPr lang="en-US" noProof="0"/>
          </a:p>
        </p:txBody>
      </p:sp>
    </p:spTree>
    <p:extLst>
      <p:ext uri="{BB962C8B-B14F-4D97-AF65-F5344CB8AC3E}">
        <p14:creationId xmlns:p14="http://schemas.microsoft.com/office/powerpoint/2010/main" val="204136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w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theme" Target="../theme/theme2.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26.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image" Target="../media/image2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37.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36.jpeg"/><Relationship Id="rId5" Type="http://schemas.openxmlformats.org/officeDocument/2006/relationships/slideLayout" Target="../slideLayouts/slideLayout51.xml"/><Relationship Id="rId10" Type="http://schemas.openxmlformats.org/officeDocument/2006/relationships/theme" Target="../theme/theme3.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4.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5" y="0"/>
            <a:ext cx="12191989" cy="1367132"/>
          </a:xfrm>
          <a:prstGeom prst="rect">
            <a:avLst/>
          </a:prstGeom>
        </p:spPr>
      </p:pic>
      <p:sp>
        <p:nvSpPr>
          <p:cNvPr id="2" name="Titelplatzhalter 1"/>
          <p:cNvSpPr>
            <a:spLocks noGrp="1"/>
          </p:cNvSpPr>
          <p:nvPr>
            <p:ph type="title"/>
          </p:nvPr>
        </p:nvSpPr>
        <p:spPr>
          <a:xfrm>
            <a:off x="538163" y="318837"/>
            <a:ext cx="9563781" cy="788180"/>
          </a:xfrm>
          <a:prstGeom prst="rect">
            <a:avLst/>
          </a:prstGeom>
        </p:spPr>
        <p:txBody>
          <a:bodyPr vert="horz" lIns="0" tIns="0" rIns="0" bIns="0" rtlCol="0" anchor="t" anchorCtr="0">
            <a:noAutofit/>
          </a:bodyPr>
          <a:lstStyle/>
          <a:p>
            <a:r>
              <a:rPr lang="en-US" noProof="0"/>
              <a:t>Click to edit Master title style</a:t>
            </a:r>
          </a:p>
        </p:txBody>
      </p:sp>
      <p:sp>
        <p:nvSpPr>
          <p:cNvPr id="3" name="Textplatzhalter 2"/>
          <p:cNvSpPr>
            <a:spLocks noGrp="1"/>
          </p:cNvSpPr>
          <p:nvPr>
            <p:ph type="body" idx="1"/>
          </p:nvPr>
        </p:nvSpPr>
        <p:spPr>
          <a:xfrm>
            <a:off x="538164" y="1771474"/>
            <a:ext cx="11115674" cy="4538839"/>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noProof="0"/>
          </a:p>
        </p:txBody>
      </p:sp>
      <p:sp>
        <p:nvSpPr>
          <p:cNvPr id="6" name="Foliennummernplatzhalter 5"/>
          <p:cNvSpPr>
            <a:spLocks noGrp="1"/>
          </p:cNvSpPr>
          <p:nvPr>
            <p:ph type="sldNum" sz="quarter" idx="4"/>
          </p:nvPr>
        </p:nvSpPr>
        <p:spPr>
          <a:xfrm>
            <a:off x="11363900" y="6569028"/>
            <a:ext cx="691528" cy="225208"/>
          </a:xfrm>
          <a:prstGeom prst="rect">
            <a:avLst/>
          </a:prstGeom>
        </p:spPr>
        <p:txBody>
          <a:bodyPr vert="horz" lIns="0" tIns="0" rIns="0" bIns="0" rtlCol="0" anchor="b" anchorCtr="0"/>
          <a:lstStyle>
            <a:lvl1pPr algn="r">
              <a:defRPr sz="1300" b="0">
                <a:solidFill>
                  <a:schemeClr val="tx2"/>
                </a:solidFill>
              </a:defRPr>
            </a:lvl1pPr>
          </a:lstStyle>
          <a:p>
            <a:fld id="{A56E1A0E-0F44-4930-B1C6-7F94F272BD83}" type="slidenum">
              <a:rPr lang="en-US" noProof="0" smtClean="0"/>
              <a:pPr/>
              <a:t>‹#›</a:t>
            </a:fld>
            <a:endParaRPr lang="en-US" noProof="0"/>
          </a:p>
        </p:txBody>
      </p:sp>
      <p:pic>
        <p:nvPicPr>
          <p:cNvPr id="5" name="Grafik 4"/>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756885" y="311693"/>
            <a:ext cx="934517" cy="502920"/>
          </a:xfrm>
          <a:prstGeom prst="rect">
            <a:avLst/>
          </a:prstGeom>
        </p:spPr>
      </p:pic>
    </p:spTree>
    <p:extLst>
      <p:ext uri="{BB962C8B-B14F-4D97-AF65-F5344CB8AC3E}">
        <p14:creationId xmlns:p14="http://schemas.microsoft.com/office/powerpoint/2010/main" val="3461302043"/>
      </p:ext>
    </p:extLst>
  </p:cSld>
  <p:clrMap bg1="lt1" tx1="dk1" bg2="lt2" tx2="dk2" accent1="accent1" accent2="accent2" accent3="accent3" accent4="accent4" accent5="accent5" accent6="accent6" hlink="hlink" folHlink="folHlink"/>
  <p:sldLayoutIdLst>
    <p:sldLayoutId id="2147483714" r:id="rId1"/>
    <p:sldLayoutId id="2147483672" r:id="rId2"/>
    <p:sldLayoutId id="2147483673" r:id="rId3"/>
    <p:sldLayoutId id="2147483674" r:id="rId4"/>
    <p:sldLayoutId id="2147483716" r:id="rId5"/>
    <p:sldLayoutId id="2147483675" r:id="rId6"/>
    <p:sldLayoutId id="2147483676" r:id="rId7"/>
    <p:sldLayoutId id="2147483712" r:id="rId8"/>
    <p:sldLayoutId id="2147483715" r:id="rId9"/>
    <p:sldLayoutId id="2147483677" r:id="rId10"/>
    <p:sldLayoutId id="2147483717" r:id="rId11"/>
    <p:sldLayoutId id="2147483711" r:id="rId12"/>
    <p:sldLayoutId id="2147483678" r:id="rId13"/>
    <p:sldLayoutId id="2147483680" r:id="rId14"/>
    <p:sldLayoutId id="2147483679" r:id="rId15"/>
    <p:sldLayoutId id="2147483682" r:id="rId16"/>
    <p:sldLayoutId id="2147483681" r:id="rId17"/>
    <p:sldLayoutId id="2147483718" r:id="rId18"/>
    <p:sldLayoutId id="2147483719" r:id="rId19"/>
    <p:sldLayoutId id="2147483709" r:id="rId20"/>
    <p:sldLayoutId id="2147483710" r:id="rId21"/>
  </p:sldLayoutIdLst>
  <p:hf hdr="0" ftr="0" dt="0"/>
  <p:txStyles>
    <p:titleStyle>
      <a:lvl1pPr algn="l" defTabSz="914400" rtl="0" eaLnBrk="1" latinLnBrk="0" hangingPunct="1">
        <a:lnSpc>
          <a:spcPct val="90000"/>
        </a:lnSpc>
        <a:spcBef>
          <a:spcPct val="0"/>
        </a:spcBef>
        <a:buNone/>
        <a:defRPr sz="2700" b="1" kern="1200">
          <a:solidFill>
            <a:schemeClr val="bg1"/>
          </a:solidFill>
          <a:latin typeface="+mj-lt"/>
          <a:ea typeface="+mj-ea"/>
          <a:cs typeface="+mj-cs"/>
        </a:defRPr>
      </a:lvl1pPr>
    </p:titleStyle>
    <p:bodyStyle>
      <a:lvl1pPr marL="0" indent="0" algn="l" defTabSz="914400" rtl="0" eaLnBrk="1" latinLnBrk="0" hangingPunct="1">
        <a:lnSpc>
          <a:spcPct val="109000"/>
        </a:lnSpc>
        <a:spcBef>
          <a:spcPts val="1000"/>
        </a:spcBef>
        <a:spcAft>
          <a:spcPts val="0"/>
        </a:spcAft>
        <a:buFontTx/>
        <a:buNone/>
        <a:defRPr sz="2000" b="1" kern="1200">
          <a:solidFill>
            <a:schemeClr val="accent3"/>
          </a:solidFill>
          <a:latin typeface="+mn-lt"/>
          <a:ea typeface="+mn-ea"/>
          <a:cs typeface="+mn-cs"/>
        </a:defRPr>
      </a:lvl1pPr>
      <a:lvl2pPr marL="0" indent="0" algn="l" defTabSz="914400" rtl="0" eaLnBrk="1" latinLnBrk="0" hangingPunct="1">
        <a:lnSpc>
          <a:spcPct val="109000"/>
        </a:lnSpc>
        <a:spcBef>
          <a:spcPts val="1000"/>
        </a:spcBef>
        <a:spcAft>
          <a:spcPts val="0"/>
        </a:spcAft>
        <a:buFontTx/>
        <a:buNone/>
        <a:defRPr sz="2000" kern="1200">
          <a:solidFill>
            <a:schemeClr val="tx1"/>
          </a:solidFill>
          <a:latin typeface="+mn-lt"/>
          <a:ea typeface="+mn-ea"/>
          <a:cs typeface="+mn-cs"/>
        </a:defRPr>
      </a:lvl2pPr>
      <a:lvl3pPr marL="360000" indent="-360000" algn="l" defTabSz="914400" rtl="0" eaLnBrk="1" latinLnBrk="0" hangingPunct="1">
        <a:lnSpc>
          <a:spcPct val="109000"/>
        </a:lnSpc>
        <a:spcBef>
          <a:spcPts val="500"/>
        </a:spcBef>
        <a:spcAft>
          <a:spcPts val="0"/>
        </a:spcAft>
        <a:buFont typeface="Arial" panose="020B0604020202020204" pitchFamily="34" charset="0"/>
        <a:buChar char="•"/>
        <a:defRPr sz="2000" kern="1200">
          <a:solidFill>
            <a:schemeClr val="tx1"/>
          </a:solidFill>
          <a:latin typeface="+mn-lt"/>
          <a:ea typeface="+mn-ea"/>
          <a:cs typeface="+mn-cs"/>
        </a:defRPr>
      </a:lvl3pPr>
      <a:lvl4pPr marL="720000" indent="-360000" algn="l" defTabSz="914400" rtl="0" eaLnBrk="1" latinLnBrk="0" hangingPunct="1">
        <a:lnSpc>
          <a:spcPct val="109000"/>
        </a:lnSpc>
        <a:spcBef>
          <a:spcPts val="500"/>
        </a:spcBef>
        <a:spcAft>
          <a:spcPts val="0"/>
        </a:spcAft>
        <a:buFont typeface="Arial" panose="020B0604020202020204" pitchFamily="34" charset="0"/>
        <a:buChar char="•"/>
        <a:defRPr sz="2000" kern="1200">
          <a:solidFill>
            <a:schemeClr val="tx1"/>
          </a:solidFill>
          <a:latin typeface="+mn-lt"/>
          <a:ea typeface="+mn-ea"/>
          <a:cs typeface="+mn-cs"/>
        </a:defRPr>
      </a:lvl4pPr>
      <a:lvl5pPr marL="0" indent="0" algn="l" defTabSz="914400" rtl="0" eaLnBrk="1" latinLnBrk="0" hangingPunct="1">
        <a:lnSpc>
          <a:spcPct val="109000"/>
        </a:lnSpc>
        <a:spcBef>
          <a:spcPts val="800"/>
        </a:spcBef>
        <a:spcAft>
          <a:spcPts val="0"/>
        </a:spcAft>
        <a:buFontTx/>
        <a:buNone/>
        <a:defRPr sz="1700" b="1" kern="1200">
          <a:solidFill>
            <a:schemeClr val="accent3"/>
          </a:solidFill>
          <a:latin typeface="+mn-lt"/>
          <a:ea typeface="+mn-ea"/>
          <a:cs typeface="+mn-cs"/>
        </a:defRPr>
      </a:lvl5pPr>
      <a:lvl6pPr marL="0" indent="0" algn="l" defTabSz="914400" rtl="0" eaLnBrk="1" latinLnBrk="0" hangingPunct="1">
        <a:lnSpc>
          <a:spcPct val="109000"/>
        </a:lnSpc>
        <a:spcBef>
          <a:spcPts val="800"/>
        </a:spcBef>
        <a:spcAft>
          <a:spcPts val="0"/>
        </a:spcAft>
        <a:buFontTx/>
        <a:buNone/>
        <a:defRPr sz="1700" kern="1200" baseline="0">
          <a:solidFill>
            <a:schemeClr val="tx1"/>
          </a:solidFill>
          <a:latin typeface="+mn-lt"/>
          <a:ea typeface="+mn-ea"/>
          <a:cs typeface="+mn-cs"/>
        </a:defRPr>
      </a:lvl6pPr>
      <a:lvl7pPr marL="360000" indent="-360000" algn="l" defTabSz="914400" rtl="0" eaLnBrk="1" latinLnBrk="0" hangingPunct="1">
        <a:lnSpc>
          <a:spcPct val="109000"/>
        </a:lnSpc>
        <a:spcBef>
          <a:spcPts val="400"/>
        </a:spcBef>
        <a:spcAft>
          <a:spcPts val="0"/>
        </a:spcAft>
        <a:buFont typeface="Arial" panose="020B0604020202020204" pitchFamily="34" charset="0"/>
        <a:buChar char="•"/>
        <a:defRPr sz="1700" kern="1200">
          <a:solidFill>
            <a:schemeClr val="tx1"/>
          </a:solidFill>
          <a:latin typeface="+mn-lt"/>
          <a:ea typeface="+mn-ea"/>
          <a:cs typeface="+mn-cs"/>
        </a:defRPr>
      </a:lvl7pPr>
      <a:lvl8pPr marL="720000" indent="-360000" algn="l" defTabSz="914400" rtl="0" eaLnBrk="1" latinLnBrk="0" hangingPunct="1">
        <a:lnSpc>
          <a:spcPct val="109000"/>
        </a:lnSpc>
        <a:spcBef>
          <a:spcPts val="400"/>
        </a:spcBef>
        <a:spcAft>
          <a:spcPts val="0"/>
        </a:spcAft>
        <a:buFont typeface="Arial" panose="020B0604020202020204" pitchFamily="34" charset="0"/>
        <a:buChar char="•"/>
        <a:defRPr sz="1700" kern="1200">
          <a:solidFill>
            <a:schemeClr val="tx1"/>
          </a:solidFill>
          <a:latin typeface="+mn-lt"/>
          <a:ea typeface="+mn-ea"/>
          <a:cs typeface="+mn-cs"/>
        </a:defRPr>
      </a:lvl8pPr>
      <a:lvl9pPr marL="0" indent="0" algn="l" defTabSz="914400" rtl="0" eaLnBrk="1" latinLnBrk="0" hangingPunct="1">
        <a:lnSpc>
          <a:spcPct val="109000"/>
        </a:lnSpc>
        <a:spcBef>
          <a:spcPts val="0"/>
        </a:spcBef>
        <a:buFontTx/>
        <a:buNone/>
        <a:defRPr sz="1500" kern="1200">
          <a:solidFill>
            <a:schemeClr val="tx1"/>
          </a:solidFill>
          <a:latin typeface="+mn-lt"/>
          <a:ea typeface="+mn-ea"/>
          <a:cs typeface="+mn-cs"/>
        </a:defRPr>
      </a:lvl9pPr>
    </p:bodyStyle>
    <p:otherStyle>
      <a:defPPr>
        <a:defRPr lang="de-DE"/>
      </a:defPPr>
      <a:lvl1pPr marL="0" indent="0" algn="l" defTabSz="914400" rtl="0" eaLnBrk="1" latinLnBrk="0" hangingPunct="1">
        <a:lnSpc>
          <a:spcPct val="109000"/>
        </a:lnSpc>
        <a:spcBef>
          <a:spcPts val="0"/>
        </a:spcBef>
        <a:buFontTx/>
        <a:buNone/>
        <a:defRPr sz="1500" kern="1200">
          <a:solidFill>
            <a:schemeClr val="tx1"/>
          </a:solidFill>
          <a:latin typeface="+mn-lt"/>
          <a:ea typeface="+mn-ea"/>
          <a:cs typeface="+mn-cs"/>
        </a:defRPr>
      </a:lvl1pPr>
      <a:lvl2pPr marL="360000" indent="-360000" algn="l" defTabSz="914400" rtl="0" eaLnBrk="1" latinLnBrk="0" hangingPunct="1">
        <a:lnSpc>
          <a:spcPct val="109000"/>
        </a:lnSpc>
        <a:spcBef>
          <a:spcPts val="0"/>
        </a:spcBef>
        <a:buFont typeface="Arial" panose="020B0604020202020204" pitchFamily="34" charset="0"/>
        <a:buChar char="•"/>
        <a:defRPr sz="1500" kern="1200">
          <a:solidFill>
            <a:schemeClr val="tx1"/>
          </a:solidFill>
          <a:latin typeface="+mn-lt"/>
          <a:ea typeface="+mn-ea"/>
          <a:cs typeface="+mn-cs"/>
        </a:defRPr>
      </a:lvl2pPr>
      <a:lvl3pPr marL="720000" indent="-360000" algn="l" defTabSz="914400" rtl="0" eaLnBrk="1" latinLnBrk="0" hangingPunct="1">
        <a:lnSpc>
          <a:spcPct val="109000"/>
        </a:lnSpc>
        <a:spcBef>
          <a:spcPts val="0"/>
        </a:spcBef>
        <a:buFont typeface="Arial" panose="020B0604020202020204" pitchFamily="34" charset="0"/>
        <a:buChar char="•"/>
        <a:defRPr sz="1500" kern="1200">
          <a:solidFill>
            <a:schemeClr val="tx1"/>
          </a:solidFill>
          <a:latin typeface="+mn-lt"/>
          <a:ea typeface="+mn-ea"/>
          <a:cs typeface="+mn-cs"/>
        </a:defRPr>
      </a:lvl3pPr>
      <a:lvl4pPr marL="0" indent="0" algn="l" defTabSz="914400" rtl="0" eaLnBrk="1" latinLnBrk="0" hangingPunct="1">
        <a:lnSpc>
          <a:spcPct val="109000"/>
        </a:lnSpc>
        <a:spcBef>
          <a:spcPts val="0"/>
        </a:spcBef>
        <a:buFontTx/>
        <a:buNone/>
        <a:defRPr sz="1500" b="1" kern="1200">
          <a:solidFill>
            <a:schemeClr val="accent3"/>
          </a:solidFill>
          <a:latin typeface="+mn-lt"/>
          <a:ea typeface="+mn-ea"/>
          <a:cs typeface="+mn-cs"/>
        </a:defRPr>
      </a:lvl4pPr>
      <a:lvl5pPr marL="0" indent="0" algn="l" defTabSz="914400" rtl="0" eaLnBrk="1" latinLnBrk="0" hangingPunct="1">
        <a:lnSpc>
          <a:spcPct val="109000"/>
        </a:lnSpc>
        <a:spcBef>
          <a:spcPts val="0"/>
        </a:spcBef>
        <a:buFontTx/>
        <a:buNone/>
        <a:defRPr sz="1500" kern="1200" baseline="0">
          <a:solidFill>
            <a:schemeClr val="tx1"/>
          </a:solidFill>
          <a:latin typeface="+mn-lt"/>
          <a:ea typeface="+mn-ea"/>
          <a:cs typeface="+mn-cs"/>
        </a:defRPr>
      </a:lvl5pPr>
      <a:lvl6pPr marL="360000" indent="-360000" algn="l" defTabSz="914400" rtl="0" eaLnBrk="1" latinLnBrk="0" hangingPunct="1">
        <a:lnSpc>
          <a:spcPct val="109000"/>
        </a:lnSpc>
        <a:spcBef>
          <a:spcPts val="0"/>
        </a:spcBef>
        <a:buFont typeface="Arial" panose="020B0604020202020204" pitchFamily="34" charset="0"/>
        <a:buChar char="•"/>
        <a:defRPr sz="1500" kern="1200">
          <a:solidFill>
            <a:schemeClr val="tx1"/>
          </a:solidFill>
          <a:latin typeface="+mn-lt"/>
          <a:ea typeface="+mn-ea"/>
          <a:cs typeface="+mn-cs"/>
        </a:defRPr>
      </a:lvl6pPr>
      <a:lvl7pPr marL="720000" indent="-360000" algn="l" defTabSz="914400" rtl="0" eaLnBrk="1" latinLnBrk="0" hangingPunct="1">
        <a:lnSpc>
          <a:spcPct val="109000"/>
        </a:lnSpc>
        <a:spcBef>
          <a:spcPts val="0"/>
        </a:spcBef>
        <a:buFont typeface="Arial" panose="020B0604020202020204" pitchFamily="34" charset="0"/>
        <a:buChar char="•"/>
        <a:defRPr sz="1500" kern="1200">
          <a:solidFill>
            <a:schemeClr val="tx1"/>
          </a:solidFill>
          <a:latin typeface="+mn-lt"/>
          <a:ea typeface="+mn-ea"/>
          <a:cs typeface="+mn-cs"/>
        </a:defRPr>
      </a:lvl7pPr>
      <a:lvl8pPr marL="0" indent="0" algn="l" defTabSz="914400" rtl="0" eaLnBrk="1" latinLnBrk="0" hangingPunct="1">
        <a:lnSpc>
          <a:spcPct val="109000"/>
        </a:lnSpc>
        <a:spcBef>
          <a:spcPts val="0"/>
        </a:spcBef>
        <a:buFontTx/>
        <a:buNone/>
        <a:defRPr sz="1500" kern="1200">
          <a:solidFill>
            <a:schemeClr val="tx1"/>
          </a:solidFill>
          <a:latin typeface="+mn-lt"/>
          <a:ea typeface="+mn-ea"/>
          <a:cs typeface="+mn-cs"/>
        </a:defRPr>
      </a:lvl8pPr>
      <a:lvl9pPr marL="0" indent="0" algn="l" defTabSz="914400" rtl="0" eaLnBrk="1" latinLnBrk="0" hangingPunct="1">
        <a:lnSpc>
          <a:spcPct val="109000"/>
        </a:lnSpc>
        <a:spcBef>
          <a:spcPts val="0"/>
        </a:spcBef>
        <a:buFontTx/>
        <a:buNone/>
        <a:defRPr sz="1500" b="1" kern="1200">
          <a:solidFill>
            <a:schemeClr val="accent3"/>
          </a:solidFill>
          <a:latin typeface="+mn-lt"/>
          <a:ea typeface="+mn-ea"/>
          <a:cs typeface="+mn-cs"/>
        </a:defRPr>
      </a:lvl9pPr>
    </p:otherStyle>
  </p:txStyles>
  <p:extLst>
    <p:ext uri="{27BBF7A9-308A-43DC-89C8-2F10F3537804}">
      <p15:sldGuideLst xmlns:p15="http://schemas.microsoft.com/office/powerpoint/2012/main">
        <p15:guide id="1" pos="339">
          <p15:clr>
            <a:srgbClr val="F26B43"/>
          </p15:clr>
        </p15:guide>
        <p15:guide id="2" pos="7341">
          <p15:clr>
            <a:srgbClr val="F26B43"/>
          </p15:clr>
        </p15:guide>
        <p15:guide id="3" orient="horz" pos="200">
          <p15:clr>
            <a:srgbClr val="F26B43"/>
          </p15:clr>
        </p15:guide>
        <p15:guide id="4" orient="horz" pos="1114">
          <p15:clr>
            <a:srgbClr val="F26B43"/>
          </p15:clr>
        </p15:guide>
        <p15:guide id="5" orient="horz" pos="397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pic>
        <p:nvPicPr>
          <p:cNvPr id="324" name="Google Shape;324;g10d1bdb7c36_0_745"/>
          <p:cNvPicPr preferRelativeResize="0"/>
          <p:nvPr/>
        </p:nvPicPr>
        <p:blipFill rotWithShape="1">
          <a:blip r:embed="rId27">
            <a:alphaModFix/>
          </a:blip>
          <a:srcRect/>
          <a:stretch/>
        </p:blipFill>
        <p:spPr>
          <a:xfrm>
            <a:off x="5" y="0"/>
            <a:ext cx="12191988" cy="1367132"/>
          </a:xfrm>
          <a:prstGeom prst="rect">
            <a:avLst/>
          </a:prstGeom>
          <a:noFill/>
          <a:ln>
            <a:noFill/>
          </a:ln>
        </p:spPr>
      </p:pic>
      <p:sp>
        <p:nvSpPr>
          <p:cNvPr id="325" name="Google Shape;325;g10d1bdb7c36_0_745"/>
          <p:cNvSpPr txBox="1">
            <a:spLocks noGrp="1"/>
          </p:cNvSpPr>
          <p:nvPr>
            <p:ph type="title"/>
          </p:nvPr>
        </p:nvSpPr>
        <p:spPr>
          <a:xfrm>
            <a:off x="538163" y="318837"/>
            <a:ext cx="9563700" cy="7881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6" name="Google Shape;326;g10d1bdb7c36_0_745"/>
          <p:cNvSpPr txBox="1">
            <a:spLocks noGrp="1"/>
          </p:cNvSpPr>
          <p:nvPr>
            <p:ph type="body" idx="1"/>
          </p:nvPr>
        </p:nvSpPr>
        <p:spPr>
          <a:xfrm>
            <a:off x="538164" y="1771474"/>
            <a:ext cx="11115600" cy="4538700"/>
          </a:xfrm>
          <a:prstGeom prst="rect">
            <a:avLst/>
          </a:prstGeom>
          <a:noFill/>
          <a:ln>
            <a:noFill/>
          </a:ln>
        </p:spPr>
        <p:txBody>
          <a:bodyPr spcFirstLastPara="1" wrap="square" lIns="0" tIns="0" rIns="0" bIns="0" anchor="t" anchorCtr="0">
            <a:noAutofit/>
          </a:bodyPr>
          <a:lstStyle>
            <a:lvl1pPr marL="457200" marR="0" lvl="0" indent="-228600" algn="l" rtl="0">
              <a:lnSpc>
                <a:spcPct val="109000"/>
              </a:lnSpc>
              <a:spcBef>
                <a:spcPts val="1000"/>
              </a:spcBef>
              <a:spcAft>
                <a:spcPts val="0"/>
              </a:spcAft>
              <a:buClr>
                <a:schemeClr val="accent3"/>
              </a:buClr>
              <a:buSzPts val="2000"/>
              <a:buFont typeface="Arial"/>
              <a:buNone/>
              <a:defRPr sz="2000" b="1" i="0" u="none" strike="noStrike" cap="none">
                <a:solidFill>
                  <a:schemeClr val="accent3"/>
                </a:solidFill>
                <a:latin typeface="Arial"/>
                <a:ea typeface="Arial"/>
                <a:cs typeface="Arial"/>
                <a:sym typeface="Arial"/>
              </a:defRPr>
            </a:lvl1pPr>
            <a:lvl2pPr marL="914400" marR="0" lvl="1" indent="-228600" algn="l" rtl="0">
              <a:lnSpc>
                <a:spcPct val="109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228600" algn="l" rtl="0">
              <a:lnSpc>
                <a:spcPct val="109000"/>
              </a:lnSpc>
              <a:spcBef>
                <a:spcPts val="800"/>
              </a:spcBef>
              <a:spcAft>
                <a:spcPts val="0"/>
              </a:spcAft>
              <a:buClr>
                <a:schemeClr val="accent3"/>
              </a:buClr>
              <a:buSzPts val="1700"/>
              <a:buFont typeface="Arial"/>
              <a:buNone/>
              <a:defRPr sz="1700" b="1" i="0" u="none" strike="noStrike" cap="none">
                <a:solidFill>
                  <a:schemeClr val="accent3"/>
                </a:solidFill>
                <a:latin typeface="Arial"/>
                <a:ea typeface="Arial"/>
                <a:cs typeface="Arial"/>
                <a:sym typeface="Arial"/>
              </a:defRPr>
            </a:lvl5pPr>
            <a:lvl6pPr marL="2743200" marR="0" lvl="5" indent="-228600" algn="l" rtl="0">
              <a:lnSpc>
                <a:spcPct val="109000"/>
              </a:lnSpc>
              <a:spcBef>
                <a:spcPts val="8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6pPr>
            <a:lvl7pPr marL="3200400" marR="0" lvl="6" indent="-336550"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L="3657600" marR="0" lvl="7" indent="-336550"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L="4114800" marR="0" lvl="8" indent="-228600" algn="l" rtl="0">
              <a:lnSpc>
                <a:spcPct val="109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327" name="Google Shape;327;g10d1bdb7c36_0_745"/>
          <p:cNvSpPr txBox="1">
            <a:spLocks noGrp="1"/>
          </p:cNvSpPr>
          <p:nvPr>
            <p:ph type="sldNum" idx="12"/>
          </p:nvPr>
        </p:nvSpPr>
        <p:spPr>
          <a:xfrm>
            <a:off x="11363900" y="6569028"/>
            <a:ext cx="691500" cy="225300"/>
          </a:xfrm>
          <a:prstGeom prst="rect">
            <a:avLst/>
          </a:prstGeom>
          <a:noFill/>
          <a:ln>
            <a:noFill/>
          </a:ln>
        </p:spPr>
        <p:txBody>
          <a:bodyPr spcFirstLastPara="1" wrap="square" lIns="0" tIns="0" rIns="0" bIns="0" anchor="b" anchorCtr="0">
            <a:noAutofit/>
          </a:bodyPr>
          <a:lstStyle>
            <a:lvl1pPr marL="0" marR="0" lvl="0"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H"/>
              <a:t>‹#›</a:t>
            </a:fld>
            <a:endParaRPr/>
          </a:p>
        </p:txBody>
      </p:sp>
      <p:pic>
        <p:nvPicPr>
          <p:cNvPr id="328" name="Google Shape;328;g10d1bdb7c36_0_745"/>
          <p:cNvPicPr preferRelativeResize="0"/>
          <p:nvPr/>
        </p:nvPicPr>
        <p:blipFill rotWithShape="1">
          <a:blip r:embed="rId28">
            <a:alphaModFix/>
          </a:blip>
          <a:srcRect/>
          <a:stretch/>
        </p:blipFill>
        <p:spPr>
          <a:xfrm>
            <a:off x="10756885" y="311693"/>
            <a:ext cx="934517" cy="5029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39">
          <p15:clr>
            <a:srgbClr val="F26B43"/>
          </p15:clr>
        </p15:guide>
        <p15:guide id="2" pos="7341">
          <p15:clr>
            <a:srgbClr val="F26B43"/>
          </p15:clr>
        </p15:guide>
        <p15:guide id="3" orient="horz" pos="200">
          <p15:clr>
            <a:srgbClr val="F26B43"/>
          </p15:clr>
        </p15:guide>
        <p15:guide id="4" orient="horz" pos="1114">
          <p15:clr>
            <a:srgbClr val="F26B43"/>
          </p15:clr>
        </p15:guide>
        <p15:guide id="5" orient="horz" pos="397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7"/>
          <p:cNvPicPr preferRelativeResize="0"/>
          <p:nvPr/>
        </p:nvPicPr>
        <p:blipFill rotWithShape="1">
          <a:blip r:embed="rId11">
            <a:alphaModFix/>
          </a:blip>
          <a:srcRect/>
          <a:stretch/>
        </p:blipFill>
        <p:spPr>
          <a:xfrm>
            <a:off x="5" y="0"/>
            <a:ext cx="12191989" cy="1367132"/>
          </a:xfrm>
          <a:prstGeom prst="rect">
            <a:avLst/>
          </a:prstGeom>
          <a:noFill/>
          <a:ln>
            <a:noFill/>
          </a:ln>
        </p:spPr>
      </p:pic>
      <p:sp>
        <p:nvSpPr>
          <p:cNvPr id="11" name="Google Shape;11;p27"/>
          <p:cNvSpPr txBox="1">
            <a:spLocks noGrp="1"/>
          </p:cNvSpPr>
          <p:nvPr>
            <p:ph type="title"/>
          </p:nvPr>
        </p:nvSpPr>
        <p:spPr>
          <a:xfrm>
            <a:off x="538163" y="318837"/>
            <a:ext cx="9563781" cy="78818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7"/>
          <p:cNvSpPr txBox="1">
            <a:spLocks noGrp="1"/>
          </p:cNvSpPr>
          <p:nvPr>
            <p:ph type="body" idx="1"/>
          </p:nvPr>
        </p:nvSpPr>
        <p:spPr>
          <a:xfrm>
            <a:off x="538164" y="1771474"/>
            <a:ext cx="11115674" cy="4538839"/>
          </a:xfrm>
          <a:prstGeom prst="rect">
            <a:avLst/>
          </a:prstGeom>
          <a:noFill/>
          <a:ln>
            <a:noFill/>
          </a:ln>
        </p:spPr>
        <p:txBody>
          <a:bodyPr spcFirstLastPara="1" wrap="square" lIns="0" tIns="0" rIns="0" bIns="0" anchor="t" anchorCtr="0">
            <a:noAutofit/>
          </a:bodyPr>
          <a:lstStyle>
            <a:lvl1pPr marL="457200" marR="0" lvl="0" indent="-228600" algn="l" rtl="0">
              <a:lnSpc>
                <a:spcPct val="109000"/>
              </a:lnSpc>
              <a:spcBef>
                <a:spcPts val="1000"/>
              </a:spcBef>
              <a:spcAft>
                <a:spcPts val="0"/>
              </a:spcAft>
              <a:buClr>
                <a:schemeClr val="accent3"/>
              </a:buClr>
              <a:buSzPts val="2000"/>
              <a:buFont typeface="Arial"/>
              <a:buNone/>
              <a:defRPr sz="2000" b="1" i="0" u="none" strike="noStrike" cap="none">
                <a:solidFill>
                  <a:schemeClr val="accent3"/>
                </a:solidFill>
                <a:latin typeface="Arial"/>
                <a:ea typeface="Arial"/>
                <a:cs typeface="Arial"/>
                <a:sym typeface="Arial"/>
              </a:defRPr>
            </a:lvl1pPr>
            <a:lvl2pPr marL="914400" marR="0" lvl="1" indent="-228600" algn="l" rtl="0">
              <a:lnSpc>
                <a:spcPct val="109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109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228600" algn="l" rtl="0">
              <a:lnSpc>
                <a:spcPct val="109000"/>
              </a:lnSpc>
              <a:spcBef>
                <a:spcPts val="800"/>
              </a:spcBef>
              <a:spcAft>
                <a:spcPts val="0"/>
              </a:spcAft>
              <a:buClr>
                <a:schemeClr val="accent3"/>
              </a:buClr>
              <a:buSzPts val="1700"/>
              <a:buFont typeface="Arial"/>
              <a:buNone/>
              <a:defRPr sz="1700" b="1" i="0" u="none" strike="noStrike" cap="none">
                <a:solidFill>
                  <a:schemeClr val="accent3"/>
                </a:solidFill>
                <a:latin typeface="Arial"/>
                <a:ea typeface="Arial"/>
                <a:cs typeface="Arial"/>
                <a:sym typeface="Arial"/>
              </a:defRPr>
            </a:lvl5pPr>
            <a:lvl6pPr marL="2743200" marR="0" lvl="5" indent="-228600" algn="l" rtl="0">
              <a:lnSpc>
                <a:spcPct val="109000"/>
              </a:lnSpc>
              <a:spcBef>
                <a:spcPts val="8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6pPr>
            <a:lvl7pPr marL="3200400" marR="0" lvl="6" indent="-336550"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L="3657600" marR="0" lvl="7" indent="-336550" algn="l" rtl="0">
              <a:lnSpc>
                <a:spcPct val="109000"/>
              </a:lnSpc>
              <a:spcBef>
                <a:spcPts val="4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L="4114800" marR="0" lvl="8" indent="-228600" algn="l" rtl="0">
              <a:lnSpc>
                <a:spcPct val="109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13" name="Google Shape;13;p27"/>
          <p:cNvSpPr txBox="1">
            <a:spLocks noGrp="1"/>
          </p:cNvSpPr>
          <p:nvPr>
            <p:ph type="sldNum" idx="12"/>
          </p:nvPr>
        </p:nvSpPr>
        <p:spPr>
          <a:xfrm>
            <a:off x="11363900" y="6569028"/>
            <a:ext cx="691528" cy="225208"/>
          </a:xfrm>
          <a:prstGeom prst="rect">
            <a:avLst/>
          </a:prstGeom>
          <a:noFill/>
          <a:ln>
            <a:noFill/>
          </a:ln>
        </p:spPr>
        <p:txBody>
          <a:bodyPr spcFirstLastPara="1" wrap="square" lIns="0" tIns="0" rIns="0" bIns="0" anchor="b" anchorCtr="0">
            <a:noAutofit/>
          </a:bodyPr>
          <a:lstStyle>
            <a:lvl1pPr marL="0" marR="0" lvl="0"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9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H"/>
              <a:t>‹#›</a:t>
            </a:fld>
            <a:endParaRPr/>
          </a:p>
        </p:txBody>
      </p:sp>
      <p:pic>
        <p:nvPicPr>
          <p:cNvPr id="14" name="Google Shape;14;p27"/>
          <p:cNvPicPr preferRelativeResize="0"/>
          <p:nvPr/>
        </p:nvPicPr>
        <p:blipFill rotWithShape="1">
          <a:blip r:embed="rId12">
            <a:alphaModFix/>
          </a:blip>
          <a:srcRect/>
          <a:stretch/>
        </p:blipFill>
        <p:spPr>
          <a:xfrm>
            <a:off x="10756885" y="311693"/>
            <a:ext cx="934517" cy="502920"/>
          </a:xfrm>
          <a:prstGeom prst="rect">
            <a:avLst/>
          </a:prstGeom>
          <a:noFill/>
          <a:ln>
            <a:noFill/>
          </a:ln>
        </p:spPr>
      </p:pic>
    </p:spTree>
    <p:extLst>
      <p:ext uri="{BB962C8B-B14F-4D97-AF65-F5344CB8AC3E}">
        <p14:creationId xmlns:p14="http://schemas.microsoft.com/office/powerpoint/2010/main" val="347565127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39">
          <p15:clr>
            <a:srgbClr val="F26B43"/>
          </p15:clr>
        </p15:guide>
        <p15:guide id="2" pos="7341">
          <p15:clr>
            <a:srgbClr val="F26B43"/>
          </p15:clr>
        </p15:guide>
        <p15:guide id="3" orient="horz" pos="200">
          <p15:clr>
            <a:srgbClr val="F26B43"/>
          </p15:clr>
        </p15:guide>
        <p15:guide id="4" orient="horz" pos="1114">
          <p15:clr>
            <a:srgbClr val="F26B43"/>
          </p15:clr>
        </p15:guide>
        <p15:guide id="5" orient="horz" pos="397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23FB63-998D-FA2D-E41C-F30D97368C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A24086-8E33-EC13-8839-7159C1C7D0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544E90-5BF7-4547-1500-C2053C2827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3EE39-EECB-485B-B0DA-3EDDA94CC5CE}" type="datetimeFigureOut">
              <a:rPr lang="en-GB" smtClean="0"/>
              <a:t>29/08/2022</a:t>
            </a:fld>
            <a:endParaRPr lang="en-GB"/>
          </a:p>
        </p:txBody>
      </p:sp>
      <p:sp>
        <p:nvSpPr>
          <p:cNvPr id="5" name="Footer Placeholder 4">
            <a:extLst>
              <a:ext uri="{FF2B5EF4-FFF2-40B4-BE49-F238E27FC236}">
                <a16:creationId xmlns:a16="http://schemas.microsoft.com/office/drawing/2014/main" id="{7E85B7CA-CCDF-AC90-4407-7959343073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28B1B3-DD35-3DD7-65C1-72D5099609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03553-B99C-4845-94A1-1F4E360FCD05}" type="slidenum">
              <a:rPr lang="en-GB" smtClean="0"/>
              <a:t>‹#›</a:t>
            </a:fld>
            <a:endParaRPr lang="en-GB"/>
          </a:p>
        </p:txBody>
      </p:sp>
    </p:spTree>
    <p:extLst>
      <p:ext uri="{BB962C8B-B14F-4D97-AF65-F5344CB8AC3E}">
        <p14:creationId xmlns:p14="http://schemas.microsoft.com/office/powerpoint/2010/main" val="2520157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46.png"/><Relationship Id="rId18" Type="http://schemas.microsoft.com/office/2007/relationships/hdphoto" Target="../media/hdphoto6.wdp"/><Relationship Id="rId3" Type="http://schemas.openxmlformats.org/officeDocument/2006/relationships/image" Target="../media/image39.png"/><Relationship Id="rId21" Type="http://schemas.openxmlformats.org/officeDocument/2006/relationships/image" Target="../media/image50.png"/><Relationship Id="rId7" Type="http://schemas.openxmlformats.org/officeDocument/2006/relationships/image" Target="../media/image43.png"/><Relationship Id="rId12" Type="http://schemas.microsoft.com/office/2007/relationships/hdphoto" Target="../media/hdphoto3.wdp"/><Relationship Id="rId17" Type="http://schemas.openxmlformats.org/officeDocument/2006/relationships/image" Target="../media/image48.png"/><Relationship Id="rId2" Type="http://schemas.openxmlformats.org/officeDocument/2006/relationships/notesSlide" Target="../notesSlides/notesSlide1.xml"/><Relationship Id="rId16" Type="http://schemas.microsoft.com/office/2007/relationships/hdphoto" Target="../media/hdphoto5.wdp"/><Relationship Id="rId20"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5.png"/><Relationship Id="rId24" Type="http://schemas.openxmlformats.org/officeDocument/2006/relationships/image" Target="../media/image52.png"/><Relationship Id="rId5" Type="http://schemas.openxmlformats.org/officeDocument/2006/relationships/image" Target="../media/image41.png"/><Relationship Id="rId15" Type="http://schemas.openxmlformats.org/officeDocument/2006/relationships/image" Target="../media/image47.png"/><Relationship Id="rId23" Type="http://schemas.openxmlformats.org/officeDocument/2006/relationships/image" Target="../media/image51.png"/><Relationship Id="rId10" Type="http://schemas.microsoft.com/office/2007/relationships/hdphoto" Target="../media/hdphoto2.wdp"/><Relationship Id="rId19" Type="http://schemas.openxmlformats.org/officeDocument/2006/relationships/image" Target="../media/image49.png"/><Relationship Id="rId4" Type="http://schemas.openxmlformats.org/officeDocument/2006/relationships/image" Target="../media/image40.png"/><Relationship Id="rId9" Type="http://schemas.openxmlformats.org/officeDocument/2006/relationships/image" Target="../media/image44.png"/><Relationship Id="rId14" Type="http://schemas.microsoft.com/office/2007/relationships/hdphoto" Target="../media/hdphoto4.wdp"/><Relationship Id="rId22" Type="http://schemas.microsoft.com/office/2007/relationships/hdphoto" Target="../media/hdphoto8.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unitednationsfoundation.sharepoint.com/:p:/s/DIAL/documents/ETJNPMWKdd9FrTEPWrDSamMBOWBwRzqFs_ZV6bK7GXlb2w?e=zmJgt5&amp;nav=eyJzSWQiOjM2NzYsImNJZCI6MzczOTI3NjIzMX0" TargetMode="External"/><Relationship Id="rId2" Type="http://schemas.microsoft.com/office/2018/10/relationships/comments" Target="../comments/modernComment_11F_6A808AF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57.png"/><Relationship Id="rId5" Type="http://schemas.openxmlformats.org/officeDocument/2006/relationships/image" Target="../media/image68.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69.png"/><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60.png"/><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9.xml"/><Relationship Id="rId5" Type="http://schemas.openxmlformats.org/officeDocument/2006/relationships/image" Target="../media/image75.sv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3" Type="http://schemas.openxmlformats.org/officeDocument/2006/relationships/image" Target="../media/image77.svg"/><Relationship Id="rId7" Type="http://schemas.openxmlformats.org/officeDocument/2006/relationships/image" Target="../media/image81.svg"/><Relationship Id="rId12" Type="http://schemas.openxmlformats.org/officeDocument/2006/relationships/image" Target="../media/image86.png"/><Relationship Id="rId2" Type="http://schemas.openxmlformats.org/officeDocument/2006/relationships/image" Target="../media/image76.png"/><Relationship Id="rId1" Type="http://schemas.openxmlformats.org/officeDocument/2006/relationships/slideLayout" Target="../slideLayouts/slideLayout18.xml"/><Relationship Id="rId6" Type="http://schemas.openxmlformats.org/officeDocument/2006/relationships/image" Target="../media/image80.sv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svg"/><Relationship Id="rId9" Type="http://schemas.openxmlformats.org/officeDocument/2006/relationships/image" Target="../media/image83.svg"/><Relationship Id="rId14" Type="http://schemas.openxmlformats.org/officeDocument/2006/relationships/hyperlink" Target="https://gizonline.sharepoint.com/:x:/r/sites/ICTBuildingBlocks-CommondigitalSDGplatformwithguests/Freigegebene%20Dokumente/General/Country%20Engagement/Potential%20Implementing%20Partners_2022-01.xlsx?d=w1fa1e699709e4eccafd1ad128868e63c&amp;csf=1&amp;web=1&amp;e=I54ef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hyperlink" Target="mailto:wdiaz@digital.gob.pe" TargetMode="External"/><Relationship Id="rId2" Type="http://schemas.openxmlformats.org/officeDocument/2006/relationships/hyperlink" Target="mailto:mvaldera@pcm.gob.pe" TargetMode="Externa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713582" y="2573608"/>
            <a:ext cx="7660644" cy="1588408"/>
          </a:xfrm>
        </p:spPr>
        <p:txBody>
          <a:bodyPr/>
          <a:lstStyle/>
          <a:p>
            <a:r>
              <a:rPr lang="en-US"/>
              <a:t>Country Engagement</a:t>
            </a:r>
            <a:br>
              <a:rPr lang="en-US"/>
            </a:br>
            <a:r>
              <a:rPr lang="en-US" sz="2800"/>
              <a:t>Implementation Framework</a:t>
            </a:r>
            <a:endParaRPr lang="de-DE" sz="2800"/>
          </a:p>
        </p:txBody>
      </p:sp>
      <p:pic>
        <p:nvPicPr>
          <p:cNvPr id="20" name="Picture 4" descr="A close up of a logo&#10;&#10;Description generated with very high confidence">
            <a:extLst>
              <a:ext uri="{FF2B5EF4-FFF2-40B4-BE49-F238E27FC236}">
                <a16:creationId xmlns:a16="http://schemas.microsoft.com/office/drawing/2014/main" id="{52A41B65-C8AB-40DB-98AB-518F50527AC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53363" y="4916444"/>
            <a:ext cx="211772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close up of a logo&#10;&#10;Description generated with very high confidence">
            <a:extLst>
              <a:ext uri="{FF2B5EF4-FFF2-40B4-BE49-F238E27FC236}">
                <a16:creationId xmlns:a16="http://schemas.microsoft.com/office/drawing/2014/main" id="{E4EDEBC8-504A-4C48-8A4D-580FB30D12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1044" y="5521161"/>
            <a:ext cx="3084512"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5" descr="Ministry of Foreign Affairs (Estonia) - Wikipedia">
            <a:extLst>
              <a:ext uri="{FF2B5EF4-FFF2-40B4-BE49-F238E27FC236}">
                <a16:creationId xmlns:a16="http://schemas.microsoft.com/office/drawing/2014/main" id="{CC25E5CB-20F7-46CB-8583-F17E445112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874" y="5378025"/>
            <a:ext cx="3086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oogle Shape;14;p1">
            <a:extLst>
              <a:ext uri="{FF2B5EF4-FFF2-40B4-BE49-F238E27FC236}">
                <a16:creationId xmlns:a16="http://schemas.microsoft.com/office/drawing/2014/main" id="{110DE66D-4D1F-4388-9AB3-C4AE42ACD0AB}"/>
              </a:ext>
            </a:extLst>
          </p:cNvPr>
          <p:cNvPicPr preferRelativeResize="0"/>
          <p:nvPr/>
        </p:nvPicPr>
        <p:blipFill rotWithShape="1">
          <a:blip r:embed="rId6">
            <a:alphaModFix/>
          </a:blip>
          <a:srcRect/>
          <a:stretch/>
        </p:blipFill>
        <p:spPr>
          <a:xfrm>
            <a:off x="7368581" y="5354813"/>
            <a:ext cx="1240347" cy="1244652"/>
          </a:xfrm>
          <a:prstGeom prst="rect">
            <a:avLst/>
          </a:prstGeom>
          <a:noFill/>
          <a:ln>
            <a:noFill/>
          </a:ln>
        </p:spPr>
      </p:pic>
      <p:pic>
        <p:nvPicPr>
          <p:cNvPr id="1026" name="Picture 2" descr="Data collection logo.">
            <a:extLst>
              <a:ext uri="{FF2B5EF4-FFF2-40B4-BE49-F238E27FC236}">
                <a16:creationId xmlns:a16="http://schemas.microsoft.com/office/drawing/2014/main" id="{B3EF8C41-3755-4ACB-8C65-7E3A1C954F5A}"/>
              </a:ext>
            </a:extLst>
          </p:cNvPr>
          <p:cNvPicPr>
            <a:picLocks noChangeAspect="1" noChangeArrowheads="1"/>
          </p:cNvPicPr>
          <p:nvPr/>
        </p:nvPicPr>
        <p:blipFill>
          <a:blip r:embed="rId7" cstate="print">
            <a:duotone>
              <a:schemeClr val="bg2">
                <a:shade val="45000"/>
                <a:satMod val="135000"/>
              </a:schemeClr>
              <a:prstClr val="white"/>
            </a:duotone>
            <a:alphaModFix/>
            <a:extLst>
              <a:ext uri="{BEBA8EAE-BF5A-486C-A8C5-ECC9F3942E4B}">
                <a14:imgProps xmlns:a14="http://schemas.microsoft.com/office/drawing/2010/main">
                  <a14:imgLayer r:embed="rId8">
                    <a14:imgEffect>
                      <a14:artisticPhotocopy/>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10260238" y="1645560"/>
            <a:ext cx="698576" cy="798372"/>
          </a:xfrm>
          <a:prstGeom prst="rect">
            <a:avLst/>
          </a:prstGeom>
          <a:noFill/>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1028" name="Picture 4" descr="Identification and authentication logo.">
            <a:extLst>
              <a:ext uri="{FF2B5EF4-FFF2-40B4-BE49-F238E27FC236}">
                <a16:creationId xmlns:a16="http://schemas.microsoft.com/office/drawing/2014/main" id="{C93D2DEF-048F-434B-BBD5-26E5F349110D}"/>
              </a:ext>
            </a:extLst>
          </p:cNvPr>
          <p:cNvPicPr>
            <a:picLocks noChangeAspect="1" noChangeArrowheads="1"/>
          </p:cNvPicPr>
          <p:nvPr/>
        </p:nvPicPr>
        <p:blipFill>
          <a:blip r:embed="rId9" cstate="print">
            <a:duotone>
              <a:schemeClr val="accent5">
                <a:shade val="45000"/>
                <a:satMod val="135000"/>
              </a:schemeClr>
              <a:prstClr val="white"/>
            </a:duotone>
            <a:extLst>
              <a:ext uri="{BEBA8EAE-BF5A-486C-A8C5-ECC9F3942E4B}">
                <a14:imgProps xmlns:a14="http://schemas.microsoft.com/office/drawing/2010/main">
                  <a14:imgLayer r:embed="rId10">
                    <a14:imgEffect>
                      <a14:artisticCrisscrossEtching/>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026682" y="3126525"/>
            <a:ext cx="818250" cy="726585"/>
          </a:xfrm>
          <a:prstGeom prst="rect">
            <a:avLst/>
          </a:prstGeom>
          <a:noFill/>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1030" name="Picture 6" descr="Information mediator logo.">
            <a:extLst>
              <a:ext uri="{FF2B5EF4-FFF2-40B4-BE49-F238E27FC236}">
                <a16:creationId xmlns:a16="http://schemas.microsoft.com/office/drawing/2014/main" id="{FE5BC790-F16E-4CCA-BCFA-E9F35CEEF33A}"/>
              </a:ext>
            </a:extLst>
          </p:cNvPr>
          <p:cNvPicPr>
            <a:picLocks noChangeAspect="1" noChangeArrowheads="1"/>
          </p:cNvPicPr>
          <p:nvPr/>
        </p:nvPicPr>
        <p:blipFill>
          <a:blip r:embed="rId11" cstate="print">
            <a:duotone>
              <a:schemeClr val="accent2">
                <a:shade val="45000"/>
                <a:satMod val="135000"/>
              </a:schemeClr>
              <a:prstClr val="white"/>
            </a:duotone>
            <a:extLst>
              <a:ext uri="{BEBA8EAE-BF5A-486C-A8C5-ECC9F3942E4B}">
                <a14:imgProps xmlns:a14="http://schemas.microsoft.com/office/drawing/2010/main">
                  <a14:imgLayer r:embed="rId12">
                    <a14:imgEffect>
                      <a14:artisticPhotocopy/>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292485" y="3095436"/>
            <a:ext cx="859918" cy="773926"/>
          </a:xfrm>
          <a:prstGeom prst="rect">
            <a:avLst/>
          </a:prstGeom>
          <a:noFill/>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1032" name="Picture 8" descr="Security logo.">
            <a:extLst>
              <a:ext uri="{FF2B5EF4-FFF2-40B4-BE49-F238E27FC236}">
                <a16:creationId xmlns:a16="http://schemas.microsoft.com/office/drawing/2014/main" id="{3636B7E2-8ED0-4C95-B401-E67FA4C014A5}"/>
              </a:ext>
            </a:extLst>
          </p:cNvPr>
          <p:cNvPicPr>
            <a:picLocks noChangeAspect="1" noChangeArrowheads="1"/>
          </p:cNvPicPr>
          <p:nvPr/>
        </p:nvPicPr>
        <p:blipFill>
          <a:blip r:embed="rId13" cstate="print">
            <a:biLevel thresh="75000"/>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304980" y="129376"/>
            <a:ext cx="778588" cy="830904"/>
          </a:xfrm>
          <a:prstGeom prst="rect">
            <a:avLst/>
          </a:prstGeom>
          <a:noFill/>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1034" name="Picture 10" descr="Payments logo.">
            <a:extLst>
              <a:ext uri="{FF2B5EF4-FFF2-40B4-BE49-F238E27FC236}">
                <a16:creationId xmlns:a16="http://schemas.microsoft.com/office/drawing/2014/main" id="{E195530F-F112-4C0B-ABB2-482730DA21CC}"/>
              </a:ext>
            </a:extLst>
          </p:cNvPr>
          <p:cNvPicPr>
            <a:picLocks noChangeAspect="1" noChangeArrowheads="1"/>
          </p:cNvPicPr>
          <p:nvPr/>
        </p:nvPicPr>
        <p:blipFill>
          <a:blip r:embed="rId15" cstate="print">
            <a:duotone>
              <a:schemeClr val="accent4">
                <a:shade val="45000"/>
                <a:satMod val="135000"/>
              </a:schemeClr>
              <a:prstClr val="white"/>
            </a:duotone>
            <a:alphaModFix/>
            <a:extLst>
              <a:ext uri="{BEBA8EAE-BF5A-486C-A8C5-ECC9F3942E4B}">
                <a14:imgProps xmlns:a14="http://schemas.microsoft.com/office/drawing/2010/main">
                  <a14:imgLayer r:embed="rId1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996810" y="212005"/>
            <a:ext cx="877994" cy="702395"/>
          </a:xfrm>
          <a:prstGeom prst="rect">
            <a:avLst/>
          </a:prstGeom>
          <a:noFill/>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1036" name="Picture 12" descr="Messaging logo.">
            <a:extLst>
              <a:ext uri="{FF2B5EF4-FFF2-40B4-BE49-F238E27FC236}">
                <a16:creationId xmlns:a16="http://schemas.microsoft.com/office/drawing/2014/main" id="{8F57E77B-B46B-49D9-B21C-C3A189ADAB87}"/>
              </a:ext>
            </a:extLst>
          </p:cNvPr>
          <p:cNvPicPr>
            <a:picLocks noChangeAspect="1" noChangeArrowheads="1"/>
          </p:cNvPicPr>
          <p:nvPr/>
        </p:nvPicPr>
        <p:blipFill>
          <a:blip r:embed="rId17" cstate="print">
            <a:duotone>
              <a:schemeClr val="accent3">
                <a:shade val="45000"/>
                <a:satMod val="135000"/>
              </a:schemeClr>
              <a:prstClr val="white"/>
            </a:duotone>
            <a:alphaModFix/>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590327" y="1744909"/>
            <a:ext cx="518459" cy="518459"/>
          </a:xfrm>
          <a:prstGeom prst="rect">
            <a:avLst/>
          </a:prstGeom>
          <a:noFill/>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1038" name="Picture 14" descr="Client case management logo.">
            <a:extLst>
              <a:ext uri="{FF2B5EF4-FFF2-40B4-BE49-F238E27FC236}">
                <a16:creationId xmlns:a16="http://schemas.microsoft.com/office/drawing/2014/main" id="{A549D965-8E53-4627-83A1-FB28ED6ECFF3}"/>
              </a:ext>
            </a:extLst>
          </p:cNvPr>
          <p:cNvPicPr>
            <a:picLocks noChangeAspect="1" noChangeArrowheads="1"/>
          </p:cNvPicPr>
          <p:nvPr/>
        </p:nvPicPr>
        <p:blipFill>
          <a:blip r:embed="rId19" cstate="print">
            <a:duotone>
              <a:schemeClr val="accent6">
                <a:shade val="45000"/>
                <a:satMod val="135000"/>
              </a:schemeClr>
              <a:prstClr val="white"/>
            </a:duotone>
            <a:alphaModFix amt="50000"/>
            <a:extLst>
              <a:ext uri="{BEBA8EAE-BF5A-486C-A8C5-ECC9F3942E4B}">
                <a14:imgProps xmlns:a14="http://schemas.microsoft.com/office/drawing/2010/main">
                  <a14:imgLayer r:embed="rId2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374226" y="4557627"/>
            <a:ext cx="968593" cy="999838"/>
          </a:xfrm>
          <a:prstGeom prst="rect">
            <a:avLst/>
          </a:prstGeom>
          <a:noFill/>
          <a:scene3d>
            <a:camera prst="isometricLeftDown"/>
            <a:lightRig rig="threePt" dir="t"/>
          </a:scene3d>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3786780E-8A6E-4879-8715-0BA8DAD71787}"/>
              </a:ext>
            </a:extLst>
          </p:cNvPr>
          <p:cNvSpPr/>
          <p:nvPr/>
        </p:nvSpPr>
        <p:spPr>
          <a:xfrm>
            <a:off x="8447714" y="5172968"/>
            <a:ext cx="871231" cy="40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0" name="Picture 16" descr="Analytics and business intelligence logo.">
            <a:extLst>
              <a:ext uri="{FF2B5EF4-FFF2-40B4-BE49-F238E27FC236}">
                <a16:creationId xmlns:a16="http://schemas.microsoft.com/office/drawing/2014/main" id="{C2AF016E-9B1E-4577-AB49-ADF0FF5CBD40}"/>
              </a:ext>
            </a:extLst>
          </p:cNvPr>
          <p:cNvPicPr>
            <a:picLocks noChangeAspect="1" noChangeArrowheads="1"/>
          </p:cNvPicPr>
          <p:nvPr/>
        </p:nvPicPr>
        <p:blipFill>
          <a:blip r:embed="rId21" cstate="print">
            <a:duotone>
              <a:schemeClr val="accent2">
                <a:shade val="45000"/>
                <a:satMod val="135000"/>
              </a:schemeClr>
              <a:prstClr val="white"/>
            </a:duotone>
            <a:alphaModFix amt="70000"/>
            <a:extLst>
              <a:ext uri="{BEBA8EAE-BF5A-486C-A8C5-ECC9F3942E4B}">
                <a14:imgProps xmlns:a14="http://schemas.microsoft.com/office/drawing/2010/main">
                  <a14:imgLayer r:embed="rId2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449424" y="747046"/>
            <a:ext cx="279078" cy="262662"/>
          </a:xfrm>
          <a:prstGeom prst="rect">
            <a:avLst/>
          </a:prstGeom>
          <a:noFill/>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1042" name="Picture 18" descr="Digital registries logo.">
            <a:extLst>
              <a:ext uri="{FF2B5EF4-FFF2-40B4-BE49-F238E27FC236}">
                <a16:creationId xmlns:a16="http://schemas.microsoft.com/office/drawing/2014/main" id="{EB1BDE46-ED8A-4FA7-95C0-D317E8AF8AE2}"/>
              </a:ext>
            </a:extLst>
          </p:cNvPr>
          <p:cNvPicPr>
            <a:picLocks noChangeAspect="1" noChangeArrowheads="1"/>
          </p:cNvPicPr>
          <p:nvPr/>
        </p:nvPicPr>
        <p:blipFill>
          <a:blip r:embed="rId23" cstate="print">
            <a:duotone>
              <a:schemeClr val="accent4">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a:off x="5246174" y="545284"/>
            <a:ext cx="213426" cy="193373"/>
          </a:xfrm>
          <a:prstGeom prst="rect">
            <a:avLst/>
          </a:prstGeom>
          <a:noFill/>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1044" name="Picture 20" descr="Content management logo.">
            <a:extLst>
              <a:ext uri="{FF2B5EF4-FFF2-40B4-BE49-F238E27FC236}">
                <a16:creationId xmlns:a16="http://schemas.microsoft.com/office/drawing/2014/main" id="{3134E0E0-A58A-417D-ABE3-15092F38D5B9}"/>
              </a:ext>
            </a:extLst>
          </p:cNvPr>
          <p:cNvPicPr>
            <a:picLocks noChangeAspect="1" noChangeArrowheads="1"/>
          </p:cNvPicPr>
          <p:nvPr/>
        </p:nvPicPr>
        <p:blipFill rotWithShape="1">
          <a:blip r:embed="rId24" cstate="print">
            <a:alphaModFix amt="35000"/>
            <a:biLevel thresh="75000"/>
            <a:extLst>
              <a:ext uri="{28A0092B-C50C-407E-A947-70E740481C1C}">
                <a14:useLocalDpi xmlns:a14="http://schemas.microsoft.com/office/drawing/2010/main" val="0"/>
              </a:ext>
            </a:extLst>
          </a:blip>
          <a:srcRect t="-21925" b="-1"/>
          <a:stretch/>
        </p:blipFill>
        <p:spPr bwMode="auto">
          <a:xfrm>
            <a:off x="3389152" y="-58723"/>
            <a:ext cx="327169" cy="383029"/>
          </a:xfrm>
          <a:prstGeom prst="rect">
            <a:avLst/>
          </a:prstGeom>
          <a:noFill/>
          <a:scene3d>
            <a:camera prst="isometricLeftDown"/>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311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FB05F-24EC-4299-87D1-999C675B0374}"/>
              </a:ext>
            </a:extLst>
          </p:cNvPr>
          <p:cNvSpPr>
            <a:spLocks noGrp="1"/>
          </p:cNvSpPr>
          <p:nvPr>
            <p:ph type="title"/>
          </p:nvPr>
        </p:nvSpPr>
        <p:spPr>
          <a:xfrm>
            <a:off x="250301" y="480732"/>
            <a:ext cx="11106341" cy="388220"/>
          </a:xfrm>
        </p:spPr>
        <p:txBody>
          <a:bodyPr/>
          <a:lstStyle/>
          <a:p>
            <a:r>
              <a:rPr lang="en-US" sz="2800"/>
              <a:t>Country engagement approach for Ukraine</a:t>
            </a:r>
            <a:endParaRPr lang="en-US"/>
          </a:p>
        </p:txBody>
      </p:sp>
      <p:sp>
        <p:nvSpPr>
          <p:cNvPr id="5" name="Foliennummernplatzhalter 4">
            <a:extLst>
              <a:ext uri="{FF2B5EF4-FFF2-40B4-BE49-F238E27FC236}">
                <a16:creationId xmlns:a16="http://schemas.microsoft.com/office/drawing/2014/main" id="{73B00E9A-A80E-4BE5-92F6-954D29621613}"/>
              </a:ext>
            </a:extLst>
          </p:cNvPr>
          <p:cNvSpPr>
            <a:spLocks noGrp="1"/>
          </p:cNvSpPr>
          <p:nvPr>
            <p:ph type="sldNum" sz="quarter" idx="16"/>
          </p:nvPr>
        </p:nvSpPr>
        <p:spPr>
          <a:xfrm>
            <a:off x="11365520" y="6601394"/>
            <a:ext cx="691528" cy="225208"/>
          </a:xfrm>
        </p:spPr>
        <p:txBody>
          <a:bodyPr/>
          <a:lstStyle/>
          <a:p>
            <a:pPr>
              <a:defRPr/>
            </a:pPr>
            <a:fld id="{D86952AE-CCA5-426C-8725-F6FE71C5FE4B}" type="slidenum">
              <a:rPr lang="en-GB" altLang="en-US" smtClean="0"/>
              <a:pPr>
                <a:defRPr/>
              </a:pPr>
              <a:t>10</a:t>
            </a:fld>
            <a:endParaRPr lang="en-GB" altLang="en-US"/>
          </a:p>
        </p:txBody>
      </p:sp>
      <p:sp>
        <p:nvSpPr>
          <p:cNvPr id="3" name="Rectangle: Rounded Corners 2">
            <a:extLst>
              <a:ext uri="{FF2B5EF4-FFF2-40B4-BE49-F238E27FC236}">
                <a16:creationId xmlns:a16="http://schemas.microsoft.com/office/drawing/2014/main" id="{4CCECF0A-FEF8-6460-7400-7F8E8CB623BB}"/>
              </a:ext>
            </a:extLst>
          </p:cNvPr>
          <p:cNvSpPr/>
          <p:nvPr/>
        </p:nvSpPr>
        <p:spPr>
          <a:xfrm>
            <a:off x="3162300" y="2077279"/>
            <a:ext cx="2244586" cy="164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cs typeface="Arial"/>
              </a:rPr>
              <a:t>Country team </a:t>
            </a:r>
          </a:p>
          <a:p>
            <a:pPr algn="ctr"/>
            <a:r>
              <a:rPr lang="en-US" sz="1400" dirty="0">
                <a:cs typeface="Arial"/>
              </a:rPr>
              <a:t>Lena Lazzaro GIZ,</a:t>
            </a:r>
          </a:p>
        </p:txBody>
      </p:sp>
      <p:sp>
        <p:nvSpPr>
          <p:cNvPr id="6" name="Rectangle: Rounded Corners 5">
            <a:extLst>
              <a:ext uri="{FF2B5EF4-FFF2-40B4-BE49-F238E27FC236}">
                <a16:creationId xmlns:a16="http://schemas.microsoft.com/office/drawing/2014/main" id="{9FCF3077-0DE0-1E6A-0B8C-9D22B3D213AC}"/>
              </a:ext>
            </a:extLst>
          </p:cNvPr>
          <p:cNvSpPr/>
          <p:nvPr/>
        </p:nvSpPr>
        <p:spPr>
          <a:xfrm>
            <a:off x="462170" y="2077279"/>
            <a:ext cx="2244586" cy="164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cs typeface="Arial"/>
              </a:rPr>
              <a:t>Partner organization </a:t>
            </a:r>
          </a:p>
          <a:p>
            <a:pPr algn="ctr"/>
            <a:r>
              <a:rPr lang="en-US" sz="1400" dirty="0">
                <a:cs typeface="Arial"/>
              </a:rPr>
              <a:t>TBC</a:t>
            </a:r>
            <a:endParaRPr lang="en-US" dirty="0">
              <a:cs typeface="Arial"/>
            </a:endParaRPr>
          </a:p>
        </p:txBody>
      </p:sp>
      <p:sp>
        <p:nvSpPr>
          <p:cNvPr id="4" name="Rectangle: Rounded Corners 3">
            <a:extLst>
              <a:ext uri="{FF2B5EF4-FFF2-40B4-BE49-F238E27FC236}">
                <a16:creationId xmlns:a16="http://schemas.microsoft.com/office/drawing/2014/main" id="{FFD53018-F9DE-0B4C-647F-E54AD1F3F1F9}"/>
              </a:ext>
            </a:extLst>
          </p:cNvPr>
          <p:cNvSpPr/>
          <p:nvPr/>
        </p:nvSpPr>
        <p:spPr>
          <a:xfrm>
            <a:off x="5622234" y="2085561"/>
            <a:ext cx="2244586" cy="164823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0000"/>
              </a:lnSpc>
            </a:pPr>
            <a:r>
              <a:rPr lang="en-US" sz="1400" dirty="0">
                <a:cs typeface="Arial"/>
              </a:rPr>
              <a:t>Digital Country team </a:t>
            </a:r>
            <a:endParaRPr lang="en-US" dirty="0"/>
          </a:p>
          <a:p>
            <a:pPr algn="ctr">
              <a:lnSpc>
                <a:spcPct val="100000"/>
              </a:lnSpc>
            </a:pPr>
            <a:r>
              <a:rPr lang="en-US" sz="1400" dirty="0">
                <a:cs typeface="Arial"/>
              </a:rPr>
              <a:t>Ukraine</a:t>
            </a:r>
            <a:endParaRPr lang="en-US" dirty="0">
              <a:cs typeface="Arial"/>
            </a:endParaRPr>
          </a:p>
          <a:p>
            <a:pPr algn="ctr">
              <a:lnSpc>
                <a:spcPct val="100000"/>
              </a:lnSpc>
            </a:pPr>
            <a:r>
              <a:rPr lang="en-US" sz="1400" dirty="0">
                <a:cs typeface="Arial"/>
              </a:rPr>
              <a:t>Maxim  </a:t>
            </a:r>
            <a:endParaRPr lang="en-US" dirty="0">
              <a:cs typeface="Arial"/>
            </a:endParaRPr>
          </a:p>
          <a:p>
            <a:pPr algn="ctr">
              <a:lnSpc>
                <a:spcPct val="100000"/>
              </a:lnSpc>
            </a:pPr>
            <a:endParaRPr lang="en-US" sz="1200" dirty="0">
              <a:cs typeface="Arial"/>
            </a:endParaRPr>
          </a:p>
        </p:txBody>
      </p:sp>
      <p:sp>
        <p:nvSpPr>
          <p:cNvPr id="7" name="Rectangle: Rounded Corners 6">
            <a:extLst>
              <a:ext uri="{FF2B5EF4-FFF2-40B4-BE49-F238E27FC236}">
                <a16:creationId xmlns:a16="http://schemas.microsoft.com/office/drawing/2014/main" id="{4141DA7B-56A7-737F-A735-3C3A2D4C0275}"/>
              </a:ext>
            </a:extLst>
          </p:cNvPr>
          <p:cNvSpPr/>
          <p:nvPr/>
        </p:nvSpPr>
        <p:spPr>
          <a:xfrm>
            <a:off x="3162300" y="4214192"/>
            <a:ext cx="2244586" cy="1449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Technical and product design expertise from WG </a:t>
            </a:r>
            <a:endParaRPr lang="en-US" sz="1400"/>
          </a:p>
        </p:txBody>
      </p:sp>
      <p:sp>
        <p:nvSpPr>
          <p:cNvPr id="8" name="Rectangle: Rounded Corners 7">
            <a:extLst>
              <a:ext uri="{FF2B5EF4-FFF2-40B4-BE49-F238E27FC236}">
                <a16:creationId xmlns:a16="http://schemas.microsoft.com/office/drawing/2014/main" id="{1DA15029-9D3F-A0E3-EB65-97D2376928D7}"/>
              </a:ext>
            </a:extLst>
          </p:cNvPr>
          <p:cNvSpPr/>
          <p:nvPr/>
        </p:nvSpPr>
        <p:spPr>
          <a:xfrm>
            <a:off x="5622235" y="4263888"/>
            <a:ext cx="2244586" cy="1449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Coaching from other countries in specific topics </a:t>
            </a:r>
            <a:endParaRPr lang="en-US" sz="1400"/>
          </a:p>
        </p:txBody>
      </p:sp>
      <p:sp>
        <p:nvSpPr>
          <p:cNvPr id="9" name="Rectangle: Rounded Corners 8">
            <a:extLst>
              <a:ext uri="{FF2B5EF4-FFF2-40B4-BE49-F238E27FC236}">
                <a16:creationId xmlns:a16="http://schemas.microsoft.com/office/drawing/2014/main" id="{6B0913DB-0A34-ED3F-4828-87D75D36A4E2}"/>
              </a:ext>
            </a:extLst>
          </p:cNvPr>
          <p:cNvSpPr/>
          <p:nvPr/>
        </p:nvSpPr>
        <p:spPr>
          <a:xfrm>
            <a:off x="8314083" y="2257959"/>
            <a:ext cx="1441172" cy="4141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TBC </a:t>
            </a:r>
            <a:endParaRPr lang="en-US" sz="1400"/>
          </a:p>
        </p:txBody>
      </p:sp>
      <p:sp>
        <p:nvSpPr>
          <p:cNvPr id="10" name="Rectangle: Rounded Corners 9">
            <a:extLst>
              <a:ext uri="{FF2B5EF4-FFF2-40B4-BE49-F238E27FC236}">
                <a16:creationId xmlns:a16="http://schemas.microsoft.com/office/drawing/2014/main" id="{E7763F5A-77F8-914C-6C34-2C6C3C1CFBBB}"/>
              </a:ext>
            </a:extLst>
          </p:cNvPr>
          <p:cNvSpPr/>
          <p:nvPr/>
        </p:nvSpPr>
        <p:spPr>
          <a:xfrm>
            <a:off x="8314083" y="2762345"/>
            <a:ext cx="1441172" cy="4141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TBC</a:t>
            </a:r>
          </a:p>
        </p:txBody>
      </p:sp>
      <p:sp>
        <p:nvSpPr>
          <p:cNvPr id="11" name="Rectangle: Rounded Corners 10">
            <a:extLst>
              <a:ext uri="{FF2B5EF4-FFF2-40B4-BE49-F238E27FC236}">
                <a16:creationId xmlns:a16="http://schemas.microsoft.com/office/drawing/2014/main" id="{2D7378F3-5A2A-E78E-534B-BFB877682932}"/>
              </a:ext>
            </a:extLst>
          </p:cNvPr>
          <p:cNvSpPr/>
          <p:nvPr/>
        </p:nvSpPr>
        <p:spPr>
          <a:xfrm>
            <a:off x="8314083" y="3213446"/>
            <a:ext cx="1441172" cy="45409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cs typeface="Arial"/>
              </a:rPr>
              <a:t>TBC</a:t>
            </a:r>
            <a:endParaRPr lang="en-US"/>
          </a:p>
        </p:txBody>
      </p:sp>
      <p:sp>
        <p:nvSpPr>
          <p:cNvPr id="12" name="TextBox 11">
            <a:extLst>
              <a:ext uri="{FF2B5EF4-FFF2-40B4-BE49-F238E27FC236}">
                <a16:creationId xmlns:a16="http://schemas.microsoft.com/office/drawing/2014/main" id="{1202DA3A-D4B0-A567-105F-1A9F029FE031}"/>
              </a:ext>
            </a:extLst>
          </p:cNvPr>
          <p:cNvSpPr txBox="1"/>
          <p:nvPr/>
        </p:nvSpPr>
        <p:spPr>
          <a:xfrm>
            <a:off x="8254690" y="3973350"/>
            <a:ext cx="3774514"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pPr>
            <a:r>
              <a:rPr lang="en-US" sz="1100" dirty="0">
                <a:cs typeface="Arial"/>
              </a:rPr>
              <a:t>Scope</a:t>
            </a:r>
            <a:endParaRPr lang="en-US" dirty="0"/>
          </a:p>
          <a:p>
            <a:pPr>
              <a:lnSpc>
                <a:spcPct val="100000"/>
              </a:lnSpc>
            </a:pPr>
            <a:r>
              <a:rPr lang="en-US" sz="1100" dirty="0">
                <a:cs typeface="Arial"/>
              </a:rPr>
              <a:t>Replicate the ecosystem in the </a:t>
            </a:r>
            <a:r>
              <a:rPr lang="en-US" sz="1100" dirty="0" err="1">
                <a:cs typeface="Arial"/>
              </a:rPr>
              <a:t>govstack</a:t>
            </a:r>
            <a:r>
              <a:rPr lang="en-US" sz="1100" dirty="0">
                <a:cs typeface="Arial"/>
              </a:rPr>
              <a:t> sandbox</a:t>
            </a:r>
          </a:p>
          <a:p>
            <a:pPr>
              <a:lnSpc>
                <a:spcPct val="100000"/>
              </a:lnSpc>
            </a:pPr>
            <a:r>
              <a:rPr lang="en-US" sz="1100" dirty="0" err="1">
                <a:cs typeface="Arial"/>
              </a:rPr>
              <a:t>GovStack</a:t>
            </a:r>
            <a:r>
              <a:rPr lang="en-US" sz="1100" dirty="0">
                <a:cs typeface="Arial"/>
              </a:rPr>
              <a:t> compliance DPG – BPMN, Registries, app</a:t>
            </a:r>
          </a:p>
          <a:p>
            <a:pPr>
              <a:lnSpc>
                <a:spcPct val="100000"/>
              </a:lnSpc>
            </a:pPr>
            <a:r>
              <a:rPr lang="en-US" sz="1100" dirty="0" err="1"/>
              <a:t>Diia</a:t>
            </a:r>
            <a:r>
              <a:rPr lang="en-US" sz="1100" dirty="0"/>
              <a:t> app</a:t>
            </a:r>
            <a:endParaRPr lang="en-US" sz="1100" dirty="0">
              <a:cs typeface="Arial"/>
            </a:endParaRPr>
          </a:p>
          <a:p>
            <a:pPr>
              <a:lnSpc>
                <a:spcPct val="100000"/>
              </a:lnSpc>
            </a:pPr>
            <a:r>
              <a:rPr lang="en-US" sz="1100" dirty="0">
                <a:cs typeface="Arial"/>
              </a:rPr>
              <a:t>Portal </a:t>
            </a:r>
          </a:p>
          <a:p>
            <a:pPr>
              <a:lnSpc>
                <a:spcPct val="100000"/>
              </a:lnSpc>
            </a:pPr>
            <a:r>
              <a:rPr lang="en-US" sz="1100" dirty="0">
                <a:cs typeface="Arial"/>
              </a:rPr>
              <a:t>Training </a:t>
            </a:r>
          </a:p>
          <a:p>
            <a:pPr>
              <a:lnSpc>
                <a:spcPct val="100000"/>
              </a:lnSpc>
            </a:pPr>
            <a:r>
              <a:rPr lang="en-US" sz="1100">
                <a:cs typeface="Arial"/>
              </a:rPr>
              <a:t>Coaching other services - </a:t>
            </a:r>
            <a:r>
              <a:rPr lang="en-US" sz="1100" b="0">
                <a:ea typeface="+mn-lt"/>
                <a:cs typeface="+mn-lt"/>
              </a:rPr>
              <a:t>Support for countries on "Digital Services Design"</a:t>
            </a:r>
            <a:endParaRPr lang="en-US" dirty="0">
              <a:ea typeface="+mn-lt"/>
              <a:cs typeface="+mn-lt"/>
            </a:endParaRPr>
          </a:p>
        </p:txBody>
      </p:sp>
      <p:sp>
        <p:nvSpPr>
          <p:cNvPr id="15" name="Arrow: Up-Down 14">
            <a:extLst>
              <a:ext uri="{FF2B5EF4-FFF2-40B4-BE49-F238E27FC236}">
                <a16:creationId xmlns:a16="http://schemas.microsoft.com/office/drawing/2014/main" id="{5441F0A2-E052-E2BD-679B-D3085B044CBC}"/>
              </a:ext>
            </a:extLst>
          </p:cNvPr>
          <p:cNvSpPr/>
          <p:nvPr/>
        </p:nvSpPr>
        <p:spPr>
          <a:xfrm rot="5400000">
            <a:off x="2758058" y="2715320"/>
            <a:ext cx="380999" cy="48039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207309AE-0CC2-F763-B9E8-499FBF86DAFE}"/>
              </a:ext>
            </a:extLst>
          </p:cNvPr>
          <p:cNvSpPr/>
          <p:nvPr/>
        </p:nvSpPr>
        <p:spPr>
          <a:xfrm>
            <a:off x="3004930" y="1994451"/>
            <a:ext cx="4994412" cy="1921565"/>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FBF90317-D08D-54F4-F1E8-B3DAF2659E99}"/>
              </a:ext>
            </a:extLst>
          </p:cNvPr>
          <p:cNvSpPr/>
          <p:nvPr/>
        </p:nvSpPr>
        <p:spPr>
          <a:xfrm>
            <a:off x="5506277" y="1994451"/>
            <a:ext cx="6170542" cy="1921565"/>
          </a:xfrm>
          <a:prstGeom prst="roundRect">
            <a:avLst/>
          </a:pr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highlight>
                <a:srgbClr val="FFFF00"/>
              </a:highlight>
              <a:cs typeface="Arial"/>
            </a:endParaRPr>
          </a:p>
        </p:txBody>
      </p:sp>
      <p:sp>
        <p:nvSpPr>
          <p:cNvPr id="19" name="TextBox 18">
            <a:extLst>
              <a:ext uri="{FF2B5EF4-FFF2-40B4-BE49-F238E27FC236}">
                <a16:creationId xmlns:a16="http://schemas.microsoft.com/office/drawing/2014/main" id="{A7A71973-4ADE-7A10-9BFC-4F697B0C9902}"/>
              </a:ext>
            </a:extLst>
          </p:cNvPr>
          <p:cNvSpPr txBox="1"/>
          <p:nvPr/>
        </p:nvSpPr>
        <p:spPr>
          <a:xfrm>
            <a:off x="8223802" y="1630845"/>
            <a:ext cx="3075785" cy="309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C000"/>
                </a:solidFill>
              </a:rPr>
              <a:t>Peru digital ecosystem </a:t>
            </a:r>
          </a:p>
        </p:txBody>
      </p:sp>
      <p:sp>
        <p:nvSpPr>
          <p:cNvPr id="20" name="TextBox 19">
            <a:extLst>
              <a:ext uri="{FF2B5EF4-FFF2-40B4-BE49-F238E27FC236}">
                <a16:creationId xmlns:a16="http://schemas.microsoft.com/office/drawing/2014/main" id="{C0679E6B-D594-DE73-A650-D2147BFE10CC}"/>
              </a:ext>
            </a:extLst>
          </p:cNvPr>
          <p:cNvSpPr txBox="1"/>
          <p:nvPr/>
        </p:nvSpPr>
        <p:spPr>
          <a:xfrm>
            <a:off x="4128179" y="1517877"/>
            <a:ext cx="3097303" cy="309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err="1">
                <a:solidFill>
                  <a:srgbClr val="021C71"/>
                </a:solidFill>
              </a:rPr>
              <a:t>GovStack</a:t>
            </a:r>
            <a:r>
              <a:rPr lang="en-US" sz="1400" dirty="0">
                <a:solidFill>
                  <a:srgbClr val="021C71"/>
                </a:solidFill>
              </a:rPr>
              <a:t> Ukraine Core Team</a:t>
            </a:r>
          </a:p>
        </p:txBody>
      </p:sp>
      <p:sp>
        <p:nvSpPr>
          <p:cNvPr id="21" name="TextBox 20">
            <a:extLst>
              <a:ext uri="{FF2B5EF4-FFF2-40B4-BE49-F238E27FC236}">
                <a16:creationId xmlns:a16="http://schemas.microsoft.com/office/drawing/2014/main" id="{8CC06AFD-0C86-CBAA-878A-2D4DC41F696B}"/>
              </a:ext>
            </a:extLst>
          </p:cNvPr>
          <p:cNvSpPr txBox="1"/>
          <p:nvPr/>
        </p:nvSpPr>
        <p:spPr>
          <a:xfrm>
            <a:off x="9923808" y="2071894"/>
            <a:ext cx="1823831" cy="2784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Expected outcomes: </a:t>
            </a:r>
          </a:p>
        </p:txBody>
      </p:sp>
      <p:sp>
        <p:nvSpPr>
          <p:cNvPr id="25" name="Rectangle: Rounded Corners 24">
            <a:extLst>
              <a:ext uri="{FF2B5EF4-FFF2-40B4-BE49-F238E27FC236}">
                <a16:creationId xmlns:a16="http://schemas.microsoft.com/office/drawing/2014/main" id="{876F0AD2-56F8-2584-4002-9FCB9376A333}"/>
              </a:ext>
            </a:extLst>
          </p:cNvPr>
          <p:cNvSpPr/>
          <p:nvPr/>
        </p:nvSpPr>
        <p:spPr>
          <a:xfrm>
            <a:off x="3004930" y="1994452"/>
            <a:ext cx="4994412" cy="3992216"/>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3196EE2-1194-D577-7F0F-3F3F5F627D30}"/>
              </a:ext>
            </a:extLst>
          </p:cNvPr>
          <p:cNvSpPr txBox="1"/>
          <p:nvPr/>
        </p:nvSpPr>
        <p:spPr>
          <a:xfrm>
            <a:off x="4026590" y="3786395"/>
            <a:ext cx="3198743" cy="415050"/>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Articulate the participation of the of experts from </a:t>
            </a:r>
            <a:r>
              <a:rPr lang="en-US" sz="1000" err="1"/>
              <a:t>GovStack</a:t>
            </a:r>
            <a:r>
              <a:rPr lang="en-US" sz="1000"/>
              <a:t> and other Government Digital Teams </a:t>
            </a:r>
          </a:p>
        </p:txBody>
      </p:sp>
      <p:cxnSp>
        <p:nvCxnSpPr>
          <p:cNvPr id="28" name="Straight Arrow Connector 27">
            <a:extLst>
              <a:ext uri="{FF2B5EF4-FFF2-40B4-BE49-F238E27FC236}">
                <a16:creationId xmlns:a16="http://schemas.microsoft.com/office/drawing/2014/main" id="{87C34EEF-02BB-0898-7ED9-907C45E6626D}"/>
              </a:ext>
            </a:extLst>
          </p:cNvPr>
          <p:cNvCxnSpPr/>
          <p:nvPr/>
        </p:nvCxnSpPr>
        <p:spPr>
          <a:xfrm flipH="1">
            <a:off x="3612875" y="3733800"/>
            <a:ext cx="4969" cy="4837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F3BE90A-244D-F682-0B03-C3226E99B7AB}"/>
              </a:ext>
            </a:extLst>
          </p:cNvPr>
          <p:cNvCxnSpPr>
            <a:cxnSpLocks/>
          </p:cNvCxnSpPr>
          <p:nvPr/>
        </p:nvCxnSpPr>
        <p:spPr>
          <a:xfrm flipH="1">
            <a:off x="7439440" y="3750365"/>
            <a:ext cx="4969" cy="4837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C5DAF8C-F6FE-80D1-2180-726D3418355E}"/>
              </a:ext>
            </a:extLst>
          </p:cNvPr>
          <p:cNvCxnSpPr>
            <a:cxnSpLocks/>
          </p:cNvCxnSpPr>
          <p:nvPr/>
        </p:nvCxnSpPr>
        <p:spPr>
          <a:xfrm flipV="1">
            <a:off x="5373757" y="4904960"/>
            <a:ext cx="251792" cy="132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FD0B444-C312-7BF6-BD90-CDA06E3F289B}"/>
              </a:ext>
            </a:extLst>
          </p:cNvPr>
          <p:cNvCxnSpPr>
            <a:cxnSpLocks/>
          </p:cNvCxnSpPr>
          <p:nvPr/>
        </p:nvCxnSpPr>
        <p:spPr>
          <a:xfrm flipV="1">
            <a:off x="5382039" y="2884003"/>
            <a:ext cx="251792" cy="132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722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g10e582f46a2_0_115"/>
          <p:cNvSpPr txBox="1">
            <a:spLocks noGrp="1"/>
          </p:cNvSpPr>
          <p:nvPr>
            <p:ph type="title"/>
          </p:nvPr>
        </p:nvSpPr>
        <p:spPr>
          <a:xfrm>
            <a:off x="257777" y="226531"/>
            <a:ext cx="9563700" cy="78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700"/>
              <a:buFont typeface="Arial"/>
              <a:buNone/>
            </a:pPr>
            <a:r>
              <a:rPr lang="fr-CH"/>
              <a:t>GovStack services &amp; partner ecosystem facilitates multi country assistance in the adoption of a BB approach</a:t>
            </a:r>
            <a:endParaRPr/>
          </a:p>
        </p:txBody>
      </p:sp>
      <p:pic>
        <p:nvPicPr>
          <p:cNvPr id="617" name="Google Shape;617;g10e582f46a2_0_115"/>
          <p:cNvPicPr preferRelativeResize="0"/>
          <p:nvPr/>
        </p:nvPicPr>
        <p:blipFill rotWithShape="1">
          <a:blip r:embed="rId3">
            <a:alphaModFix/>
          </a:blip>
          <a:srcRect l="6040" t="21771" r="50501"/>
          <a:stretch/>
        </p:blipFill>
        <p:spPr>
          <a:xfrm>
            <a:off x="39489" y="2752900"/>
            <a:ext cx="2361225" cy="3037675"/>
          </a:xfrm>
          <a:prstGeom prst="rect">
            <a:avLst/>
          </a:prstGeom>
          <a:noFill/>
          <a:ln>
            <a:noFill/>
          </a:ln>
        </p:spPr>
      </p:pic>
      <p:pic>
        <p:nvPicPr>
          <p:cNvPr id="618" name="Google Shape;618;g10e582f46a2_0_115"/>
          <p:cNvPicPr preferRelativeResize="0"/>
          <p:nvPr/>
        </p:nvPicPr>
        <p:blipFill>
          <a:blip r:embed="rId4">
            <a:alphaModFix/>
          </a:blip>
          <a:stretch>
            <a:fillRect/>
          </a:stretch>
        </p:blipFill>
        <p:spPr>
          <a:xfrm>
            <a:off x="2604587" y="2754364"/>
            <a:ext cx="1982650" cy="3113074"/>
          </a:xfrm>
          <a:prstGeom prst="rect">
            <a:avLst/>
          </a:prstGeom>
          <a:noFill/>
          <a:ln>
            <a:noFill/>
          </a:ln>
        </p:spPr>
      </p:pic>
      <p:sp>
        <p:nvSpPr>
          <p:cNvPr id="619" name="Google Shape;619;g10e582f46a2_0_115"/>
          <p:cNvSpPr/>
          <p:nvPr/>
        </p:nvSpPr>
        <p:spPr>
          <a:xfrm>
            <a:off x="2386888" y="3106500"/>
            <a:ext cx="144600" cy="24615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g10e582f46a2_0_115"/>
          <p:cNvSpPr txBox="1"/>
          <p:nvPr/>
        </p:nvSpPr>
        <p:spPr>
          <a:xfrm>
            <a:off x="2426250" y="1964825"/>
            <a:ext cx="20667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CH" sz="1300" b="1">
                <a:solidFill>
                  <a:schemeClr val="accent3"/>
                </a:solidFill>
              </a:rPr>
              <a:t>Gov Stack Country Engagement Service Catalogue </a:t>
            </a:r>
            <a:endParaRPr sz="1300" b="1">
              <a:solidFill>
                <a:schemeClr val="accent3"/>
              </a:solidFill>
            </a:endParaRPr>
          </a:p>
        </p:txBody>
      </p:sp>
      <p:pic>
        <p:nvPicPr>
          <p:cNvPr id="621" name="Google Shape;621;g10e582f46a2_0_115"/>
          <p:cNvPicPr preferRelativeResize="0"/>
          <p:nvPr/>
        </p:nvPicPr>
        <p:blipFill>
          <a:blip r:embed="rId5">
            <a:alphaModFix/>
          </a:blip>
          <a:stretch>
            <a:fillRect/>
          </a:stretch>
        </p:blipFill>
        <p:spPr>
          <a:xfrm>
            <a:off x="4587225" y="2801750"/>
            <a:ext cx="1192128" cy="3037675"/>
          </a:xfrm>
          <a:prstGeom prst="rect">
            <a:avLst/>
          </a:prstGeom>
          <a:noFill/>
          <a:ln>
            <a:noFill/>
          </a:ln>
        </p:spPr>
      </p:pic>
      <p:sp>
        <p:nvSpPr>
          <p:cNvPr id="622" name="Google Shape;622;g10e582f46a2_0_115"/>
          <p:cNvSpPr txBox="1"/>
          <p:nvPr/>
        </p:nvSpPr>
        <p:spPr>
          <a:xfrm>
            <a:off x="6192995" y="1872214"/>
            <a:ext cx="14979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CH" sz="1300" b="1">
                <a:solidFill>
                  <a:schemeClr val="accent3"/>
                </a:solidFill>
              </a:rPr>
              <a:t>Tools &amp; resources </a:t>
            </a:r>
            <a:endParaRPr sz="1300" b="1">
              <a:solidFill>
                <a:schemeClr val="accent3"/>
              </a:solidFill>
            </a:endParaRPr>
          </a:p>
        </p:txBody>
      </p:sp>
      <p:sp>
        <p:nvSpPr>
          <p:cNvPr id="623" name="Google Shape;623;g10e582f46a2_0_115"/>
          <p:cNvSpPr txBox="1"/>
          <p:nvPr/>
        </p:nvSpPr>
        <p:spPr>
          <a:xfrm>
            <a:off x="4501740" y="1985114"/>
            <a:ext cx="12528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CH" sz="1300" b="1">
                <a:solidFill>
                  <a:schemeClr val="accent3"/>
                </a:solidFill>
              </a:rPr>
              <a:t>Service providers  </a:t>
            </a:r>
            <a:endParaRPr sz="1300" b="1">
              <a:solidFill>
                <a:schemeClr val="accent3"/>
              </a:solidFill>
            </a:endParaRPr>
          </a:p>
        </p:txBody>
      </p:sp>
      <p:pic>
        <p:nvPicPr>
          <p:cNvPr id="624" name="Google Shape;624;g10e582f46a2_0_115"/>
          <p:cNvPicPr preferRelativeResize="0"/>
          <p:nvPr/>
        </p:nvPicPr>
        <p:blipFill rotWithShape="1">
          <a:blip r:embed="rId6">
            <a:alphaModFix/>
          </a:blip>
          <a:srcRect l="38340" t="3337" b="8827"/>
          <a:stretch/>
        </p:blipFill>
        <p:spPr>
          <a:xfrm>
            <a:off x="8354147" y="2725765"/>
            <a:ext cx="1021000" cy="975475"/>
          </a:xfrm>
          <a:prstGeom prst="rect">
            <a:avLst/>
          </a:prstGeom>
          <a:noFill/>
          <a:ln>
            <a:noFill/>
          </a:ln>
        </p:spPr>
      </p:pic>
      <p:sp>
        <p:nvSpPr>
          <p:cNvPr id="625" name="Google Shape;625;g10e582f46a2_0_115"/>
          <p:cNvSpPr txBox="1"/>
          <p:nvPr/>
        </p:nvSpPr>
        <p:spPr>
          <a:xfrm>
            <a:off x="8022700" y="2132950"/>
            <a:ext cx="1785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CH" b="1">
                <a:solidFill>
                  <a:schemeClr val="accent3"/>
                </a:solidFill>
              </a:rPr>
              <a:t>Use cases </a:t>
            </a:r>
            <a:endParaRPr b="1">
              <a:solidFill>
                <a:schemeClr val="accent3"/>
              </a:solidFill>
            </a:endParaRPr>
          </a:p>
        </p:txBody>
      </p:sp>
      <p:pic>
        <p:nvPicPr>
          <p:cNvPr id="626" name="Google Shape;626;g10e582f46a2_0_115"/>
          <p:cNvPicPr preferRelativeResize="0"/>
          <p:nvPr/>
        </p:nvPicPr>
        <p:blipFill>
          <a:blip r:embed="rId7">
            <a:alphaModFix/>
          </a:blip>
          <a:stretch>
            <a:fillRect/>
          </a:stretch>
        </p:blipFill>
        <p:spPr>
          <a:xfrm>
            <a:off x="6210895" y="2525787"/>
            <a:ext cx="1462091" cy="788100"/>
          </a:xfrm>
          <a:prstGeom prst="rect">
            <a:avLst/>
          </a:prstGeom>
          <a:noFill/>
          <a:ln>
            <a:noFill/>
          </a:ln>
        </p:spPr>
      </p:pic>
      <p:pic>
        <p:nvPicPr>
          <p:cNvPr id="627" name="Google Shape;627;g10e582f46a2_0_115"/>
          <p:cNvPicPr preferRelativeResize="0"/>
          <p:nvPr/>
        </p:nvPicPr>
        <p:blipFill rotWithShape="1">
          <a:blip r:embed="rId8">
            <a:alphaModFix/>
          </a:blip>
          <a:srcRect t="14483" r="19813" b="6459"/>
          <a:stretch/>
        </p:blipFill>
        <p:spPr>
          <a:xfrm>
            <a:off x="6116795" y="3344525"/>
            <a:ext cx="1252800" cy="633372"/>
          </a:xfrm>
          <a:prstGeom prst="rect">
            <a:avLst/>
          </a:prstGeom>
          <a:noFill/>
          <a:ln>
            <a:noFill/>
          </a:ln>
        </p:spPr>
      </p:pic>
      <p:pic>
        <p:nvPicPr>
          <p:cNvPr id="628" name="Google Shape;628;g10e582f46a2_0_115"/>
          <p:cNvPicPr preferRelativeResize="0"/>
          <p:nvPr/>
        </p:nvPicPr>
        <p:blipFill>
          <a:blip r:embed="rId9">
            <a:alphaModFix/>
          </a:blip>
          <a:stretch>
            <a:fillRect/>
          </a:stretch>
        </p:blipFill>
        <p:spPr>
          <a:xfrm>
            <a:off x="6539320" y="3486338"/>
            <a:ext cx="1401921" cy="785100"/>
          </a:xfrm>
          <a:prstGeom prst="rect">
            <a:avLst/>
          </a:prstGeom>
          <a:noFill/>
          <a:ln>
            <a:noFill/>
          </a:ln>
        </p:spPr>
      </p:pic>
      <p:pic>
        <p:nvPicPr>
          <p:cNvPr id="629" name="Google Shape;629;g10e582f46a2_0_115"/>
          <p:cNvPicPr preferRelativeResize="0"/>
          <p:nvPr/>
        </p:nvPicPr>
        <p:blipFill>
          <a:blip r:embed="rId10">
            <a:alphaModFix/>
          </a:blip>
          <a:stretch>
            <a:fillRect/>
          </a:stretch>
        </p:blipFill>
        <p:spPr>
          <a:xfrm>
            <a:off x="6270920" y="4167472"/>
            <a:ext cx="1729423" cy="993906"/>
          </a:xfrm>
          <a:prstGeom prst="rect">
            <a:avLst/>
          </a:prstGeom>
          <a:noFill/>
          <a:ln>
            <a:noFill/>
          </a:ln>
        </p:spPr>
      </p:pic>
      <p:pic>
        <p:nvPicPr>
          <p:cNvPr id="630" name="Google Shape;630;g10e582f46a2_0_115"/>
          <p:cNvPicPr preferRelativeResize="0"/>
          <p:nvPr/>
        </p:nvPicPr>
        <p:blipFill>
          <a:blip r:embed="rId11">
            <a:alphaModFix/>
          </a:blip>
          <a:stretch>
            <a:fillRect/>
          </a:stretch>
        </p:blipFill>
        <p:spPr>
          <a:xfrm>
            <a:off x="6054916" y="4990303"/>
            <a:ext cx="1021015" cy="1414223"/>
          </a:xfrm>
          <a:prstGeom prst="rect">
            <a:avLst/>
          </a:prstGeom>
          <a:noFill/>
          <a:ln w="9525" cap="flat" cmpd="sng">
            <a:solidFill>
              <a:srgbClr val="F3F3F3"/>
            </a:solidFill>
            <a:prstDash val="solid"/>
            <a:round/>
            <a:headEnd type="none" w="sm" len="sm"/>
            <a:tailEnd type="none" w="sm" len="sm"/>
          </a:ln>
        </p:spPr>
      </p:pic>
      <p:pic>
        <p:nvPicPr>
          <p:cNvPr id="631" name="Google Shape;631;g10e582f46a2_0_115"/>
          <p:cNvPicPr preferRelativeResize="0"/>
          <p:nvPr/>
        </p:nvPicPr>
        <p:blipFill>
          <a:blip r:embed="rId12">
            <a:alphaModFix/>
          </a:blip>
          <a:stretch>
            <a:fillRect/>
          </a:stretch>
        </p:blipFill>
        <p:spPr>
          <a:xfrm>
            <a:off x="6813893" y="4742475"/>
            <a:ext cx="1401923" cy="975480"/>
          </a:xfrm>
          <a:prstGeom prst="rect">
            <a:avLst/>
          </a:prstGeom>
          <a:noFill/>
          <a:ln>
            <a:noFill/>
          </a:ln>
        </p:spPr>
      </p:pic>
      <p:sp>
        <p:nvSpPr>
          <p:cNvPr id="632" name="Google Shape;632;g10e582f46a2_0_115"/>
          <p:cNvSpPr txBox="1"/>
          <p:nvPr/>
        </p:nvSpPr>
        <p:spPr>
          <a:xfrm>
            <a:off x="203750" y="2050650"/>
            <a:ext cx="20667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CH" sz="1300" b="1">
                <a:solidFill>
                  <a:schemeClr val="accent3"/>
                </a:solidFill>
              </a:rPr>
              <a:t>BB Catalogue continuously updated </a:t>
            </a:r>
            <a:endParaRPr sz="1300" b="1">
              <a:solidFill>
                <a:schemeClr val="accent3"/>
              </a:solidFill>
            </a:endParaRPr>
          </a:p>
        </p:txBody>
      </p:sp>
      <p:pic>
        <p:nvPicPr>
          <p:cNvPr id="633" name="Google Shape;633;g10e582f46a2_0_115"/>
          <p:cNvPicPr preferRelativeResize="0"/>
          <p:nvPr/>
        </p:nvPicPr>
        <p:blipFill>
          <a:blip r:embed="rId13">
            <a:alphaModFix/>
          </a:blip>
          <a:stretch>
            <a:fillRect/>
          </a:stretch>
        </p:blipFill>
        <p:spPr>
          <a:xfrm>
            <a:off x="8680949" y="3815000"/>
            <a:ext cx="468800" cy="468800"/>
          </a:xfrm>
          <a:prstGeom prst="rect">
            <a:avLst/>
          </a:prstGeom>
          <a:noFill/>
          <a:ln>
            <a:noFill/>
          </a:ln>
        </p:spPr>
      </p:pic>
      <p:sp>
        <p:nvSpPr>
          <p:cNvPr id="634" name="Google Shape;634;g10e582f46a2_0_115"/>
          <p:cNvSpPr txBox="1"/>
          <p:nvPr/>
        </p:nvSpPr>
        <p:spPr>
          <a:xfrm>
            <a:off x="8483000" y="4283800"/>
            <a:ext cx="89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H" sz="1200" i="1">
                <a:solidFill>
                  <a:schemeClr val="accent3"/>
                </a:solidFill>
              </a:rPr>
              <a:t>Sandbox</a:t>
            </a:r>
            <a:endParaRPr sz="1200" i="1">
              <a:solidFill>
                <a:schemeClr val="accent3"/>
              </a:solidFill>
            </a:endParaRPr>
          </a:p>
        </p:txBody>
      </p:sp>
      <p:sp>
        <p:nvSpPr>
          <p:cNvPr id="635" name="Google Shape;635;g10e582f46a2_0_115"/>
          <p:cNvSpPr txBox="1"/>
          <p:nvPr/>
        </p:nvSpPr>
        <p:spPr>
          <a:xfrm>
            <a:off x="9938900" y="1953950"/>
            <a:ext cx="1785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CH" b="1">
                <a:solidFill>
                  <a:schemeClr val="accent3"/>
                </a:solidFill>
              </a:rPr>
              <a:t>Scale digital service delivery </a:t>
            </a:r>
            <a:endParaRPr b="1">
              <a:solidFill>
                <a:schemeClr val="accent3"/>
              </a:solidFill>
            </a:endParaRPr>
          </a:p>
        </p:txBody>
      </p:sp>
      <p:pic>
        <p:nvPicPr>
          <p:cNvPr id="636" name="Google Shape;636;g10e582f46a2_0_115"/>
          <p:cNvPicPr preferRelativeResize="0"/>
          <p:nvPr/>
        </p:nvPicPr>
        <p:blipFill rotWithShape="1">
          <a:blip r:embed="rId6">
            <a:alphaModFix/>
          </a:blip>
          <a:srcRect l="38340" t="3337" b="8827"/>
          <a:stretch/>
        </p:blipFill>
        <p:spPr>
          <a:xfrm>
            <a:off x="9998350" y="2725001"/>
            <a:ext cx="1021000" cy="975475"/>
          </a:xfrm>
          <a:prstGeom prst="rect">
            <a:avLst/>
          </a:prstGeom>
          <a:noFill/>
          <a:ln>
            <a:noFill/>
          </a:ln>
        </p:spPr>
      </p:pic>
      <p:pic>
        <p:nvPicPr>
          <p:cNvPr id="637" name="Google Shape;637;g10e582f46a2_0_115"/>
          <p:cNvPicPr preferRelativeResize="0"/>
          <p:nvPr/>
        </p:nvPicPr>
        <p:blipFill>
          <a:blip r:embed="rId13">
            <a:alphaModFix/>
          </a:blip>
          <a:stretch>
            <a:fillRect/>
          </a:stretch>
        </p:blipFill>
        <p:spPr>
          <a:xfrm>
            <a:off x="10550549" y="4809175"/>
            <a:ext cx="468800" cy="468800"/>
          </a:xfrm>
          <a:prstGeom prst="rect">
            <a:avLst/>
          </a:prstGeom>
          <a:noFill/>
          <a:ln>
            <a:noFill/>
          </a:ln>
        </p:spPr>
      </p:pic>
      <p:sp>
        <p:nvSpPr>
          <p:cNvPr id="638" name="Google Shape;638;g10e582f46a2_0_115"/>
          <p:cNvSpPr txBox="1"/>
          <p:nvPr/>
        </p:nvSpPr>
        <p:spPr>
          <a:xfrm>
            <a:off x="10352600" y="5277975"/>
            <a:ext cx="895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H" sz="1200" i="1">
                <a:solidFill>
                  <a:schemeClr val="accent3"/>
                </a:solidFill>
              </a:rPr>
              <a:t>National GovStack </a:t>
            </a:r>
            <a:endParaRPr sz="1200" i="1">
              <a:solidFill>
                <a:schemeClr val="accent3"/>
              </a:solidFill>
            </a:endParaRPr>
          </a:p>
        </p:txBody>
      </p:sp>
      <p:pic>
        <p:nvPicPr>
          <p:cNvPr id="639" name="Google Shape;639;g10e582f46a2_0_115"/>
          <p:cNvPicPr preferRelativeResize="0"/>
          <p:nvPr/>
        </p:nvPicPr>
        <p:blipFill>
          <a:blip r:embed="rId13">
            <a:alphaModFix/>
          </a:blip>
          <a:stretch>
            <a:fillRect/>
          </a:stretch>
        </p:blipFill>
        <p:spPr>
          <a:xfrm>
            <a:off x="10778999" y="4664800"/>
            <a:ext cx="468800" cy="468800"/>
          </a:xfrm>
          <a:prstGeom prst="rect">
            <a:avLst/>
          </a:prstGeom>
          <a:noFill/>
          <a:ln>
            <a:noFill/>
          </a:ln>
        </p:spPr>
      </p:pic>
      <p:cxnSp>
        <p:nvCxnSpPr>
          <p:cNvPr id="640" name="Google Shape;640;g10e582f46a2_0_115"/>
          <p:cNvCxnSpPr>
            <a:stCxn id="634" idx="3"/>
            <a:endCxn id="638" idx="1"/>
          </p:cNvCxnSpPr>
          <p:nvPr/>
        </p:nvCxnSpPr>
        <p:spPr>
          <a:xfrm>
            <a:off x="9378200" y="4468450"/>
            <a:ext cx="974400" cy="1086600"/>
          </a:xfrm>
          <a:prstGeom prst="bentConnector3">
            <a:avLst>
              <a:gd name="adj1" fmla="val 50000"/>
            </a:avLst>
          </a:prstGeom>
          <a:noFill/>
          <a:ln w="9525" cap="flat" cmpd="sng">
            <a:solidFill>
              <a:schemeClr val="dk2"/>
            </a:solidFill>
            <a:prstDash val="solid"/>
            <a:round/>
            <a:headEnd type="none" w="med" len="med"/>
            <a:tailEnd type="none" w="med" len="med"/>
          </a:ln>
        </p:spPr>
      </p:cxnSp>
      <p:pic>
        <p:nvPicPr>
          <p:cNvPr id="641" name="Google Shape;641;g10e582f46a2_0_115"/>
          <p:cNvPicPr preferRelativeResize="0"/>
          <p:nvPr/>
        </p:nvPicPr>
        <p:blipFill rotWithShape="1">
          <a:blip r:embed="rId6">
            <a:alphaModFix/>
          </a:blip>
          <a:srcRect l="38340" t="3337" b="8827"/>
          <a:stretch/>
        </p:blipFill>
        <p:spPr>
          <a:xfrm>
            <a:off x="10425525" y="3002437"/>
            <a:ext cx="1021000" cy="975475"/>
          </a:xfrm>
          <a:prstGeom prst="rect">
            <a:avLst/>
          </a:prstGeom>
          <a:noFill/>
          <a:ln>
            <a:noFill/>
          </a:ln>
        </p:spPr>
      </p:pic>
      <p:pic>
        <p:nvPicPr>
          <p:cNvPr id="642" name="Google Shape;642;g10e582f46a2_0_115"/>
          <p:cNvPicPr preferRelativeResize="0"/>
          <p:nvPr/>
        </p:nvPicPr>
        <p:blipFill rotWithShape="1">
          <a:blip r:embed="rId6">
            <a:alphaModFix/>
          </a:blip>
          <a:srcRect l="38340" t="3337" b="8827"/>
          <a:stretch/>
        </p:blipFill>
        <p:spPr>
          <a:xfrm>
            <a:off x="10755853" y="3313863"/>
            <a:ext cx="1021000" cy="975475"/>
          </a:xfrm>
          <a:prstGeom prst="rect">
            <a:avLst/>
          </a:prstGeom>
          <a:noFill/>
          <a:ln>
            <a:noFill/>
          </a:ln>
        </p:spPr>
      </p:pic>
      <p:cxnSp>
        <p:nvCxnSpPr>
          <p:cNvPr id="643" name="Google Shape;643;g10e582f46a2_0_115"/>
          <p:cNvCxnSpPr>
            <a:stCxn id="624" idx="3"/>
            <a:endCxn id="636" idx="1"/>
          </p:cNvCxnSpPr>
          <p:nvPr/>
        </p:nvCxnSpPr>
        <p:spPr>
          <a:xfrm rot="10800000" flipH="1">
            <a:off x="9375148" y="3212602"/>
            <a:ext cx="623100" cy="900"/>
          </a:xfrm>
          <a:prstGeom prst="straightConnector1">
            <a:avLst/>
          </a:prstGeom>
          <a:noFill/>
          <a:ln w="9525" cap="flat" cmpd="sng">
            <a:solidFill>
              <a:schemeClr val="dk2"/>
            </a:solidFill>
            <a:prstDash val="solid"/>
            <a:round/>
            <a:headEnd type="none" w="med" len="med"/>
            <a:tailEnd type="triangle" w="med" len="med"/>
          </a:ln>
        </p:spPr>
      </p:cxnSp>
      <p:pic>
        <p:nvPicPr>
          <p:cNvPr id="644" name="Google Shape;644;g10e582f46a2_0_115"/>
          <p:cNvPicPr preferRelativeResize="0"/>
          <p:nvPr/>
        </p:nvPicPr>
        <p:blipFill>
          <a:blip r:embed="rId14">
            <a:alphaModFix/>
          </a:blip>
          <a:stretch>
            <a:fillRect/>
          </a:stretch>
        </p:blipFill>
        <p:spPr>
          <a:xfrm>
            <a:off x="9220362" y="4579500"/>
            <a:ext cx="554100" cy="554100"/>
          </a:xfrm>
          <a:prstGeom prst="rect">
            <a:avLst/>
          </a:prstGeom>
          <a:noFill/>
          <a:ln>
            <a:noFill/>
          </a:ln>
        </p:spPr>
      </p:pic>
      <p:sp>
        <p:nvSpPr>
          <p:cNvPr id="645" name="Google Shape;645;g10e582f46a2_0_115"/>
          <p:cNvSpPr txBox="1"/>
          <p:nvPr/>
        </p:nvSpPr>
        <p:spPr>
          <a:xfrm>
            <a:off x="8688113" y="5133600"/>
            <a:ext cx="11922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H" sz="1200" i="1">
                <a:solidFill>
                  <a:schemeClr val="accent3"/>
                </a:solidFill>
              </a:rPr>
              <a:t>Agile BB &amp; use case MPVs to scale into National Gov Stack</a:t>
            </a:r>
            <a:r>
              <a:rPr lang="fr-CH" sz="1200"/>
              <a:t>  </a:t>
            </a:r>
            <a:endParaRPr sz="1200"/>
          </a:p>
        </p:txBody>
      </p:sp>
    </p:spTree>
    <p:extLst>
      <p:ext uri="{BB962C8B-B14F-4D97-AF65-F5344CB8AC3E}">
        <p14:creationId xmlns:p14="http://schemas.microsoft.com/office/powerpoint/2010/main" val="1445294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1A9C2BE-FCD3-4BBF-B173-CFE6DE7B68E2}"/>
              </a:ext>
            </a:extLst>
          </p:cNvPr>
          <p:cNvSpPr>
            <a:spLocks noGrp="1"/>
          </p:cNvSpPr>
          <p:nvPr>
            <p:ph type="title"/>
          </p:nvPr>
        </p:nvSpPr>
        <p:spPr/>
        <p:txBody>
          <a:bodyPr/>
          <a:lstStyle/>
          <a:p>
            <a:r>
              <a:rPr lang="de-DE" err="1"/>
              <a:t>Exercise</a:t>
            </a:r>
            <a:endParaRPr lang="de-DE"/>
          </a:p>
        </p:txBody>
      </p:sp>
      <p:sp>
        <p:nvSpPr>
          <p:cNvPr id="4" name="Foliennummernplatzhalter 3">
            <a:extLst>
              <a:ext uri="{FF2B5EF4-FFF2-40B4-BE49-F238E27FC236}">
                <a16:creationId xmlns:a16="http://schemas.microsoft.com/office/drawing/2014/main" id="{67CD63A2-BE73-4CD8-B6A9-3536ED2C5947}"/>
              </a:ext>
            </a:extLst>
          </p:cNvPr>
          <p:cNvSpPr>
            <a:spLocks noGrp="1"/>
          </p:cNvSpPr>
          <p:nvPr>
            <p:ph type="sldNum" sz="quarter" idx="10"/>
          </p:nvPr>
        </p:nvSpPr>
        <p:spPr/>
        <p:txBody>
          <a:bodyPr/>
          <a:lstStyle/>
          <a:p>
            <a:fld id="{A56E1A0E-0F44-4930-B1C6-7F94F272BD83}" type="slidenum">
              <a:rPr lang="en-US" noProof="0" smtClean="0"/>
              <a:pPr/>
              <a:t>12</a:t>
            </a:fld>
            <a:endParaRPr lang="en-US" noProof="0"/>
          </a:p>
        </p:txBody>
      </p:sp>
      <p:sp>
        <p:nvSpPr>
          <p:cNvPr id="5" name="Rectangle 4">
            <a:extLst>
              <a:ext uri="{FF2B5EF4-FFF2-40B4-BE49-F238E27FC236}">
                <a16:creationId xmlns:a16="http://schemas.microsoft.com/office/drawing/2014/main" id="{793A0C35-0A00-4C25-916C-0ED58EB1C1EF}"/>
              </a:ext>
            </a:extLst>
          </p:cNvPr>
          <p:cNvSpPr/>
          <p:nvPr/>
        </p:nvSpPr>
        <p:spPr>
          <a:xfrm>
            <a:off x="1263866" y="2262717"/>
            <a:ext cx="2982167" cy="13059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solidFill>
                  <a:srgbClr val="FFFFFF"/>
                </a:solidFill>
                <a:latin typeface="Arial"/>
                <a:cs typeface="Arial"/>
              </a:rPr>
              <a:t>Component</a:t>
            </a:r>
            <a:r>
              <a:rPr lang="de-DE">
                <a:solidFill>
                  <a:srgbClr val="FFFFFF"/>
                </a:solidFill>
                <a:latin typeface="Arial"/>
                <a:cs typeface="Arial"/>
              </a:rPr>
              <a:t> 1</a:t>
            </a:r>
            <a:endParaRPr lang="de-DE">
              <a:solidFill>
                <a:srgbClr val="FFFFFF"/>
              </a:solidFill>
              <a:latin typeface="Arial"/>
            </a:endParaRPr>
          </a:p>
          <a:p>
            <a:pPr algn="ctr"/>
            <a:r>
              <a:rPr lang="de-DE" sz="1600" b="0" err="1">
                <a:solidFill>
                  <a:srgbClr val="FFFFFF"/>
                </a:solidFill>
                <a:latin typeface="Arial"/>
              </a:rPr>
              <a:t>Strategy</a:t>
            </a:r>
            <a:r>
              <a:rPr lang="de-DE" sz="1600" b="0">
                <a:solidFill>
                  <a:srgbClr val="FFFFFF"/>
                </a:solidFill>
                <a:latin typeface="Arial"/>
              </a:rPr>
              <a:t>, Roadmap, EA, </a:t>
            </a:r>
            <a:r>
              <a:rPr lang="de-DE" sz="1600" b="0" err="1">
                <a:solidFill>
                  <a:srgbClr val="FFFFFF"/>
                </a:solidFill>
                <a:latin typeface="Arial"/>
              </a:rPr>
              <a:t>Governance</a:t>
            </a:r>
            <a:r>
              <a:rPr lang="de-DE" sz="1600" b="0">
                <a:latin typeface="Arial"/>
                <a:ea typeface="Arial"/>
                <a:cs typeface="Arial"/>
              </a:rPr>
              <a:t>​</a:t>
            </a:r>
            <a:br>
              <a:rPr lang="de-DE" sz="1600">
                <a:latin typeface="Arial"/>
                <a:ea typeface="Arial"/>
                <a:cs typeface="Arial"/>
              </a:rPr>
            </a:br>
            <a:r>
              <a:rPr lang="de-DE" sz="1600" b="0" i="1">
                <a:solidFill>
                  <a:srgbClr val="FFFFFF"/>
                </a:solidFill>
                <a:latin typeface="Arial"/>
              </a:rPr>
              <a:t>(DIAL)</a:t>
            </a:r>
            <a:r>
              <a:rPr lang="de-DE" sz="1600" b="0" i="1">
                <a:latin typeface="Arial"/>
                <a:ea typeface="Arial"/>
                <a:cs typeface="Arial"/>
              </a:rPr>
              <a:t>​</a:t>
            </a:r>
            <a:endParaRPr lang="en-US" b="0" i="1">
              <a:cs typeface="Arial"/>
            </a:endParaRPr>
          </a:p>
        </p:txBody>
      </p:sp>
      <p:sp>
        <p:nvSpPr>
          <p:cNvPr id="6" name="Rectangle 5">
            <a:extLst>
              <a:ext uri="{FF2B5EF4-FFF2-40B4-BE49-F238E27FC236}">
                <a16:creationId xmlns:a16="http://schemas.microsoft.com/office/drawing/2014/main" id="{FA72D26A-C508-4371-A0BD-A65DBD4AB6B5}"/>
              </a:ext>
            </a:extLst>
          </p:cNvPr>
          <p:cNvSpPr/>
          <p:nvPr/>
        </p:nvSpPr>
        <p:spPr>
          <a:xfrm>
            <a:off x="1263865" y="3807883"/>
            <a:ext cx="2982167" cy="13059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err="1">
                <a:solidFill>
                  <a:srgbClr val="FFFFFF"/>
                </a:solidFill>
                <a:latin typeface="Arial"/>
              </a:rPr>
              <a:t>Component</a:t>
            </a:r>
            <a:r>
              <a:rPr lang="de-DE">
                <a:solidFill>
                  <a:srgbClr val="FFFFFF"/>
                </a:solidFill>
                <a:latin typeface="Arial"/>
              </a:rPr>
              <a:t> 2</a:t>
            </a:r>
            <a:endParaRPr lang="en-US">
              <a:solidFill>
                <a:srgbClr val="FFFFFF"/>
              </a:solidFill>
              <a:latin typeface="Arial"/>
              <a:cs typeface="Arial"/>
            </a:endParaRPr>
          </a:p>
          <a:p>
            <a:pPr algn="ctr"/>
            <a:r>
              <a:rPr lang="de-DE" sz="1600" b="0">
                <a:solidFill>
                  <a:srgbClr val="FFFFFF"/>
                </a:solidFill>
                <a:latin typeface="Arial"/>
              </a:rPr>
              <a:t>Digital </a:t>
            </a:r>
            <a:r>
              <a:rPr lang="de-DE" sz="1600" b="0" err="1">
                <a:solidFill>
                  <a:srgbClr val="FFFFFF"/>
                </a:solidFill>
                <a:latin typeface="Arial"/>
              </a:rPr>
              <a:t>Gov</a:t>
            </a:r>
            <a:r>
              <a:rPr lang="de-DE" sz="1600" b="0">
                <a:solidFill>
                  <a:srgbClr val="FFFFFF"/>
                </a:solidFill>
                <a:latin typeface="Arial"/>
              </a:rPr>
              <a:t> </a:t>
            </a:r>
            <a:r>
              <a:rPr lang="de-DE" sz="1600" b="0" err="1">
                <a:solidFill>
                  <a:srgbClr val="FFFFFF"/>
                </a:solidFill>
                <a:latin typeface="Arial"/>
              </a:rPr>
              <a:t>Platform</a:t>
            </a:r>
            <a:r>
              <a:rPr lang="de-DE" sz="1600" b="0">
                <a:solidFill>
                  <a:srgbClr val="FFFFFF"/>
                </a:solidFill>
                <a:latin typeface="Arial"/>
              </a:rPr>
              <a:t>  </a:t>
            </a:r>
            <a:r>
              <a:rPr lang="de-DE" sz="1600" b="0" err="1">
                <a:solidFill>
                  <a:srgbClr val="FFFFFF"/>
                </a:solidFill>
                <a:latin typeface="Arial"/>
              </a:rPr>
              <a:t>based</a:t>
            </a:r>
            <a:r>
              <a:rPr lang="de-DE" sz="1600" b="0">
                <a:solidFill>
                  <a:srgbClr val="FFFFFF"/>
                </a:solidFill>
                <a:latin typeface="Arial"/>
              </a:rPr>
              <a:t> on BB</a:t>
            </a:r>
            <a:r>
              <a:rPr lang="de-DE" sz="1600" b="0">
                <a:latin typeface="Arial"/>
                <a:ea typeface="Arial"/>
                <a:cs typeface="Arial"/>
              </a:rPr>
              <a:t>​</a:t>
            </a:r>
            <a:br>
              <a:rPr lang="de-DE" sz="1600" b="0">
                <a:latin typeface="Arial"/>
                <a:ea typeface="Arial"/>
                <a:cs typeface="Arial"/>
              </a:rPr>
            </a:br>
            <a:r>
              <a:rPr lang="de-DE" sz="1600" b="0" i="1">
                <a:solidFill>
                  <a:srgbClr val="FFFFFF"/>
                </a:solidFill>
                <a:latin typeface="Arial"/>
              </a:rPr>
              <a:t>(ITU)</a:t>
            </a:r>
            <a:r>
              <a:rPr lang="de-DE" sz="1600" b="0" i="1">
                <a:latin typeface="Arial"/>
                <a:ea typeface="Arial"/>
                <a:cs typeface="Arial"/>
              </a:rPr>
              <a:t>​</a:t>
            </a:r>
            <a:endParaRPr lang="en-US" sz="1600" b="0" i="1">
              <a:cs typeface="Arial"/>
            </a:endParaRPr>
          </a:p>
        </p:txBody>
      </p:sp>
      <p:sp>
        <p:nvSpPr>
          <p:cNvPr id="7" name="Rectangle 6">
            <a:extLst>
              <a:ext uri="{FF2B5EF4-FFF2-40B4-BE49-F238E27FC236}">
                <a16:creationId xmlns:a16="http://schemas.microsoft.com/office/drawing/2014/main" id="{30821E9B-73F9-4BFD-9A80-CD89A6B100D0}"/>
              </a:ext>
            </a:extLst>
          </p:cNvPr>
          <p:cNvSpPr/>
          <p:nvPr/>
        </p:nvSpPr>
        <p:spPr>
          <a:xfrm>
            <a:off x="1263866" y="5384800"/>
            <a:ext cx="2982167" cy="130598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err="1">
                <a:solidFill>
                  <a:srgbClr val="FFFFFF"/>
                </a:solidFill>
                <a:latin typeface="Arial"/>
              </a:rPr>
              <a:t>Component</a:t>
            </a:r>
            <a:r>
              <a:rPr lang="de-DE">
                <a:solidFill>
                  <a:srgbClr val="FFFFFF"/>
                </a:solidFill>
                <a:latin typeface="Arial"/>
              </a:rPr>
              <a:t> 3</a:t>
            </a:r>
            <a:endParaRPr lang="en-US" sz="1600">
              <a:solidFill>
                <a:srgbClr val="FFFFFF"/>
              </a:solidFill>
              <a:latin typeface="Arial"/>
              <a:cs typeface="Arial"/>
            </a:endParaRPr>
          </a:p>
          <a:p>
            <a:pPr algn="ctr"/>
            <a:r>
              <a:rPr lang="de-DE" sz="1600" b="0" err="1">
                <a:solidFill>
                  <a:srgbClr val="FFFFFF"/>
                </a:solidFill>
                <a:latin typeface="Arial"/>
              </a:rPr>
              <a:t>Capacity</a:t>
            </a:r>
            <a:r>
              <a:rPr lang="de-DE" sz="1600" b="0">
                <a:solidFill>
                  <a:srgbClr val="FFFFFF"/>
                </a:solidFill>
                <a:latin typeface="Arial"/>
              </a:rPr>
              <a:t> </a:t>
            </a:r>
            <a:r>
              <a:rPr lang="de-DE" sz="1600" b="0" err="1">
                <a:solidFill>
                  <a:srgbClr val="FFFFFF"/>
                </a:solidFill>
                <a:latin typeface="Arial"/>
              </a:rPr>
              <a:t>development</a:t>
            </a:r>
            <a:r>
              <a:rPr lang="de-DE" sz="1600" b="0">
                <a:latin typeface="Arial"/>
                <a:ea typeface="Arial"/>
                <a:cs typeface="Arial"/>
              </a:rPr>
              <a:t>​</a:t>
            </a:r>
            <a:br>
              <a:rPr lang="de-DE" sz="1600" b="0">
                <a:latin typeface="Arial"/>
                <a:ea typeface="Arial"/>
                <a:cs typeface="Arial"/>
              </a:rPr>
            </a:br>
            <a:r>
              <a:rPr lang="de-DE" sz="1600" b="0" i="1">
                <a:solidFill>
                  <a:srgbClr val="FFFFFF"/>
                </a:solidFill>
                <a:latin typeface="Arial"/>
              </a:rPr>
              <a:t>(GIZ)</a:t>
            </a:r>
            <a:r>
              <a:rPr lang="de-DE" sz="1600" b="0" i="1">
                <a:latin typeface="Arial"/>
                <a:ea typeface="Arial"/>
                <a:cs typeface="Arial"/>
              </a:rPr>
              <a:t>​</a:t>
            </a:r>
            <a:endParaRPr lang="en-US" sz="1600" b="0" i="1">
              <a:cs typeface="Arial"/>
            </a:endParaRPr>
          </a:p>
        </p:txBody>
      </p:sp>
      <p:sp>
        <p:nvSpPr>
          <p:cNvPr id="10" name="Rectangle 9">
            <a:extLst>
              <a:ext uri="{FF2B5EF4-FFF2-40B4-BE49-F238E27FC236}">
                <a16:creationId xmlns:a16="http://schemas.microsoft.com/office/drawing/2014/main" id="{1C51A760-13FB-45C8-A686-1DF95ED7412F}"/>
              </a:ext>
            </a:extLst>
          </p:cNvPr>
          <p:cNvSpPr/>
          <p:nvPr/>
        </p:nvSpPr>
        <p:spPr>
          <a:xfrm>
            <a:off x="4516967" y="2262717"/>
            <a:ext cx="6682315" cy="130598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Arial,Sans-Serif"/>
              <a:buChar char="•"/>
            </a:pPr>
            <a:r>
              <a:rPr lang="en-US" b="0">
                <a:solidFill>
                  <a:srgbClr val="0D0461"/>
                </a:solidFill>
                <a:ea typeface="+mn-lt"/>
                <a:cs typeface="+mn-lt"/>
              </a:rPr>
              <a:t>Audience (who), </a:t>
            </a:r>
          </a:p>
          <a:p>
            <a:pPr marL="342900" indent="-342900">
              <a:buFont typeface="Arial,Sans-Serif"/>
              <a:buChar char="•"/>
            </a:pPr>
            <a:r>
              <a:rPr lang="en-US" b="0">
                <a:solidFill>
                  <a:srgbClr val="0D0461"/>
                </a:solidFill>
                <a:ea typeface="+mn-lt"/>
                <a:cs typeface="+mn-lt"/>
              </a:rPr>
              <a:t>Activities/deliverables (what) and </a:t>
            </a:r>
          </a:p>
          <a:p>
            <a:pPr marL="342900" indent="-342900">
              <a:buFont typeface="Arial,Sans-Serif"/>
              <a:buChar char="•"/>
            </a:pPr>
            <a:r>
              <a:rPr lang="en-US" b="0">
                <a:solidFill>
                  <a:srgbClr val="0D0461"/>
                </a:solidFill>
                <a:ea typeface="+mn-lt"/>
                <a:cs typeface="+mn-lt"/>
              </a:rPr>
              <a:t>Partners/tools from UN, NGOs, private and countries</a:t>
            </a:r>
            <a:endParaRPr lang="en-US">
              <a:solidFill>
                <a:srgbClr val="0D0461"/>
              </a:solidFill>
              <a:cs typeface="Arial"/>
            </a:endParaRPr>
          </a:p>
        </p:txBody>
      </p:sp>
      <p:sp>
        <p:nvSpPr>
          <p:cNvPr id="12" name="Rectangle 11">
            <a:extLst>
              <a:ext uri="{FF2B5EF4-FFF2-40B4-BE49-F238E27FC236}">
                <a16:creationId xmlns:a16="http://schemas.microsoft.com/office/drawing/2014/main" id="{14E511D7-0525-414E-899C-A2E52E435307}"/>
              </a:ext>
            </a:extLst>
          </p:cNvPr>
          <p:cNvSpPr/>
          <p:nvPr/>
        </p:nvSpPr>
        <p:spPr>
          <a:xfrm>
            <a:off x="4516966" y="3807883"/>
            <a:ext cx="6682315" cy="130598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Arial,Sans-Serif"/>
              <a:buChar char="•"/>
            </a:pPr>
            <a:r>
              <a:rPr lang="en-US" b="0">
                <a:solidFill>
                  <a:srgbClr val="0D0461"/>
                </a:solidFill>
                <a:ea typeface="+mn-lt"/>
                <a:cs typeface="+mn-lt"/>
              </a:rPr>
              <a:t>Audience (who), </a:t>
            </a:r>
            <a:endParaRPr lang="en-US" b="0">
              <a:ea typeface="+mn-lt"/>
              <a:cs typeface="+mn-lt"/>
            </a:endParaRPr>
          </a:p>
          <a:p>
            <a:pPr marL="342900" indent="-342900">
              <a:buFont typeface="Arial,Sans-Serif"/>
              <a:buChar char="•"/>
            </a:pPr>
            <a:r>
              <a:rPr lang="en-US" b="0">
                <a:solidFill>
                  <a:srgbClr val="0D0461"/>
                </a:solidFill>
                <a:ea typeface="+mn-lt"/>
                <a:cs typeface="+mn-lt"/>
              </a:rPr>
              <a:t>Activities/deliverables (what) and </a:t>
            </a:r>
            <a:endParaRPr lang="en-US" b="0">
              <a:ea typeface="+mn-lt"/>
              <a:cs typeface="+mn-lt"/>
            </a:endParaRPr>
          </a:p>
          <a:p>
            <a:pPr marL="342900" indent="-342900">
              <a:buFont typeface="Arial,Sans-Serif"/>
              <a:buChar char="•"/>
            </a:pPr>
            <a:r>
              <a:rPr lang="en-US" b="0">
                <a:solidFill>
                  <a:srgbClr val="0D0461"/>
                </a:solidFill>
                <a:ea typeface="+mn-lt"/>
                <a:cs typeface="+mn-lt"/>
              </a:rPr>
              <a:t>Partners/tools from UN, NGOs, private and countries</a:t>
            </a:r>
            <a:endParaRPr lang="en-US"/>
          </a:p>
        </p:txBody>
      </p:sp>
      <p:sp>
        <p:nvSpPr>
          <p:cNvPr id="13" name="Rectangle 12">
            <a:extLst>
              <a:ext uri="{FF2B5EF4-FFF2-40B4-BE49-F238E27FC236}">
                <a16:creationId xmlns:a16="http://schemas.microsoft.com/office/drawing/2014/main" id="{5F70160F-11C1-4CD3-A5AC-231C5A6CFA92}"/>
              </a:ext>
            </a:extLst>
          </p:cNvPr>
          <p:cNvSpPr/>
          <p:nvPr/>
        </p:nvSpPr>
        <p:spPr>
          <a:xfrm>
            <a:off x="4516967" y="5384800"/>
            <a:ext cx="6682315" cy="130598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Arial,Sans-Serif"/>
              <a:buChar char="•"/>
            </a:pPr>
            <a:r>
              <a:rPr lang="en-US" b="0">
                <a:solidFill>
                  <a:srgbClr val="0D0461"/>
                </a:solidFill>
                <a:ea typeface="+mn-lt"/>
                <a:cs typeface="+mn-lt"/>
              </a:rPr>
              <a:t>Audience (who), </a:t>
            </a:r>
            <a:endParaRPr lang="en-US" b="0">
              <a:ea typeface="+mn-lt"/>
              <a:cs typeface="+mn-lt"/>
            </a:endParaRPr>
          </a:p>
          <a:p>
            <a:pPr marL="342900" indent="-342900">
              <a:buFont typeface="Arial,Sans-Serif"/>
              <a:buChar char="•"/>
            </a:pPr>
            <a:r>
              <a:rPr lang="en-US" b="0">
                <a:solidFill>
                  <a:srgbClr val="0D0461"/>
                </a:solidFill>
                <a:ea typeface="+mn-lt"/>
                <a:cs typeface="+mn-lt"/>
              </a:rPr>
              <a:t>Activities/deliverables (what) and </a:t>
            </a:r>
            <a:endParaRPr lang="en-US" b="0">
              <a:ea typeface="+mn-lt"/>
              <a:cs typeface="+mn-lt"/>
            </a:endParaRPr>
          </a:p>
          <a:p>
            <a:pPr marL="342900" indent="-342900">
              <a:buFont typeface="Arial,Sans-Serif"/>
              <a:buChar char="•"/>
            </a:pPr>
            <a:r>
              <a:rPr lang="en-US" b="0">
                <a:solidFill>
                  <a:srgbClr val="0D0461"/>
                </a:solidFill>
                <a:ea typeface="+mn-lt"/>
                <a:cs typeface="+mn-lt"/>
              </a:rPr>
              <a:t>Partners/tools from UN, NGOs, private and countries</a:t>
            </a:r>
            <a:endParaRPr lang="en-US"/>
          </a:p>
        </p:txBody>
      </p:sp>
      <p:sp>
        <p:nvSpPr>
          <p:cNvPr id="14" name="TextBox 13">
            <a:extLst>
              <a:ext uri="{FF2B5EF4-FFF2-40B4-BE49-F238E27FC236}">
                <a16:creationId xmlns:a16="http://schemas.microsoft.com/office/drawing/2014/main" id="{390DC152-C3FD-4CFD-AD09-ACDDE8563118}"/>
              </a:ext>
            </a:extLst>
          </p:cNvPr>
          <p:cNvSpPr txBox="1"/>
          <p:nvPr/>
        </p:nvSpPr>
        <p:spPr>
          <a:xfrm>
            <a:off x="184150" y="1612900"/>
            <a:ext cx="11516783" cy="3100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a:solidFill>
                  <a:srgbClr val="0D0461"/>
                </a:solidFill>
              </a:rPr>
              <a:t>Objective: Answering and developing the bullet points </a:t>
            </a:r>
            <a:r>
              <a:rPr lang="en-US">
                <a:solidFill>
                  <a:srgbClr val="0D0461"/>
                </a:solidFill>
                <a:ea typeface="+mn-lt"/>
                <a:cs typeface="+mn-lt"/>
              </a:rPr>
              <a:t>for each of the three components</a:t>
            </a:r>
            <a:endParaRPr lang="en-US" b="0">
              <a:solidFill>
                <a:srgbClr val="0D0461"/>
              </a:solidFill>
              <a:cs typeface="Arial"/>
            </a:endParaRPr>
          </a:p>
        </p:txBody>
      </p:sp>
      <p:cxnSp>
        <p:nvCxnSpPr>
          <p:cNvPr id="16" name="Straight Arrow Connector 15">
            <a:extLst>
              <a:ext uri="{FF2B5EF4-FFF2-40B4-BE49-F238E27FC236}">
                <a16:creationId xmlns:a16="http://schemas.microsoft.com/office/drawing/2014/main" id="{9AB89896-AC04-4266-B1B5-C588CDD33CC1}"/>
              </a:ext>
            </a:extLst>
          </p:cNvPr>
          <p:cNvCxnSpPr>
            <a:cxnSpLocks/>
          </p:cNvCxnSpPr>
          <p:nvPr/>
        </p:nvCxnSpPr>
        <p:spPr>
          <a:xfrm flipV="1">
            <a:off x="11195048" y="2918881"/>
            <a:ext cx="423333" cy="1"/>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5B3AC3D-9E27-439D-9ABD-37AE08017338}"/>
              </a:ext>
            </a:extLst>
          </p:cNvPr>
          <p:cNvCxnSpPr>
            <a:cxnSpLocks/>
          </p:cNvCxnSpPr>
          <p:nvPr/>
        </p:nvCxnSpPr>
        <p:spPr>
          <a:xfrm flipV="1">
            <a:off x="11195047" y="4464047"/>
            <a:ext cx="423333" cy="1"/>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C3C00FD-6628-4E8B-AEB2-EDC75A94B39E}"/>
              </a:ext>
            </a:extLst>
          </p:cNvPr>
          <p:cNvCxnSpPr>
            <a:cxnSpLocks/>
          </p:cNvCxnSpPr>
          <p:nvPr/>
        </p:nvCxnSpPr>
        <p:spPr>
          <a:xfrm flipV="1">
            <a:off x="11195048" y="6093881"/>
            <a:ext cx="423333" cy="1"/>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50FDBFC-93BC-44B1-BB51-747C76F59A17}"/>
              </a:ext>
            </a:extLst>
          </p:cNvPr>
          <p:cNvCxnSpPr>
            <a:cxnSpLocks/>
          </p:cNvCxnSpPr>
          <p:nvPr/>
        </p:nvCxnSpPr>
        <p:spPr>
          <a:xfrm flipV="1">
            <a:off x="11607797" y="2915287"/>
            <a:ext cx="13579" cy="3178794"/>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F337B51-FB8C-4DA6-BF41-3CF5B5C0DFB7}"/>
              </a:ext>
            </a:extLst>
          </p:cNvPr>
          <p:cNvSpPr txBox="1"/>
          <p:nvPr/>
        </p:nvSpPr>
        <p:spPr>
          <a:xfrm>
            <a:off x="11623394" y="4302405"/>
            <a:ext cx="592237" cy="24801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e-DE" sz="1600" b="0" i="1">
                <a:solidFill>
                  <a:srgbClr val="0D0461"/>
                </a:solidFill>
              </a:rPr>
              <a:t>(EE) </a:t>
            </a:r>
            <a:endParaRPr lang="en-US" sz="1600">
              <a:solidFill>
                <a:srgbClr val="0D0461"/>
              </a:solidFill>
            </a:endParaRPr>
          </a:p>
        </p:txBody>
      </p:sp>
    </p:spTree>
    <p:extLst>
      <p:ext uri="{BB962C8B-B14F-4D97-AF65-F5344CB8AC3E}">
        <p14:creationId xmlns:p14="http://schemas.microsoft.com/office/powerpoint/2010/main" val="3735427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8D262-A528-4D87-B222-3CAFD3FD9182}"/>
              </a:ext>
            </a:extLst>
          </p:cNvPr>
          <p:cNvSpPr>
            <a:spLocks noGrp="1"/>
          </p:cNvSpPr>
          <p:nvPr>
            <p:ph type="title"/>
          </p:nvPr>
        </p:nvSpPr>
        <p:spPr/>
        <p:txBody>
          <a:bodyPr/>
          <a:lstStyle/>
          <a:p>
            <a:r>
              <a:rPr lang="de-DE" b="0" err="1"/>
              <a:t>Component</a:t>
            </a:r>
            <a:r>
              <a:rPr lang="de-DE" b="0"/>
              <a:t>:</a:t>
            </a:r>
            <a:br>
              <a:rPr lang="de-DE" b="0">
                <a:cs typeface="Arial"/>
              </a:rPr>
            </a:br>
            <a:r>
              <a:rPr lang="de-DE" sz="3200" b="0" err="1"/>
              <a:t>Strategy</a:t>
            </a:r>
            <a:r>
              <a:rPr lang="de-DE" sz="3200" b="0"/>
              <a:t>, Roadmap, EA, </a:t>
            </a:r>
            <a:r>
              <a:rPr lang="de-DE" sz="3200" b="0" err="1"/>
              <a:t>Governance</a:t>
            </a:r>
            <a:br>
              <a:rPr lang="de-DE" sz="3200" b="0"/>
            </a:br>
            <a:r>
              <a:rPr lang="de-DE" sz="3200" b="0" i="1"/>
              <a:t>(DIAL)</a:t>
            </a:r>
            <a:endParaRPr lang="de-DE" sz="3200" i="1"/>
          </a:p>
        </p:txBody>
      </p:sp>
      <p:sp>
        <p:nvSpPr>
          <p:cNvPr id="3" name="Textplatzhalter 2">
            <a:extLst>
              <a:ext uri="{FF2B5EF4-FFF2-40B4-BE49-F238E27FC236}">
                <a16:creationId xmlns:a16="http://schemas.microsoft.com/office/drawing/2014/main" id="{55B1E6DC-C82F-4E1E-A3A9-A04A3D8D35EA}"/>
              </a:ext>
            </a:extLst>
          </p:cNvPr>
          <p:cNvSpPr>
            <a:spLocks noGrp="1"/>
          </p:cNvSpPr>
          <p:nvPr>
            <p:ph type="body" idx="1"/>
          </p:nvPr>
        </p:nvSpPr>
        <p:spPr/>
        <p:txBody>
          <a:bodyPr/>
          <a:lstStyle/>
          <a:p>
            <a:r>
              <a:rPr lang="de-DE"/>
              <a:t>1</a:t>
            </a:r>
          </a:p>
        </p:txBody>
      </p:sp>
    </p:spTree>
    <p:extLst>
      <p:ext uri="{BB962C8B-B14F-4D97-AF65-F5344CB8AC3E}">
        <p14:creationId xmlns:p14="http://schemas.microsoft.com/office/powerpoint/2010/main" val="2406968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C0FC27-4BD7-41CB-BC5C-2B136A30313B}"/>
              </a:ext>
            </a:extLst>
          </p:cNvPr>
          <p:cNvSpPr>
            <a:spLocks noGrp="1"/>
          </p:cNvSpPr>
          <p:nvPr>
            <p:ph type="title"/>
          </p:nvPr>
        </p:nvSpPr>
        <p:spPr/>
        <p:txBody>
          <a:bodyPr/>
          <a:lstStyle/>
          <a:p>
            <a:r>
              <a:rPr lang="de-DE" err="1"/>
              <a:t>Strategy</a:t>
            </a:r>
            <a:r>
              <a:rPr lang="de-DE"/>
              <a:t>, Roadmap, EA, </a:t>
            </a:r>
            <a:r>
              <a:rPr lang="de-DE" err="1"/>
              <a:t>Governance</a:t>
            </a:r>
            <a:endParaRPr lang="de-DE"/>
          </a:p>
        </p:txBody>
      </p:sp>
      <p:sp>
        <p:nvSpPr>
          <p:cNvPr id="4" name="Foliennummernplatzhalter 3">
            <a:extLst>
              <a:ext uri="{FF2B5EF4-FFF2-40B4-BE49-F238E27FC236}">
                <a16:creationId xmlns:a16="http://schemas.microsoft.com/office/drawing/2014/main" id="{15B03252-E6EC-473A-998E-1C983D0FF9B5}"/>
              </a:ext>
            </a:extLst>
          </p:cNvPr>
          <p:cNvSpPr>
            <a:spLocks noGrp="1"/>
          </p:cNvSpPr>
          <p:nvPr>
            <p:ph type="sldNum" sz="quarter" idx="10"/>
          </p:nvPr>
        </p:nvSpPr>
        <p:spPr/>
        <p:txBody>
          <a:bodyPr/>
          <a:lstStyle/>
          <a:p>
            <a:fld id="{A56E1A0E-0F44-4930-B1C6-7F94F272BD83}" type="slidenum">
              <a:rPr lang="en-US" noProof="0" smtClean="0"/>
              <a:pPr/>
              <a:t>14</a:t>
            </a:fld>
            <a:endParaRPr lang="en-US" noProof="0"/>
          </a:p>
        </p:txBody>
      </p:sp>
      <p:graphicFrame>
        <p:nvGraphicFramePr>
          <p:cNvPr id="5" name="Table 5">
            <a:extLst>
              <a:ext uri="{FF2B5EF4-FFF2-40B4-BE49-F238E27FC236}">
                <a16:creationId xmlns:a16="http://schemas.microsoft.com/office/drawing/2014/main" id="{0FD3ECDE-6263-449A-88AA-5EF61DB710AF}"/>
              </a:ext>
            </a:extLst>
          </p:cNvPr>
          <p:cNvGraphicFramePr>
            <a:graphicFrameLocks noGrp="1"/>
          </p:cNvGraphicFramePr>
          <p:nvPr>
            <p:extLst>
              <p:ext uri="{D42A27DB-BD31-4B8C-83A1-F6EECF244321}">
                <p14:modId xmlns:p14="http://schemas.microsoft.com/office/powerpoint/2010/main" val="2751129252"/>
              </p:ext>
            </p:extLst>
          </p:nvPr>
        </p:nvGraphicFramePr>
        <p:xfrm>
          <a:off x="50131" y="1413711"/>
          <a:ext cx="12104091" cy="5670658"/>
        </p:xfrm>
        <a:graphic>
          <a:graphicData uri="http://schemas.openxmlformats.org/drawingml/2006/table">
            <a:tbl>
              <a:tblPr firstRow="1" bandRow="1">
                <a:tableStyleId>{C083E6E3-FA7D-4D7B-A595-EF9225AFEA82}</a:tableStyleId>
              </a:tblPr>
              <a:tblGrid>
                <a:gridCol w="2316185">
                  <a:extLst>
                    <a:ext uri="{9D8B030D-6E8A-4147-A177-3AD203B41FA5}">
                      <a16:colId xmlns:a16="http://schemas.microsoft.com/office/drawing/2014/main" val="442695666"/>
                    </a:ext>
                  </a:extLst>
                </a:gridCol>
                <a:gridCol w="2306051">
                  <a:extLst>
                    <a:ext uri="{9D8B030D-6E8A-4147-A177-3AD203B41FA5}">
                      <a16:colId xmlns:a16="http://schemas.microsoft.com/office/drawing/2014/main" val="1904327861"/>
                    </a:ext>
                  </a:extLst>
                </a:gridCol>
                <a:gridCol w="5113662">
                  <a:extLst>
                    <a:ext uri="{9D8B030D-6E8A-4147-A177-3AD203B41FA5}">
                      <a16:colId xmlns:a16="http://schemas.microsoft.com/office/drawing/2014/main" val="3197915982"/>
                    </a:ext>
                  </a:extLst>
                </a:gridCol>
                <a:gridCol w="2368193">
                  <a:extLst>
                    <a:ext uri="{9D8B030D-6E8A-4147-A177-3AD203B41FA5}">
                      <a16:colId xmlns:a16="http://schemas.microsoft.com/office/drawing/2014/main" val="1760729017"/>
                    </a:ext>
                  </a:extLst>
                </a:gridCol>
              </a:tblGrid>
              <a:tr h="704368">
                <a:tc>
                  <a:txBody>
                    <a:bodyPr/>
                    <a:lstStyle/>
                    <a:p>
                      <a:pPr lvl="0" algn="ctr">
                        <a:buNone/>
                      </a:pPr>
                      <a:r>
                        <a:rPr lang="en-US" sz="1000"/>
                        <a:t>Service Offering / Menu</a:t>
                      </a:r>
                      <a:br>
                        <a:rPr lang="en-US" sz="1000"/>
                      </a:br>
                      <a:r>
                        <a:rPr lang="en-US" sz="1000" b="0"/>
                        <a:t>(extrapolated from </a:t>
                      </a:r>
                      <a:r>
                        <a:rPr lang="en-US" sz="1000" b="0">
                          <a:highlight>
                            <a:srgbClr val="FFFF00"/>
                          </a:highlight>
                          <a:hlinkClick r:id="rId3">
                            <a:extLst>
                              <a:ext uri="{A12FA001-AC4F-418D-AE19-62706E023703}">
                                <ahyp:hlinkClr xmlns:ahyp="http://schemas.microsoft.com/office/drawing/2018/hyperlinkcolor" val="tx"/>
                              </a:ext>
                            </a:extLst>
                          </a:hlinkClick>
                        </a:rPr>
                        <a:t>SL deck: see link</a:t>
                      </a:r>
                      <a:r>
                        <a:rPr lang="en-US" sz="1000" b="0"/>
                        <a:t>)</a:t>
                      </a:r>
                    </a:p>
                  </a:txBody>
                  <a:tcPr>
                    <a:solidFill>
                      <a:schemeClr val="bg1"/>
                    </a:solidFill>
                  </a:tcPr>
                </a:tc>
                <a:tc>
                  <a:txBody>
                    <a:bodyPr/>
                    <a:lstStyle/>
                    <a:p>
                      <a:pPr algn="ctr"/>
                      <a:r>
                        <a:rPr lang="en-US" sz="1000"/>
                        <a:t>Audience</a:t>
                      </a:r>
                      <a:br>
                        <a:rPr lang="en-US" sz="1000"/>
                      </a:br>
                      <a:r>
                        <a:rPr lang="en-US" sz="1000" b="0"/>
                        <a:t>(who / what persona to be targeted in-country)</a:t>
                      </a:r>
                    </a:p>
                  </a:txBody>
                  <a:tcPr anchor="ctr">
                    <a:solidFill>
                      <a:schemeClr val="bg1"/>
                    </a:solidFill>
                  </a:tcPr>
                </a:tc>
                <a:tc>
                  <a:txBody>
                    <a:bodyPr/>
                    <a:lstStyle/>
                    <a:p>
                      <a:pPr marL="0" marR="0" lvl="0" indent="0" algn="ctr">
                        <a:buClr>
                          <a:srgbClr val="0539E3"/>
                        </a:buClr>
                        <a:buNone/>
                      </a:pPr>
                      <a:r>
                        <a:rPr lang="en-US" sz="1000" u="none" strike="noStrike" noProof="0"/>
                        <a:t>Activities / Deliverables</a:t>
                      </a:r>
                      <a:br>
                        <a:rPr lang="en-US" sz="1000" u="none" strike="noStrike" noProof="0"/>
                      </a:br>
                      <a:r>
                        <a:rPr lang="en-US" sz="1000" b="0" u="none" strike="noStrike" noProof="0"/>
                        <a:t>(what to be carried out / provided)</a:t>
                      </a:r>
                      <a:endParaRPr lang="en-US" sz="1000" b="0"/>
                    </a:p>
                  </a:txBody>
                  <a:tcPr anchor="ctr">
                    <a:solidFill>
                      <a:schemeClr val="bg1"/>
                    </a:solidFill>
                  </a:tcPr>
                </a:tc>
                <a:tc>
                  <a:txBody>
                    <a:bodyPr/>
                    <a:lstStyle/>
                    <a:p>
                      <a:pPr lvl="0" algn="ctr">
                        <a:buNone/>
                      </a:pPr>
                      <a:r>
                        <a:rPr lang="en-US" sz="1000" u="none" strike="noStrike" noProof="0"/>
                        <a:t>Partners / Tools</a:t>
                      </a:r>
                      <a:br>
                        <a:rPr lang="en-US" sz="1000" u="none" strike="noStrike" noProof="0"/>
                      </a:br>
                      <a:r>
                        <a:rPr lang="en-US" sz="1000" b="0" u="none" strike="noStrike" noProof="0"/>
                        <a:t>(Who to deliver or what resource / tool to be deployed + est. costing)</a:t>
                      </a:r>
                    </a:p>
                  </a:txBody>
                  <a:tcPr anchor="ctr">
                    <a:solidFill>
                      <a:schemeClr val="bg1"/>
                    </a:solidFill>
                  </a:tcPr>
                </a:tc>
                <a:extLst>
                  <a:ext uri="{0D108BD9-81ED-4DB2-BD59-A6C34878D82A}">
                    <a16:rowId xmlns:a16="http://schemas.microsoft.com/office/drawing/2014/main" val="2928229182"/>
                  </a:ext>
                </a:extLst>
              </a:tr>
              <a:tr h="607214">
                <a:tc>
                  <a:txBody>
                    <a:bodyPr/>
                    <a:lstStyle/>
                    <a:p>
                      <a:pPr lvl="0" algn="l">
                        <a:lnSpc>
                          <a:spcPct val="100000"/>
                        </a:lnSpc>
                        <a:spcBef>
                          <a:spcPts val="0"/>
                        </a:spcBef>
                        <a:spcAft>
                          <a:spcPts val="0"/>
                        </a:spcAft>
                        <a:buNone/>
                      </a:pPr>
                      <a:r>
                        <a:rPr lang="en-US" sz="1000" b="1" u="none" strike="noStrike" noProof="0">
                          <a:solidFill>
                            <a:schemeClr val="accent3"/>
                          </a:solidFill>
                        </a:rPr>
                        <a:t>National Digital Development Policy</a:t>
                      </a:r>
                      <a:endParaRPr lang="en-US" sz="1000" b="1">
                        <a:solidFill>
                          <a:schemeClr val="accent3"/>
                        </a:solidFill>
                      </a:endParaRPr>
                    </a:p>
                  </a:txBody>
                  <a:tcPr anchor="ctr">
                    <a:solidFill>
                      <a:schemeClr val="bg1"/>
                    </a:solidFill>
                  </a:tcPr>
                </a:tc>
                <a:tc>
                  <a:txBody>
                    <a:bodyPr/>
                    <a:lstStyle/>
                    <a:p>
                      <a:pPr lvl="0" algn="l">
                        <a:lnSpc>
                          <a:spcPct val="100000"/>
                        </a:lnSpc>
                        <a:spcBef>
                          <a:spcPts val="0"/>
                        </a:spcBef>
                        <a:spcAft>
                          <a:spcPts val="0"/>
                        </a:spcAft>
                        <a:buNone/>
                      </a:pPr>
                      <a:r>
                        <a:rPr lang="en-US" sz="1000" u="none" strike="noStrike" noProof="0"/>
                        <a:t>Heads of Government Ministries, Agencies and Departments</a:t>
                      </a:r>
                    </a:p>
                  </a:txBody>
                  <a:tcPr anchor="ctr">
                    <a:solidFill>
                      <a:schemeClr val="bg1"/>
                    </a:solidFill>
                  </a:tcPr>
                </a:tc>
                <a:tc>
                  <a:txBody>
                    <a:bodyPr/>
                    <a:lstStyle/>
                    <a:p>
                      <a:pPr lvl="0">
                        <a:buNone/>
                      </a:pPr>
                      <a:r>
                        <a:rPr lang="en-US" sz="1000" b="0" i="0" u="none" strike="noStrike" noProof="0">
                          <a:latin typeface="Arial"/>
                        </a:rPr>
                        <a:t>Develop effective policies that lays the foundation for better institutional coordination for digital transformation, as well as enhanced economic growth and human capital development facilitated by digital tools as critical enablers.</a:t>
                      </a:r>
                      <a:endParaRPr lang="en-US" sz="1000"/>
                    </a:p>
                  </a:txBody>
                  <a:tcPr anchor="ctr">
                    <a:solidFill>
                      <a:schemeClr val="bg1"/>
                    </a:solidFill>
                  </a:tcPr>
                </a:tc>
                <a:tc>
                  <a:txBody>
                    <a:bodyPr/>
                    <a:lstStyle/>
                    <a:p>
                      <a:r>
                        <a:rPr lang="en-US" sz="1000"/>
                        <a:t>Altai Consulting</a:t>
                      </a:r>
                    </a:p>
                    <a:p>
                      <a:pPr lvl="0">
                        <a:buNone/>
                      </a:pPr>
                      <a:r>
                        <a:rPr lang="en-US" sz="1000"/>
                        <a:t>USD 100,000</a:t>
                      </a:r>
                    </a:p>
                  </a:txBody>
                  <a:tcPr anchor="ctr">
                    <a:solidFill>
                      <a:schemeClr val="bg1"/>
                    </a:solidFill>
                  </a:tcPr>
                </a:tc>
                <a:extLst>
                  <a:ext uri="{0D108BD9-81ED-4DB2-BD59-A6C34878D82A}">
                    <a16:rowId xmlns:a16="http://schemas.microsoft.com/office/drawing/2014/main" val="3505746915"/>
                  </a:ext>
                </a:extLst>
              </a:tr>
              <a:tr h="607214">
                <a:tc>
                  <a:txBody>
                    <a:bodyPr/>
                    <a:lstStyle/>
                    <a:p>
                      <a:pPr lvl="0" algn="l">
                        <a:lnSpc>
                          <a:spcPct val="100000"/>
                        </a:lnSpc>
                        <a:spcBef>
                          <a:spcPts val="0"/>
                        </a:spcBef>
                        <a:spcAft>
                          <a:spcPts val="0"/>
                        </a:spcAft>
                        <a:buNone/>
                      </a:pPr>
                      <a:r>
                        <a:rPr lang="en-US" sz="1000" b="1" u="none" strike="noStrike" noProof="0">
                          <a:solidFill>
                            <a:schemeClr val="accent3"/>
                          </a:solidFill>
                        </a:rPr>
                        <a:t>National Digital Development Strategy </a:t>
                      </a:r>
                      <a:endParaRPr lang="en-US" sz="1000" b="1">
                        <a:solidFill>
                          <a:schemeClr val="accent3"/>
                        </a:solidFill>
                      </a:endParaRPr>
                    </a:p>
                  </a:txBody>
                  <a:tcPr anchor="ctr">
                    <a:solidFill>
                      <a:schemeClr val="bg1"/>
                    </a:solidFill>
                  </a:tcPr>
                </a:tc>
                <a:tc>
                  <a:txBody>
                    <a:bodyPr/>
                    <a:lstStyle/>
                    <a:p>
                      <a:pPr lvl="0" algn="l">
                        <a:lnSpc>
                          <a:spcPct val="100000"/>
                        </a:lnSpc>
                        <a:spcBef>
                          <a:spcPts val="0"/>
                        </a:spcBef>
                        <a:spcAft>
                          <a:spcPts val="0"/>
                        </a:spcAft>
                        <a:buNone/>
                      </a:pPr>
                      <a:r>
                        <a:rPr lang="en-US" sz="1000" b="0" i="0" u="none" strike="noStrike" noProof="0">
                          <a:latin typeface="Arial"/>
                        </a:rPr>
                        <a:t>Heads of Government Ministries, Agencies and Departments</a:t>
                      </a:r>
                      <a:endParaRPr lang="en-US" sz="1000"/>
                    </a:p>
                  </a:txBody>
                  <a:tcPr anchor="ctr">
                    <a:solidFill>
                      <a:schemeClr val="bg1"/>
                    </a:solidFill>
                  </a:tcPr>
                </a:tc>
                <a:tc>
                  <a:txBody>
                    <a:bodyPr/>
                    <a:lstStyle/>
                    <a:p>
                      <a:r>
                        <a:rPr lang="en-US" sz="1000"/>
                        <a:t>Develop plan of action over the next 3-5 years to encourage adoption and development of ICT and insert selected country into information and knowledge society</a:t>
                      </a:r>
                    </a:p>
                  </a:txBody>
                  <a:tcPr anchor="ctr">
                    <a:solidFill>
                      <a:schemeClr val="bg1"/>
                    </a:solidFill>
                  </a:tcPr>
                </a:tc>
                <a:tc>
                  <a:txBody>
                    <a:bodyPr/>
                    <a:lstStyle/>
                    <a:p>
                      <a:pPr lvl="0" algn="l">
                        <a:lnSpc>
                          <a:spcPct val="100000"/>
                        </a:lnSpc>
                        <a:spcBef>
                          <a:spcPts val="0"/>
                        </a:spcBef>
                        <a:spcAft>
                          <a:spcPts val="0"/>
                        </a:spcAft>
                        <a:buNone/>
                      </a:pPr>
                      <a:r>
                        <a:rPr lang="en-US" sz="1000" b="0" i="0" u="none" strike="noStrike" noProof="0">
                          <a:latin typeface="Arial"/>
                        </a:rPr>
                        <a:t>Altai Consulting</a:t>
                      </a:r>
                      <a:endParaRPr lang="en-US"/>
                    </a:p>
                    <a:p>
                      <a:pPr lvl="0" algn="l">
                        <a:lnSpc>
                          <a:spcPct val="100000"/>
                        </a:lnSpc>
                        <a:spcBef>
                          <a:spcPts val="0"/>
                        </a:spcBef>
                        <a:spcAft>
                          <a:spcPts val="0"/>
                        </a:spcAft>
                        <a:buNone/>
                      </a:pPr>
                      <a:r>
                        <a:rPr lang="en-US" sz="1000" b="0" i="0" u="none" strike="noStrike" noProof="0">
                          <a:latin typeface="Arial"/>
                        </a:rPr>
                        <a:t>USD 100,000</a:t>
                      </a:r>
                      <a:endParaRPr lang="en-US"/>
                    </a:p>
                    <a:p>
                      <a:pPr lvl="0" algn="l">
                        <a:lnSpc>
                          <a:spcPct val="100000"/>
                        </a:lnSpc>
                        <a:spcBef>
                          <a:spcPts val="0"/>
                        </a:spcBef>
                        <a:spcAft>
                          <a:spcPts val="0"/>
                        </a:spcAft>
                        <a:buNone/>
                      </a:pPr>
                      <a:endParaRPr lang="en-US"/>
                    </a:p>
                  </a:txBody>
                  <a:tcPr anchor="ctr">
                    <a:solidFill>
                      <a:schemeClr val="bg1"/>
                    </a:solidFill>
                  </a:tcPr>
                </a:tc>
                <a:extLst>
                  <a:ext uri="{0D108BD9-81ED-4DB2-BD59-A6C34878D82A}">
                    <a16:rowId xmlns:a16="http://schemas.microsoft.com/office/drawing/2014/main" val="2934129790"/>
                  </a:ext>
                </a:extLst>
              </a:tr>
              <a:tr h="607214">
                <a:tc>
                  <a:txBody>
                    <a:bodyPr/>
                    <a:lstStyle/>
                    <a:p>
                      <a:pPr lvl="0" algn="l">
                        <a:lnSpc>
                          <a:spcPct val="100000"/>
                        </a:lnSpc>
                        <a:spcBef>
                          <a:spcPts val="0"/>
                        </a:spcBef>
                        <a:spcAft>
                          <a:spcPts val="0"/>
                        </a:spcAft>
                        <a:buNone/>
                      </a:pPr>
                      <a:r>
                        <a:rPr lang="en-US" sz="1000" b="1" u="none" strike="noStrike" noProof="0">
                          <a:solidFill>
                            <a:schemeClr val="accent3"/>
                          </a:solidFill>
                        </a:rPr>
                        <a:t>Digital Government Roadmap</a:t>
                      </a:r>
                      <a:endParaRPr lang="en-US" sz="1000" b="1">
                        <a:solidFill>
                          <a:schemeClr val="accent3"/>
                        </a:solidFill>
                      </a:endParaRPr>
                    </a:p>
                  </a:txBody>
                  <a:tcPr anchor="ctr">
                    <a:solidFill>
                      <a:schemeClr val="bg1"/>
                    </a:solidFill>
                  </a:tcPr>
                </a:tc>
                <a:tc>
                  <a:txBody>
                    <a:bodyPr/>
                    <a:lstStyle/>
                    <a:p>
                      <a:pPr lvl="0" algn="l">
                        <a:lnSpc>
                          <a:spcPct val="100000"/>
                        </a:lnSpc>
                        <a:spcBef>
                          <a:spcPts val="0"/>
                        </a:spcBef>
                        <a:spcAft>
                          <a:spcPts val="0"/>
                        </a:spcAft>
                        <a:buNone/>
                      </a:pPr>
                      <a:r>
                        <a:rPr lang="en-US" sz="1000" u="none" strike="noStrike" noProof="0"/>
                        <a:t>Government Ministry responsible for ICT and Digital Transformation</a:t>
                      </a:r>
                      <a:endParaRPr lang="en-US" sz="1000"/>
                    </a:p>
                  </a:txBody>
                  <a:tcPr anchor="ctr">
                    <a:solidFill>
                      <a:schemeClr val="bg1"/>
                    </a:solidFill>
                  </a:tcPr>
                </a:tc>
                <a:tc>
                  <a:txBody>
                    <a:bodyPr/>
                    <a:lstStyle/>
                    <a:p>
                      <a:pPr lvl="0">
                        <a:buNone/>
                      </a:pPr>
                      <a:r>
                        <a:rPr lang="en-US" sz="1000" b="0" i="0" u="none" strike="noStrike" noProof="0">
                          <a:latin typeface="Arial"/>
                        </a:rPr>
                        <a:t>Develop and cost a multi-year operational roadmap for digital government projects in the next 3-5 years. It should include project description, goals, objectives, risks, stakeholders, and lead institution(s).</a:t>
                      </a:r>
                      <a:endParaRPr lang="en-US" sz="1000"/>
                    </a:p>
                  </a:txBody>
                  <a:tcPr anchor="ctr">
                    <a:solidFill>
                      <a:schemeClr val="bg1"/>
                    </a:solidFill>
                  </a:tcPr>
                </a:tc>
                <a:tc>
                  <a:txBody>
                    <a:bodyPr/>
                    <a:lstStyle/>
                    <a:p>
                      <a:pPr lvl="0">
                        <a:buNone/>
                      </a:pPr>
                      <a:r>
                        <a:rPr lang="en-US" sz="1000" b="0" i="0" u="none" strike="noStrike" noProof="0"/>
                        <a:t>Yet to select a vendor</a:t>
                      </a:r>
                    </a:p>
                    <a:p>
                      <a:pPr lvl="0">
                        <a:buNone/>
                      </a:pPr>
                      <a:r>
                        <a:rPr lang="en-US" sz="1000" b="0" i="0" u="none" strike="noStrike" noProof="0"/>
                        <a:t>USD 100,000</a:t>
                      </a:r>
                    </a:p>
                  </a:txBody>
                  <a:tcPr anchor="ctr">
                    <a:solidFill>
                      <a:schemeClr val="bg1"/>
                    </a:solidFill>
                  </a:tcPr>
                </a:tc>
                <a:extLst>
                  <a:ext uri="{0D108BD9-81ED-4DB2-BD59-A6C34878D82A}">
                    <a16:rowId xmlns:a16="http://schemas.microsoft.com/office/drawing/2014/main" val="165591816"/>
                  </a:ext>
                </a:extLst>
              </a:tr>
              <a:tr h="607214">
                <a:tc>
                  <a:txBody>
                    <a:bodyPr/>
                    <a:lstStyle/>
                    <a:p>
                      <a:pPr lvl="0" algn="l">
                        <a:lnSpc>
                          <a:spcPct val="100000"/>
                        </a:lnSpc>
                        <a:spcBef>
                          <a:spcPts val="0"/>
                        </a:spcBef>
                        <a:spcAft>
                          <a:spcPts val="0"/>
                        </a:spcAft>
                        <a:buNone/>
                      </a:pPr>
                      <a:r>
                        <a:rPr lang="en-US" sz="1000" b="1" u="none" strike="noStrike" noProof="0">
                          <a:solidFill>
                            <a:schemeClr val="accent3"/>
                          </a:solidFill>
                        </a:rPr>
                        <a:t>Enterprise Architecture</a:t>
                      </a:r>
                      <a:endParaRPr lang="en-US" sz="1000" b="1">
                        <a:solidFill>
                          <a:schemeClr val="accent3"/>
                        </a:solidFill>
                      </a:endParaRPr>
                    </a:p>
                  </a:txBody>
                  <a:tcPr anchor="ctr">
                    <a:solidFill>
                      <a:schemeClr val="bg1"/>
                    </a:solidFill>
                  </a:tcPr>
                </a:tc>
                <a:tc>
                  <a:txBody>
                    <a:bodyPr/>
                    <a:lstStyle/>
                    <a:p>
                      <a:pPr lvl="0" algn="l">
                        <a:lnSpc>
                          <a:spcPct val="100000"/>
                        </a:lnSpc>
                        <a:spcBef>
                          <a:spcPts val="0"/>
                        </a:spcBef>
                        <a:spcAft>
                          <a:spcPts val="0"/>
                        </a:spcAft>
                        <a:buNone/>
                      </a:pPr>
                      <a:r>
                        <a:rPr lang="en-US" sz="1000" b="0" i="0" u="none" strike="noStrike" noProof="0">
                          <a:latin typeface="Arial"/>
                        </a:rPr>
                        <a:t>Government Ministry responsible for ICT and Digital Transformation</a:t>
                      </a:r>
                      <a:endParaRPr lang="en-US" sz="1000"/>
                    </a:p>
                  </a:txBody>
                  <a:tcPr anchor="ctr">
                    <a:solidFill>
                      <a:schemeClr val="bg1"/>
                    </a:solidFill>
                  </a:tcPr>
                </a:tc>
                <a:tc>
                  <a:txBody>
                    <a:bodyPr/>
                    <a:lstStyle/>
                    <a:p>
                      <a:r>
                        <a:rPr lang="en-US" sz="1000"/>
                        <a:t>Develop government EA capability and a framework to address information systems interoperability and integration between government bodies at all levels.</a:t>
                      </a:r>
                    </a:p>
                  </a:txBody>
                  <a:tcPr anchor="ctr">
                    <a:solidFill>
                      <a:schemeClr val="bg1"/>
                    </a:solidFill>
                  </a:tcPr>
                </a:tc>
                <a:tc>
                  <a:txBody>
                    <a:bodyPr/>
                    <a:lstStyle/>
                    <a:p>
                      <a:endParaRPr lang="en-US" sz="1000"/>
                    </a:p>
                    <a:p>
                      <a:pPr lvl="0">
                        <a:buNone/>
                      </a:pPr>
                      <a:r>
                        <a:rPr lang="en-US" sz="1000" err="1"/>
                        <a:t>Liranz</a:t>
                      </a:r>
                      <a:r>
                        <a:rPr lang="en-US" sz="1000"/>
                        <a:t> LTD (for EA Capability) Yet to select a vendor for defining Architecture space</a:t>
                      </a:r>
                    </a:p>
                    <a:p>
                      <a:pPr lvl="0">
                        <a:buNone/>
                      </a:pPr>
                      <a:r>
                        <a:rPr lang="en-US" sz="1000"/>
                        <a:t>USD 150,000 (Total for both pieces) + around 6-month span</a:t>
                      </a:r>
                      <a:endParaRPr lang="en-US"/>
                    </a:p>
                  </a:txBody>
                  <a:tcPr anchor="ctr">
                    <a:solidFill>
                      <a:schemeClr val="bg1"/>
                    </a:solidFill>
                  </a:tcPr>
                </a:tc>
                <a:extLst>
                  <a:ext uri="{0D108BD9-81ED-4DB2-BD59-A6C34878D82A}">
                    <a16:rowId xmlns:a16="http://schemas.microsoft.com/office/drawing/2014/main" val="3600050328"/>
                  </a:ext>
                </a:extLst>
              </a:tr>
              <a:tr h="704368">
                <a:tc>
                  <a:txBody>
                    <a:bodyPr/>
                    <a:lstStyle/>
                    <a:p>
                      <a:pPr lvl="0" algn="l">
                        <a:lnSpc>
                          <a:spcPct val="100000"/>
                        </a:lnSpc>
                        <a:spcBef>
                          <a:spcPts val="0"/>
                        </a:spcBef>
                        <a:spcAft>
                          <a:spcPts val="0"/>
                        </a:spcAft>
                        <a:buNone/>
                      </a:pPr>
                      <a:r>
                        <a:rPr lang="en-US" sz="1000" b="1" u="none" strike="noStrike" noProof="0">
                          <a:solidFill>
                            <a:schemeClr val="accent3"/>
                          </a:solidFill>
                        </a:rPr>
                        <a:t>Project Management Office</a:t>
                      </a:r>
                      <a:endParaRPr lang="en-US" sz="1000" b="1">
                        <a:solidFill>
                          <a:schemeClr val="accent3"/>
                        </a:solidFill>
                      </a:endParaRPr>
                    </a:p>
                  </a:txBody>
                  <a:tcPr anchor="ctr">
                    <a:solidFill>
                      <a:schemeClr val="bg1"/>
                    </a:solidFill>
                  </a:tcPr>
                </a:tc>
                <a:tc>
                  <a:txBody>
                    <a:bodyPr/>
                    <a:lstStyle/>
                    <a:p>
                      <a:pPr lvl="0" algn="l">
                        <a:lnSpc>
                          <a:spcPct val="100000"/>
                        </a:lnSpc>
                        <a:spcBef>
                          <a:spcPts val="0"/>
                        </a:spcBef>
                        <a:spcAft>
                          <a:spcPts val="0"/>
                        </a:spcAft>
                        <a:buNone/>
                      </a:pPr>
                      <a:r>
                        <a:rPr lang="en-US" sz="1000" b="0" i="0" u="none" strike="noStrike" noProof="0">
                          <a:latin typeface="Arial"/>
                        </a:rPr>
                        <a:t>Government Ministry responsible for ICT and Digital Transformation</a:t>
                      </a:r>
                      <a:endParaRPr lang="en-US" sz="1000"/>
                    </a:p>
                  </a:txBody>
                  <a:tcPr anchor="ctr">
                    <a:solidFill>
                      <a:schemeClr val="bg1"/>
                    </a:solidFill>
                  </a:tcPr>
                </a:tc>
                <a:tc>
                  <a:txBody>
                    <a:bodyPr/>
                    <a:lstStyle/>
                    <a:p>
                      <a:pPr lvl="0">
                        <a:buNone/>
                      </a:pPr>
                      <a:r>
                        <a:rPr lang="en-US" sz="1000" b="0" i="0" u="none" strike="noStrike" noProof="0">
                          <a:latin typeface="Arial"/>
                        </a:rPr>
                        <a:t>Institute a PMO to provide technical advisory support, timely information and domain expertise to realize key digital government initiatives. The PMO coordinates the planning, services, projects, applications, and monitoring of e-Government initiatives across the government.</a:t>
                      </a:r>
                      <a:endParaRPr lang="en-US" sz="1000"/>
                    </a:p>
                  </a:txBody>
                  <a:tcPr anchor="ctr">
                    <a:solidFill>
                      <a:schemeClr val="bg1"/>
                    </a:solidFill>
                  </a:tcPr>
                </a:tc>
                <a:tc>
                  <a:txBody>
                    <a:bodyPr/>
                    <a:lstStyle/>
                    <a:p>
                      <a:pPr lvl="0">
                        <a:buNone/>
                      </a:pPr>
                      <a:r>
                        <a:rPr lang="en-US" sz="1000"/>
                        <a:t>DIAL</a:t>
                      </a:r>
                    </a:p>
                  </a:txBody>
                  <a:tcPr anchor="ctr">
                    <a:solidFill>
                      <a:schemeClr val="bg1"/>
                    </a:solidFill>
                  </a:tcPr>
                </a:tc>
                <a:extLst>
                  <a:ext uri="{0D108BD9-81ED-4DB2-BD59-A6C34878D82A}">
                    <a16:rowId xmlns:a16="http://schemas.microsoft.com/office/drawing/2014/main" val="2263856361"/>
                  </a:ext>
                </a:extLst>
              </a:tr>
              <a:tr h="607214">
                <a:tc>
                  <a:txBody>
                    <a:bodyPr/>
                    <a:lstStyle/>
                    <a:p>
                      <a:pPr lvl="0" algn="l">
                        <a:lnSpc>
                          <a:spcPct val="100000"/>
                        </a:lnSpc>
                        <a:spcBef>
                          <a:spcPts val="0"/>
                        </a:spcBef>
                        <a:spcAft>
                          <a:spcPts val="0"/>
                        </a:spcAft>
                        <a:buNone/>
                      </a:pPr>
                      <a:r>
                        <a:rPr lang="en-US" sz="1000" b="1" u="none" strike="noStrike" noProof="0">
                          <a:solidFill>
                            <a:schemeClr val="accent3"/>
                          </a:solidFill>
                        </a:rPr>
                        <a:t>Responsible Data Use Policies and Practices</a:t>
                      </a:r>
                      <a:endParaRPr lang="en-US" sz="1000" b="1">
                        <a:solidFill>
                          <a:schemeClr val="accent3"/>
                        </a:solidFill>
                      </a:endParaRPr>
                    </a:p>
                  </a:txBody>
                  <a:tcPr anchor="ctr">
                    <a:solidFill>
                      <a:schemeClr val="bg1"/>
                    </a:solidFill>
                  </a:tcPr>
                </a:tc>
                <a:tc>
                  <a:txBody>
                    <a:bodyPr/>
                    <a:lstStyle/>
                    <a:p>
                      <a:pPr lvl="0" algn="l">
                        <a:lnSpc>
                          <a:spcPct val="100000"/>
                        </a:lnSpc>
                        <a:spcBef>
                          <a:spcPts val="0"/>
                        </a:spcBef>
                        <a:spcAft>
                          <a:spcPts val="0"/>
                        </a:spcAft>
                        <a:buNone/>
                      </a:pPr>
                      <a:r>
                        <a:rPr lang="en-US" sz="1000" b="0" i="0" u="none" strike="noStrike" noProof="0">
                          <a:latin typeface="Arial"/>
                        </a:rPr>
                        <a:t>Government Ministry responsible for ICT and Digital Transformation &amp; All MDAs handling personal data of citizenry</a:t>
                      </a:r>
                      <a:endParaRPr lang="en-US" sz="1000"/>
                    </a:p>
                  </a:txBody>
                  <a:tcPr anchor="ctr">
                    <a:solidFill>
                      <a:schemeClr val="bg1"/>
                    </a:solidFill>
                  </a:tcPr>
                </a:tc>
                <a:tc>
                  <a:txBody>
                    <a:bodyPr/>
                    <a:lstStyle/>
                    <a:p>
                      <a:pPr lvl="0">
                        <a:buNone/>
                      </a:pPr>
                      <a:r>
                        <a:rPr lang="en-US" sz="1000" b="0" i="0" u="none" strike="noStrike" noProof="0">
                          <a:latin typeface="Arial"/>
                        </a:rPr>
                        <a:t>Develop a data governance model that incentivize responsible data practices and develop complementary regulations that enhances the strength and operationalize a country's Data Protection law</a:t>
                      </a:r>
                      <a:endParaRPr lang="en-US" sz="1000"/>
                    </a:p>
                  </a:txBody>
                  <a:tcPr anchor="ctr">
                    <a:solidFill>
                      <a:schemeClr val="bg1"/>
                    </a:solidFill>
                  </a:tcPr>
                </a:tc>
                <a:tc>
                  <a:txBody>
                    <a:bodyPr/>
                    <a:lstStyle/>
                    <a:p>
                      <a:pPr lvl="0">
                        <a:buNone/>
                      </a:pPr>
                      <a:r>
                        <a:rPr lang="en-US" sz="1000" b="0" i="0" u="none" strike="noStrike" noProof="0">
                          <a:latin typeface="Arial"/>
                        </a:rPr>
                        <a:t>Global Advisory Services</a:t>
                      </a:r>
                    </a:p>
                    <a:p>
                      <a:pPr lvl="0">
                        <a:buNone/>
                      </a:pPr>
                      <a:r>
                        <a:rPr lang="en-US" sz="1000" b="0" i="0" u="none" strike="noStrike" noProof="0">
                          <a:latin typeface="Arial"/>
                        </a:rPr>
                        <a:t>USD 120,000</a:t>
                      </a:r>
                      <a:endParaRPr lang="en-US" sz="1000"/>
                    </a:p>
                  </a:txBody>
                  <a:tcPr anchor="ctr">
                    <a:solidFill>
                      <a:schemeClr val="bg1"/>
                    </a:solidFill>
                  </a:tcPr>
                </a:tc>
                <a:extLst>
                  <a:ext uri="{0D108BD9-81ED-4DB2-BD59-A6C34878D82A}">
                    <a16:rowId xmlns:a16="http://schemas.microsoft.com/office/drawing/2014/main" val="2418296213"/>
                  </a:ext>
                </a:extLst>
              </a:tr>
              <a:tr h="607214">
                <a:tc>
                  <a:txBody>
                    <a:bodyPr/>
                    <a:lstStyle/>
                    <a:p>
                      <a:pPr lvl="0" algn="l">
                        <a:buNone/>
                      </a:pPr>
                      <a:r>
                        <a:rPr lang="en-US" sz="1000" b="1" u="none" strike="noStrike" noProof="0">
                          <a:solidFill>
                            <a:schemeClr val="accent3"/>
                          </a:solidFill>
                        </a:rPr>
                        <a:t>Procurement Policies and Practices </a:t>
                      </a:r>
                      <a:endParaRPr lang="en-US" sz="1000" b="1">
                        <a:solidFill>
                          <a:schemeClr val="accent3"/>
                        </a:solidFill>
                      </a:endParaRPr>
                    </a:p>
                  </a:txBody>
                  <a:tcPr anchor="ctr">
                    <a:solidFill>
                      <a:schemeClr val="bg1"/>
                    </a:solidFill>
                  </a:tcPr>
                </a:tc>
                <a:tc>
                  <a:txBody>
                    <a:bodyPr/>
                    <a:lstStyle/>
                    <a:p>
                      <a:pPr lvl="0">
                        <a:buNone/>
                      </a:pPr>
                      <a:r>
                        <a:rPr lang="en-US" sz="1000" b="0" i="0" u="none" strike="noStrike" noProof="0">
                          <a:latin typeface="Arial"/>
                        </a:rPr>
                        <a:t>Ministry of Finance &amp; Government Ministry responsible for ICT and Digital transformation</a:t>
                      </a:r>
                      <a:endParaRPr lang="en-US" sz="1000"/>
                    </a:p>
                  </a:txBody>
                  <a:tcPr anchor="ctr">
                    <a:solidFill>
                      <a:schemeClr val="bg1"/>
                    </a:solidFill>
                  </a:tcPr>
                </a:tc>
                <a:tc>
                  <a:txBody>
                    <a:bodyPr/>
                    <a:lstStyle/>
                    <a:p>
                      <a:pPr lvl="0" algn="l">
                        <a:lnSpc>
                          <a:spcPct val="100000"/>
                        </a:lnSpc>
                        <a:spcBef>
                          <a:spcPts val="0"/>
                        </a:spcBef>
                        <a:spcAft>
                          <a:spcPts val="0"/>
                        </a:spcAft>
                        <a:buNone/>
                      </a:pPr>
                      <a:r>
                        <a:rPr lang="en-US" sz="1000" b="0" i="0" u="none" strike="noStrike" noProof="0">
                          <a:latin typeface="Arial"/>
                        </a:rPr>
                        <a:t>Develop a Category Guide for Procurement of Digital (or country adaptation) which includes the costing of the digital transformation roadmap and conducting a CBA/ROI analysis of digital investments </a:t>
                      </a:r>
                      <a:endParaRPr lang="en-US" sz="1000"/>
                    </a:p>
                  </a:txBody>
                  <a:tcPr anchor="ctr">
                    <a:solidFill>
                      <a:schemeClr val="bg1"/>
                    </a:solidFill>
                  </a:tcPr>
                </a:tc>
                <a:tc>
                  <a:txBody>
                    <a:bodyPr/>
                    <a:lstStyle/>
                    <a:p>
                      <a:pPr lvl="0">
                        <a:buNone/>
                      </a:pPr>
                      <a:r>
                        <a:rPr lang="en-US" sz="1000" b="0" i="0" u="none" strike="noStrike" noProof="0">
                          <a:latin typeface="Arial"/>
                        </a:rPr>
                        <a:t>Yet to select a vendor</a:t>
                      </a:r>
                      <a:endParaRPr lang="en-US"/>
                    </a:p>
                    <a:p>
                      <a:pPr lvl="0">
                        <a:buNone/>
                      </a:pPr>
                      <a:r>
                        <a:rPr lang="en-US" sz="1000"/>
                        <a:t>USD 80,000</a:t>
                      </a:r>
                    </a:p>
                  </a:txBody>
                  <a:tcPr anchor="ctr">
                    <a:solidFill>
                      <a:schemeClr val="bg1"/>
                    </a:solidFill>
                  </a:tcPr>
                </a:tc>
                <a:extLst>
                  <a:ext uri="{0D108BD9-81ED-4DB2-BD59-A6C34878D82A}">
                    <a16:rowId xmlns:a16="http://schemas.microsoft.com/office/drawing/2014/main" val="337137970"/>
                  </a:ext>
                </a:extLst>
              </a:tr>
            </a:tbl>
          </a:graphicData>
        </a:graphic>
      </p:graphicFrame>
    </p:spTree>
    <p:extLst>
      <p:ext uri="{BB962C8B-B14F-4D97-AF65-F5344CB8AC3E}">
        <p14:creationId xmlns:p14="http://schemas.microsoft.com/office/powerpoint/2010/main" val="1786809079"/>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g10e36fde0a1_0_0"/>
          <p:cNvSpPr txBox="1">
            <a:spLocks noGrp="1"/>
          </p:cNvSpPr>
          <p:nvPr>
            <p:ph type="title"/>
          </p:nvPr>
        </p:nvSpPr>
        <p:spPr>
          <a:xfrm>
            <a:off x="257777" y="229310"/>
            <a:ext cx="9563700" cy="78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700"/>
              <a:buFont typeface="Arial"/>
              <a:buNone/>
            </a:pPr>
            <a:r>
              <a:rPr lang="fr-CH"/>
              <a:t>Digital Government Infrastructure and Services</a:t>
            </a:r>
            <a:endParaRPr/>
          </a:p>
        </p:txBody>
      </p:sp>
      <p:sp>
        <p:nvSpPr>
          <p:cNvPr id="609" name="Google Shape;609;g10e36fde0a1_0_0"/>
          <p:cNvSpPr txBox="1">
            <a:spLocks noGrp="1"/>
          </p:cNvSpPr>
          <p:nvPr>
            <p:ph type="sldNum" idx="12"/>
          </p:nvPr>
        </p:nvSpPr>
        <p:spPr>
          <a:xfrm>
            <a:off x="11404803" y="6571180"/>
            <a:ext cx="691500" cy="225300"/>
          </a:xfrm>
          <a:prstGeom prst="rect">
            <a:avLst/>
          </a:prstGeom>
          <a:noFill/>
          <a:ln>
            <a:noFill/>
          </a:ln>
        </p:spPr>
        <p:txBody>
          <a:bodyPr spcFirstLastPara="1" wrap="square" lIns="0" tIns="0" rIns="0" bIns="0" anchor="b" anchorCtr="0">
            <a:noAutofit/>
          </a:bodyPr>
          <a:lstStyle/>
          <a:p>
            <a:pPr marL="0" lvl="0" indent="0" algn="r" rtl="0">
              <a:lnSpc>
                <a:spcPct val="109000"/>
              </a:lnSpc>
              <a:spcBef>
                <a:spcPts val="0"/>
              </a:spcBef>
              <a:spcAft>
                <a:spcPts val="0"/>
              </a:spcAft>
              <a:buClr>
                <a:schemeClr val="dk2"/>
              </a:buClr>
              <a:buSzPts val="1300"/>
              <a:buFont typeface="Arial"/>
              <a:buNone/>
            </a:pPr>
            <a:fld id="{00000000-1234-1234-1234-123412341234}" type="slidenum">
              <a:rPr lang="fr-CH"/>
              <a:t>15</a:t>
            </a:fld>
            <a:endParaRPr/>
          </a:p>
        </p:txBody>
      </p:sp>
      <p:pic>
        <p:nvPicPr>
          <p:cNvPr id="610" name="Google Shape;610;g10e36fde0a1_0_0"/>
          <p:cNvPicPr preferRelativeResize="0"/>
          <p:nvPr/>
        </p:nvPicPr>
        <p:blipFill>
          <a:blip r:embed="rId3">
            <a:alphaModFix/>
          </a:blip>
          <a:stretch>
            <a:fillRect/>
          </a:stretch>
        </p:blipFill>
        <p:spPr>
          <a:xfrm>
            <a:off x="0" y="0"/>
            <a:ext cx="12191985" cy="6858000"/>
          </a:xfrm>
          <a:prstGeom prst="rect">
            <a:avLst/>
          </a:prstGeom>
          <a:noFill/>
          <a:ln>
            <a:noFill/>
          </a:ln>
        </p:spPr>
      </p:pic>
      <p:sp>
        <p:nvSpPr>
          <p:cNvPr id="611" name="Google Shape;611;g10e36fde0a1_0_0"/>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H"/>
              <a:t> </a:t>
            </a:r>
            <a:endParaRPr/>
          </a:p>
        </p:txBody>
      </p:sp>
    </p:spTree>
    <p:extLst>
      <p:ext uri="{BB962C8B-B14F-4D97-AF65-F5344CB8AC3E}">
        <p14:creationId xmlns:p14="http://schemas.microsoft.com/office/powerpoint/2010/main" val="64637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g10e582f46a2_0_115"/>
          <p:cNvSpPr txBox="1">
            <a:spLocks noGrp="1"/>
          </p:cNvSpPr>
          <p:nvPr>
            <p:ph type="title"/>
          </p:nvPr>
        </p:nvSpPr>
        <p:spPr>
          <a:xfrm>
            <a:off x="257777" y="226531"/>
            <a:ext cx="9563700" cy="78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700"/>
              <a:buFont typeface="Arial"/>
              <a:buNone/>
            </a:pPr>
            <a:r>
              <a:rPr lang="fr-CH"/>
              <a:t>C2: Digital </a:t>
            </a:r>
            <a:r>
              <a:rPr lang="fr-CH" err="1"/>
              <a:t>Government</a:t>
            </a:r>
            <a:r>
              <a:rPr lang="fr-CH"/>
              <a:t> Infrastructure and Services – </a:t>
            </a:r>
            <a:r>
              <a:rPr lang="fr-CH" err="1"/>
              <a:t>Overall</a:t>
            </a:r>
            <a:r>
              <a:rPr lang="fr-CH"/>
              <a:t> process and components</a:t>
            </a:r>
            <a:endParaRPr/>
          </a:p>
        </p:txBody>
      </p:sp>
      <p:sp>
        <p:nvSpPr>
          <p:cNvPr id="4" name="Rectangle: Rounded Corners 3">
            <a:extLst>
              <a:ext uri="{FF2B5EF4-FFF2-40B4-BE49-F238E27FC236}">
                <a16:creationId xmlns:a16="http://schemas.microsoft.com/office/drawing/2014/main" id="{05AA2568-3985-4D5D-9CD5-D8C935A524E7}"/>
              </a:ext>
            </a:extLst>
          </p:cNvPr>
          <p:cNvSpPr/>
          <p:nvPr/>
        </p:nvSpPr>
        <p:spPr>
          <a:xfrm>
            <a:off x="372834" y="2886782"/>
            <a:ext cx="2302329" cy="2086732"/>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t>SCOPE</a:t>
            </a:r>
          </a:p>
          <a:p>
            <a:pPr algn="ctr"/>
            <a:r>
              <a:rPr lang="fr-FR" sz="1200"/>
              <a:t>[</a:t>
            </a:r>
            <a:r>
              <a:rPr lang="fr-FR" sz="1200" err="1"/>
              <a:t>Regional</a:t>
            </a:r>
            <a:r>
              <a:rPr lang="fr-FR" sz="1200"/>
              <a:t> digital </a:t>
            </a:r>
            <a:r>
              <a:rPr lang="fr-FR" sz="1200" err="1"/>
              <a:t>government</a:t>
            </a:r>
            <a:r>
              <a:rPr lang="fr-FR" sz="1200"/>
              <a:t> </a:t>
            </a:r>
            <a:r>
              <a:rPr lang="fr-FR" sz="1200" err="1"/>
              <a:t>specialists</a:t>
            </a:r>
            <a:r>
              <a:rPr lang="fr-FR" sz="1200"/>
              <a:t> + Global Product team]</a:t>
            </a:r>
          </a:p>
          <a:p>
            <a:pPr algn="ctr"/>
            <a:r>
              <a:rPr lang="fr-FR" sz="1000"/>
              <a:t>In case of </a:t>
            </a:r>
            <a:r>
              <a:rPr lang="fr-FR" sz="1000" err="1"/>
              <a:t>HoA</a:t>
            </a:r>
            <a:r>
              <a:rPr lang="fr-FR" sz="1000"/>
              <a:t>:</a:t>
            </a:r>
          </a:p>
          <a:p>
            <a:pPr algn="ctr"/>
            <a:r>
              <a:rPr lang="fr-FR" sz="1000"/>
              <a:t>[</a:t>
            </a:r>
            <a:r>
              <a:rPr lang="fr-FR" sz="1000" err="1"/>
              <a:t>Regional</a:t>
            </a:r>
            <a:r>
              <a:rPr lang="fr-FR" sz="1000"/>
              <a:t> digital </a:t>
            </a:r>
            <a:r>
              <a:rPr lang="fr-FR" sz="1000" err="1"/>
              <a:t>government</a:t>
            </a:r>
            <a:r>
              <a:rPr lang="fr-FR" sz="1000"/>
              <a:t> </a:t>
            </a:r>
            <a:r>
              <a:rPr lang="fr-FR" sz="1000" err="1"/>
              <a:t>specialists</a:t>
            </a:r>
            <a:r>
              <a:rPr lang="fr-FR" sz="1000"/>
              <a:t> + Global Product team + </a:t>
            </a:r>
            <a:r>
              <a:rPr lang="fr-FR" sz="1000" err="1"/>
              <a:t>scoping</a:t>
            </a:r>
            <a:r>
              <a:rPr lang="fr-FR" sz="1000"/>
              <a:t> experts/providers ]</a:t>
            </a:r>
          </a:p>
          <a:p>
            <a:pPr algn="ctr"/>
            <a:endParaRPr lang="fr-FR" sz="1000"/>
          </a:p>
          <a:p>
            <a:pPr algn="ctr"/>
            <a:endParaRPr lang="en-GB" sz="1200"/>
          </a:p>
        </p:txBody>
      </p:sp>
      <p:sp>
        <p:nvSpPr>
          <p:cNvPr id="35" name="Rectangle: Rounded Corners 34">
            <a:extLst>
              <a:ext uri="{FF2B5EF4-FFF2-40B4-BE49-F238E27FC236}">
                <a16:creationId xmlns:a16="http://schemas.microsoft.com/office/drawing/2014/main" id="{F1F53FB4-6C1B-4BA5-9671-A2398FB1DE58}"/>
              </a:ext>
            </a:extLst>
          </p:cNvPr>
          <p:cNvSpPr/>
          <p:nvPr/>
        </p:nvSpPr>
        <p:spPr>
          <a:xfrm>
            <a:off x="4324349" y="2469033"/>
            <a:ext cx="2696936" cy="1031421"/>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pPr>
            <a:r>
              <a:rPr lang="fr-FR" b="1"/>
              <a:t>TRAIN</a:t>
            </a:r>
            <a:endParaRPr lang="fr-FR" sz="1200" b="1"/>
          </a:p>
          <a:p>
            <a:pPr algn="ctr">
              <a:lnSpc>
                <a:spcPct val="100000"/>
              </a:lnSpc>
              <a:spcBef>
                <a:spcPts val="0"/>
              </a:spcBef>
            </a:pPr>
            <a:r>
              <a:rPr lang="fr-FR" sz="1200"/>
              <a:t>[Country </a:t>
            </a:r>
            <a:r>
              <a:rPr lang="fr-FR" sz="1200" err="1"/>
              <a:t>specific</a:t>
            </a:r>
            <a:r>
              <a:rPr lang="fr-FR" sz="1200"/>
              <a:t>: provider/expert]</a:t>
            </a:r>
          </a:p>
          <a:p>
            <a:pPr algn="ctr"/>
            <a:r>
              <a:rPr lang="fr-FR" sz="1200"/>
              <a:t>[Global: </a:t>
            </a:r>
            <a:r>
              <a:rPr lang="fr-FR" sz="1200" err="1"/>
              <a:t>GovStack</a:t>
            </a:r>
            <a:r>
              <a:rPr lang="fr-FR" sz="1200"/>
              <a:t>]</a:t>
            </a:r>
          </a:p>
        </p:txBody>
      </p:sp>
      <p:sp>
        <p:nvSpPr>
          <p:cNvPr id="36" name="Rectangle: Rounded Corners 35">
            <a:extLst>
              <a:ext uri="{FF2B5EF4-FFF2-40B4-BE49-F238E27FC236}">
                <a16:creationId xmlns:a16="http://schemas.microsoft.com/office/drawing/2014/main" id="{8EEFEF70-7C39-4EC9-B06B-0D61D22512B6}"/>
              </a:ext>
            </a:extLst>
          </p:cNvPr>
          <p:cNvSpPr/>
          <p:nvPr/>
        </p:nvSpPr>
        <p:spPr>
          <a:xfrm>
            <a:off x="4324349" y="3558573"/>
            <a:ext cx="2696936" cy="1031421"/>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t>ANALYZE</a:t>
            </a:r>
          </a:p>
          <a:p>
            <a:pPr algn="ctr"/>
            <a:r>
              <a:rPr lang="fr-FR" sz="1100"/>
              <a:t>Use Case/Business </a:t>
            </a:r>
            <a:r>
              <a:rPr lang="fr-FR" sz="1100" err="1"/>
              <a:t>requirements</a:t>
            </a:r>
            <a:endParaRPr lang="fr-FR" sz="1200"/>
          </a:p>
          <a:p>
            <a:pPr algn="ctr"/>
            <a:r>
              <a:rPr lang="fr-FR" sz="1200"/>
              <a:t>[provider/expert]</a:t>
            </a:r>
          </a:p>
        </p:txBody>
      </p:sp>
      <p:sp>
        <p:nvSpPr>
          <p:cNvPr id="37" name="Rectangle: Rounded Corners 36">
            <a:extLst>
              <a:ext uri="{FF2B5EF4-FFF2-40B4-BE49-F238E27FC236}">
                <a16:creationId xmlns:a16="http://schemas.microsoft.com/office/drawing/2014/main" id="{F3F1744E-1203-44EB-A2AB-2CEE70483DAE}"/>
              </a:ext>
            </a:extLst>
          </p:cNvPr>
          <p:cNvSpPr/>
          <p:nvPr/>
        </p:nvSpPr>
        <p:spPr>
          <a:xfrm>
            <a:off x="4324349" y="4650923"/>
            <a:ext cx="2696936" cy="1031421"/>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t>DESIGN</a:t>
            </a:r>
          </a:p>
          <a:p>
            <a:pPr algn="ctr"/>
            <a:r>
              <a:rPr lang="fr-FR" sz="1100" err="1"/>
              <a:t>Adapted</a:t>
            </a:r>
            <a:r>
              <a:rPr lang="fr-FR" sz="1100"/>
              <a:t> BB</a:t>
            </a:r>
            <a:endParaRPr lang="fr-FR" sz="1200"/>
          </a:p>
          <a:p>
            <a:pPr algn="ctr"/>
            <a:r>
              <a:rPr lang="fr-FR" sz="1200"/>
              <a:t>[provider/expert]</a:t>
            </a:r>
          </a:p>
        </p:txBody>
      </p:sp>
      <p:sp>
        <p:nvSpPr>
          <p:cNvPr id="5" name="Rectangle: Rounded Corners 4">
            <a:extLst>
              <a:ext uri="{FF2B5EF4-FFF2-40B4-BE49-F238E27FC236}">
                <a16:creationId xmlns:a16="http://schemas.microsoft.com/office/drawing/2014/main" id="{80703CCB-265D-43C1-A9FF-41061F978FCF}"/>
              </a:ext>
            </a:extLst>
          </p:cNvPr>
          <p:cNvSpPr/>
          <p:nvPr/>
        </p:nvSpPr>
        <p:spPr>
          <a:xfrm>
            <a:off x="4220935" y="1959427"/>
            <a:ext cx="2922815" cy="3941442"/>
          </a:xfrm>
          <a:prstGeom prst="round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B81E0A64-8CA3-4EF3-B54B-9ADBCD0F432E}"/>
              </a:ext>
            </a:extLst>
          </p:cNvPr>
          <p:cNvCxnSpPr>
            <a:cxnSpLocks/>
            <a:stCxn id="4" idx="3"/>
            <a:endCxn id="5" idx="1"/>
          </p:cNvCxnSpPr>
          <p:nvPr/>
        </p:nvCxnSpPr>
        <p:spPr>
          <a:xfrm>
            <a:off x="2675163" y="3930148"/>
            <a:ext cx="15457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E220A81-06FD-4403-928B-59CBEB94DB63}"/>
              </a:ext>
            </a:extLst>
          </p:cNvPr>
          <p:cNvSpPr txBox="1"/>
          <p:nvPr/>
        </p:nvSpPr>
        <p:spPr>
          <a:xfrm>
            <a:off x="2783868" y="3932871"/>
            <a:ext cx="1393330" cy="707886"/>
          </a:xfrm>
          <a:prstGeom prst="rect">
            <a:avLst/>
          </a:prstGeom>
          <a:noFill/>
        </p:spPr>
        <p:txBody>
          <a:bodyPr wrap="none" rtlCol="0">
            <a:spAutoFit/>
          </a:bodyPr>
          <a:lstStyle/>
          <a:p>
            <a:r>
              <a:rPr lang="fr-FR" sz="1000" err="1"/>
              <a:t>Which</a:t>
            </a:r>
            <a:r>
              <a:rPr lang="fr-FR" sz="1000"/>
              <a:t> </a:t>
            </a:r>
            <a:r>
              <a:rPr lang="fr-FR" sz="1000" err="1"/>
              <a:t>BBs</a:t>
            </a:r>
            <a:r>
              <a:rPr lang="fr-FR" sz="1000"/>
              <a:t> (1-2 max)</a:t>
            </a:r>
          </a:p>
          <a:p>
            <a:r>
              <a:rPr lang="fr-FR" sz="1000" err="1"/>
              <a:t>Which</a:t>
            </a:r>
            <a:r>
              <a:rPr lang="fr-FR" sz="1000"/>
              <a:t> Stakeholders</a:t>
            </a:r>
          </a:p>
          <a:p>
            <a:r>
              <a:rPr lang="fr-FR" sz="1000" err="1"/>
              <a:t>Which</a:t>
            </a:r>
            <a:r>
              <a:rPr lang="fr-FR" sz="1000"/>
              <a:t> Use Cases</a:t>
            </a:r>
          </a:p>
          <a:p>
            <a:r>
              <a:rPr lang="fr-FR" sz="1000" err="1"/>
              <a:t>Capacity</a:t>
            </a:r>
            <a:r>
              <a:rPr lang="fr-FR" sz="1000"/>
              <a:t> Gaps</a:t>
            </a:r>
            <a:endParaRPr lang="en-GB" sz="1000"/>
          </a:p>
        </p:txBody>
      </p:sp>
      <p:sp>
        <p:nvSpPr>
          <p:cNvPr id="45" name="TextBox 44">
            <a:extLst>
              <a:ext uri="{FF2B5EF4-FFF2-40B4-BE49-F238E27FC236}">
                <a16:creationId xmlns:a16="http://schemas.microsoft.com/office/drawing/2014/main" id="{9A7D24E5-6158-4A6A-9774-5C7C006EEF21}"/>
              </a:ext>
            </a:extLst>
          </p:cNvPr>
          <p:cNvSpPr txBox="1"/>
          <p:nvPr/>
        </p:nvSpPr>
        <p:spPr>
          <a:xfrm>
            <a:off x="5132090" y="1529691"/>
            <a:ext cx="872355" cy="400110"/>
          </a:xfrm>
          <a:prstGeom prst="rect">
            <a:avLst/>
          </a:prstGeom>
          <a:noFill/>
        </p:spPr>
        <p:txBody>
          <a:bodyPr wrap="none" rtlCol="0">
            <a:spAutoFit/>
          </a:bodyPr>
          <a:lstStyle/>
          <a:p>
            <a:r>
              <a:rPr lang="fr-FR" sz="1000"/>
              <a:t>LTA/experts</a:t>
            </a:r>
          </a:p>
          <a:p>
            <a:pPr algn="ctr"/>
            <a:r>
              <a:rPr lang="fr-FR" sz="1000"/>
              <a:t>50K/BB?</a:t>
            </a:r>
            <a:endParaRPr lang="en-GB" sz="1000"/>
          </a:p>
        </p:txBody>
      </p:sp>
      <p:sp>
        <p:nvSpPr>
          <p:cNvPr id="46" name="Rectangle: Rounded Corners 45">
            <a:extLst>
              <a:ext uri="{FF2B5EF4-FFF2-40B4-BE49-F238E27FC236}">
                <a16:creationId xmlns:a16="http://schemas.microsoft.com/office/drawing/2014/main" id="{6F64E5C2-5C02-4DCE-849A-30760F09932C}"/>
              </a:ext>
            </a:extLst>
          </p:cNvPr>
          <p:cNvSpPr/>
          <p:nvPr/>
        </p:nvSpPr>
        <p:spPr>
          <a:xfrm>
            <a:off x="8126185" y="2226127"/>
            <a:ext cx="2696936" cy="1031421"/>
          </a:xfrm>
          <a:prstGeom prst="round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t>PROTOTYPE</a:t>
            </a:r>
            <a:endParaRPr lang="fr-FR" sz="1200"/>
          </a:p>
          <a:p>
            <a:pPr algn="ctr"/>
            <a:r>
              <a:rPr lang="fr-FR" sz="1200"/>
              <a:t>[</a:t>
            </a:r>
            <a:r>
              <a:rPr lang="fr-FR" sz="1200" err="1"/>
              <a:t>GovStack</a:t>
            </a:r>
            <a:r>
              <a:rPr lang="fr-FR" sz="1200"/>
              <a:t> System </a:t>
            </a:r>
            <a:r>
              <a:rPr lang="fr-FR" sz="1200" err="1"/>
              <a:t>Integrator</a:t>
            </a:r>
            <a:r>
              <a:rPr lang="fr-FR" sz="1200"/>
              <a:t>]</a:t>
            </a:r>
          </a:p>
        </p:txBody>
      </p:sp>
      <p:sp>
        <p:nvSpPr>
          <p:cNvPr id="47" name="Rectangle: Rounded Corners 46">
            <a:extLst>
              <a:ext uri="{FF2B5EF4-FFF2-40B4-BE49-F238E27FC236}">
                <a16:creationId xmlns:a16="http://schemas.microsoft.com/office/drawing/2014/main" id="{DFCD5E89-C982-4AEB-A3F2-964A7B960AFB}"/>
              </a:ext>
            </a:extLst>
          </p:cNvPr>
          <p:cNvSpPr/>
          <p:nvPr/>
        </p:nvSpPr>
        <p:spPr>
          <a:xfrm>
            <a:off x="8126185" y="4000753"/>
            <a:ext cx="2696936" cy="1031421"/>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t>PROCURE</a:t>
            </a:r>
            <a:endParaRPr lang="fr-FR" sz="1200"/>
          </a:p>
          <a:p>
            <a:pPr algn="ctr"/>
            <a:r>
              <a:rPr lang="fr-FR" sz="1200"/>
              <a:t>[</a:t>
            </a:r>
            <a:r>
              <a:rPr lang="fr-FR" sz="1200" err="1"/>
              <a:t>GovStack</a:t>
            </a:r>
            <a:r>
              <a:rPr lang="fr-FR" sz="1200"/>
              <a:t> team]</a:t>
            </a:r>
          </a:p>
        </p:txBody>
      </p:sp>
      <p:cxnSp>
        <p:nvCxnSpPr>
          <p:cNvPr id="48" name="Straight Arrow Connector 47">
            <a:extLst>
              <a:ext uri="{FF2B5EF4-FFF2-40B4-BE49-F238E27FC236}">
                <a16:creationId xmlns:a16="http://schemas.microsoft.com/office/drawing/2014/main" id="{83CF6BED-C318-4B52-A44E-2C3482E82073}"/>
              </a:ext>
            </a:extLst>
          </p:cNvPr>
          <p:cNvCxnSpPr>
            <a:cxnSpLocks/>
            <a:endCxn id="46" idx="1"/>
          </p:cNvCxnSpPr>
          <p:nvPr/>
        </p:nvCxnSpPr>
        <p:spPr>
          <a:xfrm flipV="1">
            <a:off x="7143750" y="2741838"/>
            <a:ext cx="982435" cy="1102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4DF8851-3B51-42B7-8DBC-A800741A97EC}"/>
              </a:ext>
            </a:extLst>
          </p:cNvPr>
          <p:cNvCxnSpPr>
            <a:cxnSpLocks/>
            <a:endCxn id="47" idx="1"/>
          </p:cNvCxnSpPr>
          <p:nvPr/>
        </p:nvCxnSpPr>
        <p:spPr>
          <a:xfrm>
            <a:off x="7143750" y="3844825"/>
            <a:ext cx="982435" cy="671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9C66E2CC-4470-4194-BE1B-753195E20573}"/>
              </a:ext>
            </a:extLst>
          </p:cNvPr>
          <p:cNvSpPr/>
          <p:nvPr/>
        </p:nvSpPr>
        <p:spPr>
          <a:xfrm>
            <a:off x="3608614" y="6231087"/>
            <a:ext cx="4401156" cy="40011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t>Work </a:t>
            </a:r>
            <a:r>
              <a:rPr lang="fr-FR" sz="1000" b="1" err="1"/>
              <a:t>with</a:t>
            </a:r>
            <a:r>
              <a:rPr lang="fr-FR" sz="1000" b="1"/>
              <a:t> </a:t>
            </a:r>
            <a:r>
              <a:rPr lang="fr-FR" sz="1000"/>
              <a:t>[</a:t>
            </a:r>
            <a:r>
              <a:rPr lang="fr-FR" sz="1000" err="1"/>
              <a:t>Regional</a:t>
            </a:r>
            <a:r>
              <a:rPr lang="fr-FR" sz="1000"/>
              <a:t> digital </a:t>
            </a:r>
            <a:r>
              <a:rPr lang="fr-FR" sz="1000" err="1"/>
              <a:t>government</a:t>
            </a:r>
            <a:r>
              <a:rPr lang="fr-FR" sz="1000"/>
              <a:t> </a:t>
            </a:r>
            <a:r>
              <a:rPr lang="fr-FR" sz="1000" err="1"/>
              <a:t>specialists</a:t>
            </a:r>
            <a:r>
              <a:rPr lang="fr-FR" sz="1000"/>
              <a:t> + Global Product team]</a:t>
            </a:r>
            <a:endParaRPr lang="en-GB" sz="1000"/>
          </a:p>
        </p:txBody>
      </p:sp>
      <p:cxnSp>
        <p:nvCxnSpPr>
          <p:cNvPr id="18" name="Straight Arrow Connector 17">
            <a:extLst>
              <a:ext uri="{FF2B5EF4-FFF2-40B4-BE49-F238E27FC236}">
                <a16:creationId xmlns:a16="http://schemas.microsoft.com/office/drawing/2014/main" id="{F9894B52-FDF8-453C-B1A7-C6B046844537}"/>
              </a:ext>
            </a:extLst>
          </p:cNvPr>
          <p:cNvCxnSpPr>
            <a:stCxn id="55" idx="0"/>
          </p:cNvCxnSpPr>
          <p:nvPr/>
        </p:nvCxnSpPr>
        <p:spPr>
          <a:xfrm flipV="1">
            <a:off x="5809192" y="5900869"/>
            <a:ext cx="0" cy="330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C375FAB-1B3F-42B8-A4F8-F3D45F27E372}"/>
              </a:ext>
            </a:extLst>
          </p:cNvPr>
          <p:cNvSpPr txBox="1"/>
          <p:nvPr/>
        </p:nvSpPr>
        <p:spPr>
          <a:xfrm>
            <a:off x="5039627" y="2195208"/>
            <a:ext cx="1402948" cy="307777"/>
          </a:xfrm>
          <a:prstGeom prst="rect">
            <a:avLst/>
          </a:prstGeom>
          <a:noFill/>
        </p:spPr>
        <p:txBody>
          <a:bodyPr wrap="none" rtlCol="0">
            <a:spAutoFit/>
          </a:bodyPr>
          <a:lstStyle/>
          <a:p>
            <a:r>
              <a:rPr lang="fr-FR"/>
              <a:t>FOR EACH BB</a:t>
            </a:r>
            <a:endParaRPr lang="en-GB"/>
          </a:p>
        </p:txBody>
      </p:sp>
    </p:spTree>
    <p:extLst>
      <p:ext uri="{BB962C8B-B14F-4D97-AF65-F5344CB8AC3E}">
        <p14:creationId xmlns:p14="http://schemas.microsoft.com/office/powerpoint/2010/main" val="3008753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g10e582f46a2_0_115"/>
          <p:cNvSpPr txBox="1">
            <a:spLocks noGrp="1"/>
          </p:cNvSpPr>
          <p:nvPr>
            <p:ph type="title"/>
          </p:nvPr>
        </p:nvSpPr>
        <p:spPr>
          <a:xfrm>
            <a:off x="257777" y="226531"/>
            <a:ext cx="9563700" cy="78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700"/>
              <a:buFont typeface="Arial"/>
              <a:buNone/>
            </a:pPr>
            <a:r>
              <a:rPr lang="fr-CH"/>
              <a:t>C2: Digital </a:t>
            </a:r>
            <a:r>
              <a:rPr lang="fr-CH" err="1"/>
              <a:t>Government</a:t>
            </a:r>
            <a:r>
              <a:rPr lang="fr-CH"/>
              <a:t> Infrastructure and Services – </a:t>
            </a:r>
            <a:r>
              <a:rPr lang="fr-CH" err="1"/>
              <a:t>Overall</a:t>
            </a:r>
            <a:r>
              <a:rPr lang="fr-CH"/>
              <a:t> process and components</a:t>
            </a:r>
            <a:endParaRPr/>
          </a:p>
        </p:txBody>
      </p:sp>
      <p:sp>
        <p:nvSpPr>
          <p:cNvPr id="6" name="Rectangle: Rounded Corners 5">
            <a:extLst>
              <a:ext uri="{FF2B5EF4-FFF2-40B4-BE49-F238E27FC236}">
                <a16:creationId xmlns:a16="http://schemas.microsoft.com/office/drawing/2014/main" id="{DE7BB32C-BF15-4DEC-BDA5-801ED3FA752A}"/>
              </a:ext>
            </a:extLst>
          </p:cNvPr>
          <p:cNvSpPr/>
          <p:nvPr/>
        </p:nvSpPr>
        <p:spPr>
          <a:xfrm>
            <a:off x="4056991" y="2580817"/>
            <a:ext cx="5355022" cy="3037523"/>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&lt;</a:t>
            </a:r>
            <a:endParaRPr lang="en-GB"/>
          </a:p>
        </p:txBody>
      </p:sp>
      <p:sp>
        <p:nvSpPr>
          <p:cNvPr id="10" name="TextBox 9">
            <a:extLst>
              <a:ext uri="{FF2B5EF4-FFF2-40B4-BE49-F238E27FC236}">
                <a16:creationId xmlns:a16="http://schemas.microsoft.com/office/drawing/2014/main" id="{79BF56E3-E1E0-4666-B89C-992213DBA922}"/>
              </a:ext>
            </a:extLst>
          </p:cNvPr>
          <p:cNvSpPr txBox="1"/>
          <p:nvPr/>
        </p:nvSpPr>
        <p:spPr>
          <a:xfrm>
            <a:off x="4835585" y="5347209"/>
            <a:ext cx="3985386" cy="246221"/>
          </a:xfrm>
          <a:prstGeom prst="rect">
            <a:avLst/>
          </a:prstGeom>
          <a:noFill/>
        </p:spPr>
        <p:txBody>
          <a:bodyPr wrap="none" rtlCol="0">
            <a:spAutoFit/>
          </a:bodyPr>
          <a:lstStyle/>
          <a:p>
            <a:r>
              <a:rPr lang="fr-FR" sz="1000" b="1"/>
              <a:t>Component 2: Digital </a:t>
            </a:r>
            <a:r>
              <a:rPr lang="fr-FR" sz="1000" b="1" err="1"/>
              <a:t>Government</a:t>
            </a:r>
            <a:r>
              <a:rPr lang="fr-FR" sz="1000" b="1"/>
              <a:t> Infrastructure and Services </a:t>
            </a:r>
            <a:endParaRPr lang="en-GB" sz="1000" b="1"/>
          </a:p>
        </p:txBody>
      </p:sp>
      <p:sp>
        <p:nvSpPr>
          <p:cNvPr id="24" name="Rectangle: Rounded Corners 23">
            <a:extLst>
              <a:ext uri="{FF2B5EF4-FFF2-40B4-BE49-F238E27FC236}">
                <a16:creationId xmlns:a16="http://schemas.microsoft.com/office/drawing/2014/main" id="{649AFF60-0E50-4D0A-A3F9-B69384A68F03}"/>
              </a:ext>
            </a:extLst>
          </p:cNvPr>
          <p:cNvSpPr/>
          <p:nvPr/>
        </p:nvSpPr>
        <p:spPr>
          <a:xfrm>
            <a:off x="257777" y="1458523"/>
            <a:ext cx="5223642" cy="900340"/>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&lt;</a:t>
            </a:r>
            <a:endParaRPr lang="en-GB"/>
          </a:p>
        </p:txBody>
      </p:sp>
      <p:sp>
        <p:nvSpPr>
          <p:cNvPr id="25" name="TextBox 24">
            <a:extLst>
              <a:ext uri="{FF2B5EF4-FFF2-40B4-BE49-F238E27FC236}">
                <a16:creationId xmlns:a16="http://schemas.microsoft.com/office/drawing/2014/main" id="{EEFB3E64-4E2A-43A3-A99A-FA99C59BD84E}"/>
              </a:ext>
            </a:extLst>
          </p:cNvPr>
          <p:cNvSpPr txBox="1"/>
          <p:nvPr/>
        </p:nvSpPr>
        <p:spPr>
          <a:xfrm>
            <a:off x="958692" y="1785582"/>
            <a:ext cx="3690434" cy="246221"/>
          </a:xfrm>
          <a:prstGeom prst="rect">
            <a:avLst/>
          </a:prstGeom>
          <a:noFill/>
        </p:spPr>
        <p:txBody>
          <a:bodyPr wrap="none" rtlCol="0">
            <a:spAutoFit/>
          </a:bodyPr>
          <a:lstStyle/>
          <a:p>
            <a:r>
              <a:rPr lang="fr-FR" sz="1000" b="1"/>
              <a:t>Component 1: Digital </a:t>
            </a:r>
            <a:r>
              <a:rPr lang="fr-FR" sz="1000" b="1" err="1"/>
              <a:t>Government</a:t>
            </a:r>
            <a:r>
              <a:rPr lang="fr-FR" sz="1000" b="1"/>
              <a:t> Strategy and Roadmap</a:t>
            </a:r>
            <a:endParaRPr lang="en-GB" sz="1000" b="1"/>
          </a:p>
        </p:txBody>
      </p:sp>
      <p:sp>
        <p:nvSpPr>
          <p:cNvPr id="26" name="Rectangle: Rounded Corners 25">
            <a:extLst>
              <a:ext uri="{FF2B5EF4-FFF2-40B4-BE49-F238E27FC236}">
                <a16:creationId xmlns:a16="http://schemas.microsoft.com/office/drawing/2014/main" id="{7A39DB70-D682-430E-B868-1F3016E2E44A}"/>
              </a:ext>
            </a:extLst>
          </p:cNvPr>
          <p:cNvSpPr/>
          <p:nvPr/>
        </p:nvSpPr>
        <p:spPr>
          <a:xfrm>
            <a:off x="4188370" y="5852556"/>
            <a:ext cx="5223643" cy="900340"/>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&lt;</a:t>
            </a:r>
            <a:endParaRPr lang="en-GB"/>
          </a:p>
        </p:txBody>
      </p:sp>
      <p:sp>
        <p:nvSpPr>
          <p:cNvPr id="27" name="TextBox 26">
            <a:extLst>
              <a:ext uri="{FF2B5EF4-FFF2-40B4-BE49-F238E27FC236}">
                <a16:creationId xmlns:a16="http://schemas.microsoft.com/office/drawing/2014/main" id="{E861FEFF-4F42-4230-A7AA-6CA47A7550A9}"/>
              </a:ext>
            </a:extLst>
          </p:cNvPr>
          <p:cNvSpPr txBox="1"/>
          <p:nvPr/>
        </p:nvSpPr>
        <p:spPr>
          <a:xfrm>
            <a:off x="4835586" y="6179615"/>
            <a:ext cx="3719288" cy="246221"/>
          </a:xfrm>
          <a:prstGeom prst="rect">
            <a:avLst/>
          </a:prstGeom>
          <a:noFill/>
        </p:spPr>
        <p:txBody>
          <a:bodyPr wrap="none" rtlCol="0">
            <a:spAutoFit/>
          </a:bodyPr>
          <a:lstStyle/>
          <a:p>
            <a:r>
              <a:rPr lang="fr-FR" sz="1000" b="1"/>
              <a:t>Component 3: Digital </a:t>
            </a:r>
            <a:r>
              <a:rPr lang="fr-FR" sz="1000" b="1" err="1"/>
              <a:t>Government</a:t>
            </a:r>
            <a:r>
              <a:rPr lang="fr-FR" sz="1000" b="1"/>
              <a:t> </a:t>
            </a:r>
            <a:r>
              <a:rPr lang="fr-FR" sz="1000" b="1" err="1"/>
              <a:t>Capacity</a:t>
            </a:r>
            <a:r>
              <a:rPr lang="fr-FR" sz="1000" b="1"/>
              <a:t> </a:t>
            </a:r>
            <a:r>
              <a:rPr lang="fr-FR" sz="1000" b="1" err="1"/>
              <a:t>strengthening</a:t>
            </a:r>
            <a:endParaRPr lang="en-GB" sz="1000" b="1"/>
          </a:p>
        </p:txBody>
      </p:sp>
      <p:pic>
        <p:nvPicPr>
          <p:cNvPr id="17" name="Picture 16">
            <a:extLst>
              <a:ext uri="{FF2B5EF4-FFF2-40B4-BE49-F238E27FC236}">
                <a16:creationId xmlns:a16="http://schemas.microsoft.com/office/drawing/2014/main" id="{243BA337-C293-4760-86B4-545E067D6137}"/>
              </a:ext>
            </a:extLst>
          </p:cNvPr>
          <p:cNvPicPr>
            <a:picLocks noChangeAspect="1"/>
          </p:cNvPicPr>
          <p:nvPr/>
        </p:nvPicPr>
        <p:blipFill rotWithShape="1">
          <a:blip r:embed="rId3"/>
          <a:srcRect t="24366" r="9387" b="6054"/>
          <a:stretch/>
        </p:blipFill>
        <p:spPr>
          <a:xfrm>
            <a:off x="4375308" y="2742068"/>
            <a:ext cx="4875333" cy="2339811"/>
          </a:xfrm>
          <a:prstGeom prst="rect">
            <a:avLst/>
          </a:prstGeom>
        </p:spPr>
      </p:pic>
      <p:cxnSp>
        <p:nvCxnSpPr>
          <p:cNvPr id="20" name="Connector: Elbow 19">
            <a:extLst>
              <a:ext uri="{FF2B5EF4-FFF2-40B4-BE49-F238E27FC236}">
                <a16:creationId xmlns:a16="http://schemas.microsoft.com/office/drawing/2014/main" id="{E8ADDD18-DD2F-4EF0-B6A3-30D7341E80FE}"/>
              </a:ext>
            </a:extLst>
          </p:cNvPr>
          <p:cNvCxnSpPr>
            <a:stCxn id="24" idx="2"/>
          </p:cNvCxnSpPr>
          <p:nvPr/>
        </p:nvCxnSpPr>
        <p:spPr>
          <a:xfrm rot="16200000" flipH="1">
            <a:off x="2467084" y="2761376"/>
            <a:ext cx="1992420" cy="1187393"/>
          </a:xfrm>
          <a:prstGeom prst="bentConnector3">
            <a:avLst>
              <a:gd name="adj1" fmla="val 10011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041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g10e45f9c348_0_53"/>
          <p:cNvSpPr/>
          <p:nvPr/>
        </p:nvSpPr>
        <p:spPr>
          <a:xfrm>
            <a:off x="491398" y="4012167"/>
            <a:ext cx="2360400" cy="655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g10e45f9c348_0_53"/>
          <p:cNvSpPr/>
          <p:nvPr/>
        </p:nvSpPr>
        <p:spPr>
          <a:xfrm>
            <a:off x="494672" y="2534152"/>
            <a:ext cx="2360400" cy="655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g10e45f9c348_0_53"/>
          <p:cNvSpPr/>
          <p:nvPr/>
        </p:nvSpPr>
        <p:spPr>
          <a:xfrm>
            <a:off x="494672" y="1799325"/>
            <a:ext cx="2360400" cy="655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g10e45f9c348_0_53"/>
          <p:cNvSpPr txBox="1">
            <a:spLocks noGrp="1"/>
          </p:cNvSpPr>
          <p:nvPr>
            <p:ph type="title"/>
          </p:nvPr>
        </p:nvSpPr>
        <p:spPr>
          <a:xfrm>
            <a:off x="257777" y="534110"/>
            <a:ext cx="9563700" cy="78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700"/>
              <a:buFont typeface="Arial"/>
              <a:buNone/>
            </a:pPr>
            <a:r>
              <a:rPr lang="fr-CH"/>
              <a:t>C2: Digital </a:t>
            </a:r>
            <a:r>
              <a:rPr lang="fr-CH" err="1"/>
              <a:t>Government</a:t>
            </a:r>
            <a:r>
              <a:rPr lang="fr-CH"/>
              <a:t> Infrastructure and Services</a:t>
            </a:r>
            <a:endParaRPr/>
          </a:p>
        </p:txBody>
      </p:sp>
      <p:sp>
        <p:nvSpPr>
          <p:cNvPr id="654" name="Google Shape;654;g10e45f9c348_0_53"/>
          <p:cNvSpPr txBox="1">
            <a:spLocks noGrp="1"/>
          </p:cNvSpPr>
          <p:nvPr>
            <p:ph type="sldNum" idx="12"/>
          </p:nvPr>
        </p:nvSpPr>
        <p:spPr>
          <a:xfrm>
            <a:off x="11404803" y="6559149"/>
            <a:ext cx="691500" cy="225300"/>
          </a:xfrm>
          <a:prstGeom prst="rect">
            <a:avLst/>
          </a:prstGeom>
          <a:noFill/>
          <a:ln>
            <a:noFill/>
          </a:ln>
        </p:spPr>
        <p:txBody>
          <a:bodyPr spcFirstLastPara="1" wrap="square" lIns="0" tIns="0" rIns="0" bIns="0" anchor="b" anchorCtr="0">
            <a:noAutofit/>
          </a:bodyPr>
          <a:lstStyle/>
          <a:p>
            <a:pPr marL="0" lvl="0" indent="0" algn="r" rtl="0">
              <a:lnSpc>
                <a:spcPct val="109000"/>
              </a:lnSpc>
              <a:spcBef>
                <a:spcPts val="0"/>
              </a:spcBef>
              <a:spcAft>
                <a:spcPts val="0"/>
              </a:spcAft>
              <a:buClr>
                <a:schemeClr val="dk2"/>
              </a:buClr>
              <a:buSzPts val="1300"/>
              <a:buFont typeface="Arial"/>
              <a:buNone/>
            </a:pPr>
            <a:fld id="{00000000-1234-1234-1234-123412341234}" type="slidenum">
              <a:rPr lang="fr-CH"/>
              <a:t>18</a:t>
            </a:fld>
            <a:endParaRPr/>
          </a:p>
        </p:txBody>
      </p:sp>
      <p:sp>
        <p:nvSpPr>
          <p:cNvPr id="655" name="Google Shape;655;g10e45f9c348_0_53"/>
          <p:cNvSpPr/>
          <p:nvPr/>
        </p:nvSpPr>
        <p:spPr>
          <a:xfrm rot="-5400000">
            <a:off x="-42900" y="1978001"/>
            <a:ext cx="655200" cy="297000"/>
          </a:xfrm>
          <a:prstGeom prst="rect">
            <a:avLst/>
          </a:prstGeom>
          <a:solidFill>
            <a:srgbClr val="B2D8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H" sz="1200">
                <a:solidFill>
                  <a:schemeClr val="dk1"/>
                </a:solidFill>
              </a:rPr>
              <a:t>C2S1</a:t>
            </a:r>
            <a:endParaRPr sz="1200">
              <a:solidFill>
                <a:schemeClr val="dk1"/>
              </a:solidFill>
            </a:endParaRPr>
          </a:p>
        </p:txBody>
      </p:sp>
      <p:sp>
        <p:nvSpPr>
          <p:cNvPr id="656" name="Google Shape;656;g10e45f9c348_0_53"/>
          <p:cNvSpPr/>
          <p:nvPr/>
        </p:nvSpPr>
        <p:spPr>
          <a:xfrm>
            <a:off x="144012" y="6404867"/>
            <a:ext cx="691500" cy="297000"/>
          </a:xfrm>
          <a:prstGeom prst="rect">
            <a:avLst/>
          </a:prstGeom>
          <a:solidFill>
            <a:srgbClr val="B2D8F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CH">
                <a:solidFill>
                  <a:schemeClr val="dk1"/>
                </a:solidFill>
              </a:rPr>
              <a:t>C2S1</a:t>
            </a:r>
            <a:endParaRPr>
              <a:solidFill>
                <a:schemeClr val="dk1"/>
              </a:solidFill>
            </a:endParaRPr>
          </a:p>
        </p:txBody>
      </p:sp>
      <p:sp>
        <p:nvSpPr>
          <p:cNvPr id="657" name="Google Shape;657;g10e45f9c348_0_53"/>
          <p:cNvSpPr txBox="1"/>
          <p:nvPr/>
        </p:nvSpPr>
        <p:spPr>
          <a:xfrm>
            <a:off x="817039" y="6349904"/>
            <a:ext cx="5394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H" sz="1200"/>
              <a:t>C#: Number of component, S#: Number of service within the component </a:t>
            </a:r>
            <a:endParaRPr sz="1200"/>
          </a:p>
        </p:txBody>
      </p:sp>
      <p:sp>
        <p:nvSpPr>
          <p:cNvPr id="658" name="Google Shape;658;g10e45f9c348_0_53"/>
          <p:cNvSpPr/>
          <p:nvPr/>
        </p:nvSpPr>
        <p:spPr>
          <a:xfrm rot="-5400000">
            <a:off x="-40050" y="2720247"/>
            <a:ext cx="649500" cy="297000"/>
          </a:xfrm>
          <a:prstGeom prst="rect">
            <a:avLst/>
          </a:prstGeom>
          <a:solidFill>
            <a:srgbClr val="B2D8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H" sz="1200">
                <a:solidFill>
                  <a:schemeClr val="dk1"/>
                </a:solidFill>
              </a:rPr>
              <a:t>C2S2</a:t>
            </a:r>
            <a:endParaRPr sz="1200">
              <a:solidFill>
                <a:schemeClr val="dk1"/>
              </a:solidFill>
            </a:endParaRPr>
          </a:p>
        </p:txBody>
      </p:sp>
      <p:sp>
        <p:nvSpPr>
          <p:cNvPr id="659" name="Google Shape;659;g10e45f9c348_0_53"/>
          <p:cNvSpPr/>
          <p:nvPr/>
        </p:nvSpPr>
        <p:spPr>
          <a:xfrm rot="-5400000">
            <a:off x="-38850" y="3447397"/>
            <a:ext cx="634200" cy="297000"/>
          </a:xfrm>
          <a:prstGeom prst="rect">
            <a:avLst/>
          </a:prstGeom>
          <a:solidFill>
            <a:srgbClr val="B2D8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H" sz="1200">
                <a:solidFill>
                  <a:schemeClr val="dk1"/>
                </a:solidFill>
              </a:rPr>
              <a:t>C2S3</a:t>
            </a:r>
            <a:endParaRPr sz="1200">
              <a:solidFill>
                <a:schemeClr val="dk1"/>
              </a:solidFill>
            </a:endParaRPr>
          </a:p>
        </p:txBody>
      </p:sp>
      <p:sp>
        <p:nvSpPr>
          <p:cNvPr id="660" name="Google Shape;660;g10e45f9c348_0_53"/>
          <p:cNvSpPr/>
          <p:nvPr/>
        </p:nvSpPr>
        <p:spPr>
          <a:xfrm rot="-5400000">
            <a:off x="-52500" y="4180426"/>
            <a:ext cx="661500" cy="297000"/>
          </a:xfrm>
          <a:prstGeom prst="rect">
            <a:avLst/>
          </a:prstGeom>
          <a:solidFill>
            <a:srgbClr val="B2D8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H" sz="1200">
                <a:solidFill>
                  <a:schemeClr val="dk1"/>
                </a:solidFill>
              </a:rPr>
              <a:t>C2S4</a:t>
            </a:r>
            <a:endParaRPr sz="1200">
              <a:solidFill>
                <a:schemeClr val="dk1"/>
              </a:solidFill>
            </a:endParaRPr>
          </a:p>
        </p:txBody>
      </p:sp>
      <p:sp>
        <p:nvSpPr>
          <p:cNvPr id="661" name="Google Shape;661;g10e45f9c348_0_53"/>
          <p:cNvSpPr txBox="1"/>
          <p:nvPr/>
        </p:nvSpPr>
        <p:spPr>
          <a:xfrm>
            <a:off x="585521" y="1932425"/>
            <a:ext cx="2023200" cy="45009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500" b="1">
                <a:solidFill>
                  <a:schemeClr val="lt1"/>
                </a:solidFill>
                <a:latin typeface="Calibri"/>
                <a:ea typeface="Calibri"/>
                <a:cs typeface="Calibri"/>
                <a:sym typeface="Calibri"/>
              </a:rPr>
              <a:t>SCOPE</a:t>
            </a:r>
            <a:r>
              <a:rPr lang="fr-CH" sz="1500">
                <a:solidFill>
                  <a:schemeClr val="lt1"/>
                </a:solidFill>
                <a:latin typeface="Calibri"/>
                <a:ea typeface="Calibri"/>
                <a:cs typeface="Calibri"/>
                <a:sym typeface="Calibri"/>
              </a:rPr>
              <a:t> </a:t>
            </a:r>
            <a:endParaRPr sz="1200">
              <a:solidFill>
                <a:schemeClr val="lt1"/>
              </a:solidFill>
            </a:endParaRPr>
          </a:p>
        </p:txBody>
      </p:sp>
      <p:sp>
        <p:nvSpPr>
          <p:cNvPr id="662" name="Google Shape;662;g10e45f9c348_0_53"/>
          <p:cNvSpPr txBox="1"/>
          <p:nvPr/>
        </p:nvSpPr>
        <p:spPr>
          <a:xfrm>
            <a:off x="570700" y="2533725"/>
            <a:ext cx="2051100" cy="66245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500" b="1">
                <a:solidFill>
                  <a:schemeClr val="lt1"/>
                </a:solidFill>
                <a:latin typeface="Calibri"/>
                <a:ea typeface="Calibri"/>
                <a:cs typeface="Calibri"/>
                <a:sym typeface="Calibri"/>
              </a:rPr>
              <a:t>TRAIN: </a:t>
            </a:r>
            <a:r>
              <a:rPr lang="fr-CH" sz="1200" b="1" err="1">
                <a:solidFill>
                  <a:schemeClr val="lt1"/>
                </a:solidFill>
                <a:latin typeface="Calibri"/>
                <a:ea typeface="Calibri"/>
                <a:cs typeface="Calibri"/>
                <a:sym typeface="Calibri"/>
              </a:rPr>
              <a:t>Awareness</a:t>
            </a:r>
            <a:r>
              <a:rPr lang="fr-CH" sz="1200" b="1">
                <a:solidFill>
                  <a:schemeClr val="lt1"/>
                </a:solidFill>
                <a:latin typeface="Calibri"/>
                <a:ea typeface="Calibri"/>
                <a:cs typeface="Calibri"/>
                <a:sym typeface="Calibri"/>
              </a:rPr>
              <a:t> </a:t>
            </a:r>
            <a:r>
              <a:rPr lang="fr-CH" sz="1200" b="1" err="1">
                <a:solidFill>
                  <a:schemeClr val="lt1"/>
                </a:solidFill>
                <a:latin typeface="Calibri"/>
                <a:ea typeface="Calibri"/>
                <a:cs typeface="Calibri"/>
                <a:sym typeface="Calibri"/>
              </a:rPr>
              <a:t>raising</a:t>
            </a:r>
            <a:r>
              <a:rPr lang="fr-CH" sz="1200" b="1">
                <a:solidFill>
                  <a:schemeClr val="lt1"/>
                </a:solidFill>
                <a:latin typeface="Calibri"/>
                <a:ea typeface="Calibri"/>
                <a:cs typeface="Calibri"/>
                <a:sym typeface="Calibri"/>
              </a:rPr>
              <a:t>  and </a:t>
            </a:r>
            <a:r>
              <a:rPr lang="fr-CH" sz="1200" b="1" err="1">
                <a:solidFill>
                  <a:schemeClr val="lt1"/>
                </a:solidFill>
                <a:latin typeface="Calibri"/>
                <a:ea typeface="Calibri"/>
                <a:cs typeface="Calibri"/>
                <a:sym typeface="Calibri"/>
              </a:rPr>
              <a:t>capacity</a:t>
            </a:r>
            <a:r>
              <a:rPr lang="fr-CH" sz="1200" b="1">
                <a:solidFill>
                  <a:schemeClr val="lt1"/>
                </a:solidFill>
                <a:latin typeface="Calibri"/>
                <a:ea typeface="Calibri"/>
                <a:cs typeface="Calibri"/>
                <a:sym typeface="Calibri"/>
              </a:rPr>
              <a:t> development</a:t>
            </a:r>
            <a:endParaRPr sz="1200">
              <a:solidFill>
                <a:schemeClr val="lt1"/>
              </a:solidFill>
            </a:endParaRPr>
          </a:p>
        </p:txBody>
      </p:sp>
      <p:sp>
        <p:nvSpPr>
          <p:cNvPr id="663" name="Google Shape;663;g10e45f9c348_0_53"/>
          <p:cNvSpPr/>
          <p:nvPr/>
        </p:nvSpPr>
        <p:spPr>
          <a:xfrm>
            <a:off x="494673" y="3264375"/>
            <a:ext cx="2360400" cy="655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g10e45f9c348_0_53"/>
          <p:cNvSpPr txBox="1"/>
          <p:nvPr/>
        </p:nvSpPr>
        <p:spPr>
          <a:xfrm>
            <a:off x="501525" y="3271425"/>
            <a:ext cx="2429700" cy="66245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500" b="1">
                <a:solidFill>
                  <a:schemeClr val="lt1"/>
                </a:solidFill>
                <a:latin typeface="Calibri"/>
                <a:ea typeface="Calibri"/>
                <a:cs typeface="Calibri"/>
                <a:sym typeface="Calibri"/>
              </a:rPr>
              <a:t>ANALYSE: </a:t>
            </a:r>
            <a:r>
              <a:rPr lang="fr-CH" sz="1200" b="1">
                <a:solidFill>
                  <a:schemeClr val="lt1"/>
                </a:solidFill>
                <a:latin typeface="Calibri"/>
                <a:ea typeface="Calibri"/>
                <a:cs typeface="Calibri"/>
                <a:sym typeface="Calibri"/>
              </a:rPr>
              <a:t>Citizen-</a:t>
            </a:r>
            <a:r>
              <a:rPr lang="fr-CH" sz="1200" b="1" err="1">
                <a:solidFill>
                  <a:schemeClr val="lt1"/>
                </a:solidFill>
                <a:latin typeface="Calibri"/>
                <a:ea typeface="Calibri"/>
                <a:cs typeface="Calibri"/>
                <a:sym typeface="Calibri"/>
              </a:rPr>
              <a:t>centric</a:t>
            </a:r>
            <a:r>
              <a:rPr lang="fr-CH" sz="1200" b="1">
                <a:solidFill>
                  <a:schemeClr val="lt1"/>
                </a:solidFill>
                <a:latin typeface="Calibri"/>
                <a:ea typeface="Calibri"/>
                <a:cs typeface="Calibri"/>
                <a:sym typeface="Calibri"/>
              </a:rPr>
              <a:t> digital </a:t>
            </a:r>
            <a:r>
              <a:rPr lang="fr-CH" sz="1200" b="1" err="1">
                <a:solidFill>
                  <a:schemeClr val="lt1"/>
                </a:solidFill>
                <a:latin typeface="Calibri"/>
                <a:ea typeface="Calibri"/>
                <a:cs typeface="Calibri"/>
                <a:sym typeface="Calibri"/>
              </a:rPr>
              <a:t>government</a:t>
            </a:r>
            <a:r>
              <a:rPr lang="fr-CH" sz="1200" b="1">
                <a:solidFill>
                  <a:schemeClr val="lt1"/>
                </a:solidFill>
                <a:latin typeface="Calibri"/>
                <a:ea typeface="Calibri"/>
                <a:cs typeface="Calibri"/>
                <a:sym typeface="Calibri"/>
              </a:rPr>
              <a:t> services identification</a:t>
            </a:r>
            <a:r>
              <a:rPr lang="fr-CH" sz="1200">
                <a:solidFill>
                  <a:schemeClr val="lt1"/>
                </a:solidFill>
                <a:latin typeface="Calibri"/>
                <a:ea typeface="Calibri"/>
                <a:cs typeface="Calibri"/>
                <a:sym typeface="Calibri"/>
              </a:rPr>
              <a:t> </a:t>
            </a:r>
            <a:endParaRPr sz="1200">
              <a:solidFill>
                <a:schemeClr val="lt1"/>
              </a:solidFill>
            </a:endParaRPr>
          </a:p>
        </p:txBody>
      </p:sp>
      <p:sp>
        <p:nvSpPr>
          <p:cNvPr id="665" name="Google Shape;665;g10e45f9c348_0_53"/>
          <p:cNvSpPr txBox="1"/>
          <p:nvPr/>
        </p:nvSpPr>
        <p:spPr>
          <a:xfrm>
            <a:off x="509050" y="3986775"/>
            <a:ext cx="2429700" cy="66245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500" b="1">
                <a:solidFill>
                  <a:schemeClr val="lt1"/>
                </a:solidFill>
                <a:latin typeface="Calibri"/>
                <a:ea typeface="Calibri"/>
                <a:cs typeface="Calibri"/>
                <a:sym typeface="Calibri"/>
              </a:rPr>
              <a:t>DESIGN: </a:t>
            </a:r>
            <a:r>
              <a:rPr lang="fr-CH" sz="1200" b="1">
                <a:solidFill>
                  <a:schemeClr val="lt1"/>
                </a:solidFill>
                <a:latin typeface="Calibri"/>
                <a:ea typeface="Calibri"/>
                <a:cs typeface="Calibri"/>
                <a:sym typeface="Calibri"/>
              </a:rPr>
              <a:t>Digital </a:t>
            </a:r>
            <a:r>
              <a:rPr lang="fr-CH" sz="1200" b="1" err="1">
                <a:solidFill>
                  <a:schemeClr val="lt1"/>
                </a:solidFill>
                <a:latin typeface="Calibri"/>
                <a:ea typeface="Calibri"/>
                <a:cs typeface="Calibri"/>
                <a:sym typeface="Calibri"/>
              </a:rPr>
              <a:t>government</a:t>
            </a:r>
            <a:r>
              <a:rPr lang="fr-CH" sz="1200" b="1">
                <a:solidFill>
                  <a:schemeClr val="lt1"/>
                </a:solidFill>
                <a:latin typeface="Calibri"/>
                <a:ea typeface="Calibri"/>
                <a:cs typeface="Calibri"/>
                <a:sym typeface="Calibri"/>
              </a:rPr>
              <a:t> service infrastructure design</a:t>
            </a:r>
            <a:endParaRPr sz="1200">
              <a:solidFill>
                <a:schemeClr val="lt1"/>
              </a:solidFill>
            </a:endParaRPr>
          </a:p>
        </p:txBody>
      </p:sp>
      <p:sp>
        <p:nvSpPr>
          <p:cNvPr id="666" name="Google Shape;666;g10e45f9c348_0_53"/>
          <p:cNvSpPr/>
          <p:nvPr/>
        </p:nvSpPr>
        <p:spPr>
          <a:xfrm>
            <a:off x="491398" y="4748130"/>
            <a:ext cx="2360400" cy="655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g10e45f9c348_0_53"/>
          <p:cNvSpPr txBox="1"/>
          <p:nvPr/>
        </p:nvSpPr>
        <p:spPr>
          <a:xfrm>
            <a:off x="509325" y="4761400"/>
            <a:ext cx="2023200" cy="66245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500" b="1">
                <a:solidFill>
                  <a:schemeClr val="lt1"/>
                </a:solidFill>
                <a:latin typeface="Calibri"/>
                <a:ea typeface="Calibri"/>
                <a:cs typeface="Calibri"/>
                <a:sym typeface="Calibri"/>
              </a:rPr>
              <a:t>PROTOTYPE: </a:t>
            </a:r>
            <a:r>
              <a:rPr lang="fr-CH" sz="1200" b="1">
                <a:solidFill>
                  <a:schemeClr val="lt1"/>
                </a:solidFill>
                <a:latin typeface="Calibri"/>
                <a:ea typeface="Calibri"/>
                <a:cs typeface="Calibri"/>
                <a:sym typeface="Calibri"/>
              </a:rPr>
              <a:t>Building Block </a:t>
            </a:r>
            <a:r>
              <a:rPr lang="fr-CH" sz="1200" b="1" err="1">
                <a:solidFill>
                  <a:schemeClr val="lt1"/>
                </a:solidFill>
                <a:latin typeface="Calibri"/>
                <a:ea typeface="Calibri"/>
                <a:cs typeface="Calibri"/>
                <a:sym typeface="Calibri"/>
              </a:rPr>
              <a:t>prototyping</a:t>
            </a:r>
            <a:r>
              <a:rPr lang="fr-CH" sz="1200">
                <a:solidFill>
                  <a:schemeClr val="lt1"/>
                </a:solidFill>
                <a:latin typeface="Calibri"/>
                <a:ea typeface="Calibri"/>
                <a:cs typeface="Calibri"/>
                <a:sym typeface="Calibri"/>
              </a:rPr>
              <a:t> </a:t>
            </a:r>
            <a:endParaRPr sz="1200" b="1">
              <a:solidFill>
                <a:schemeClr val="lt1"/>
              </a:solidFill>
              <a:latin typeface="Calibri"/>
              <a:ea typeface="Calibri"/>
              <a:cs typeface="Calibri"/>
              <a:sym typeface="Calibri"/>
            </a:endParaRPr>
          </a:p>
        </p:txBody>
      </p:sp>
      <p:sp>
        <p:nvSpPr>
          <p:cNvPr id="668" name="Google Shape;668;g10e45f9c348_0_53"/>
          <p:cNvSpPr/>
          <p:nvPr/>
        </p:nvSpPr>
        <p:spPr>
          <a:xfrm>
            <a:off x="491399" y="5487153"/>
            <a:ext cx="2360400" cy="655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g10e45f9c348_0_53"/>
          <p:cNvSpPr txBox="1"/>
          <p:nvPr/>
        </p:nvSpPr>
        <p:spPr>
          <a:xfrm>
            <a:off x="507217" y="5602674"/>
            <a:ext cx="2084400" cy="45009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500" b="1">
                <a:solidFill>
                  <a:schemeClr val="lt1"/>
                </a:solidFill>
                <a:latin typeface="Calibri"/>
                <a:ea typeface="Calibri"/>
                <a:cs typeface="Calibri"/>
                <a:sym typeface="Calibri"/>
              </a:rPr>
              <a:t>PROCURE</a:t>
            </a:r>
            <a:endParaRPr sz="1500" b="1">
              <a:solidFill>
                <a:schemeClr val="lt1"/>
              </a:solidFill>
              <a:latin typeface="Calibri"/>
              <a:ea typeface="Calibri"/>
              <a:cs typeface="Calibri"/>
              <a:sym typeface="Calibri"/>
            </a:endParaRPr>
          </a:p>
        </p:txBody>
      </p:sp>
      <p:sp>
        <p:nvSpPr>
          <p:cNvPr id="670" name="Google Shape;670;g10e45f9c348_0_53"/>
          <p:cNvSpPr/>
          <p:nvPr/>
        </p:nvSpPr>
        <p:spPr>
          <a:xfrm rot="-5400000">
            <a:off x="-52500" y="4942426"/>
            <a:ext cx="661500" cy="297000"/>
          </a:xfrm>
          <a:prstGeom prst="rect">
            <a:avLst/>
          </a:prstGeom>
          <a:solidFill>
            <a:srgbClr val="B2D8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H" sz="1200">
                <a:solidFill>
                  <a:schemeClr val="dk1"/>
                </a:solidFill>
              </a:rPr>
              <a:t>C2S5</a:t>
            </a:r>
            <a:endParaRPr sz="1200">
              <a:solidFill>
                <a:schemeClr val="dk1"/>
              </a:solidFill>
            </a:endParaRPr>
          </a:p>
        </p:txBody>
      </p:sp>
      <p:sp>
        <p:nvSpPr>
          <p:cNvPr id="671" name="Google Shape;671;g10e45f9c348_0_53"/>
          <p:cNvSpPr/>
          <p:nvPr/>
        </p:nvSpPr>
        <p:spPr>
          <a:xfrm rot="-5400000">
            <a:off x="-41013" y="5658476"/>
            <a:ext cx="661500" cy="297000"/>
          </a:xfrm>
          <a:prstGeom prst="rect">
            <a:avLst/>
          </a:prstGeom>
          <a:solidFill>
            <a:srgbClr val="B2D8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H" sz="1200">
                <a:solidFill>
                  <a:schemeClr val="dk1"/>
                </a:solidFill>
              </a:rPr>
              <a:t>C2S6</a:t>
            </a:r>
            <a:endParaRPr sz="1200">
              <a:solidFill>
                <a:schemeClr val="dk1"/>
              </a:solidFill>
            </a:endParaRPr>
          </a:p>
        </p:txBody>
      </p:sp>
      <p:sp>
        <p:nvSpPr>
          <p:cNvPr id="672" name="Google Shape;672;g10e45f9c348_0_53"/>
          <p:cNvSpPr/>
          <p:nvPr/>
        </p:nvSpPr>
        <p:spPr>
          <a:xfrm>
            <a:off x="2931096" y="1817325"/>
            <a:ext cx="6141900" cy="6495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CH" sz="1200" err="1">
                <a:solidFill>
                  <a:srgbClr val="222222"/>
                </a:solidFill>
                <a:latin typeface="Calibri"/>
                <a:ea typeface="Calibri"/>
                <a:cs typeface="Calibri"/>
                <a:sym typeface="Calibri"/>
              </a:rPr>
              <a:t>Identify</a:t>
            </a:r>
            <a:r>
              <a:rPr lang="fr-CH" sz="1200">
                <a:solidFill>
                  <a:srgbClr val="222222"/>
                </a:solidFill>
                <a:latin typeface="Calibri"/>
                <a:ea typeface="Calibri"/>
                <a:cs typeface="Calibri"/>
                <a:sym typeface="Calibri"/>
              </a:rPr>
              <a:t> </a:t>
            </a:r>
            <a:r>
              <a:rPr lang="fr-CH" sz="1200" err="1">
                <a:solidFill>
                  <a:srgbClr val="222222"/>
                </a:solidFill>
                <a:latin typeface="Calibri"/>
                <a:ea typeface="Calibri"/>
                <a:cs typeface="Calibri"/>
                <a:sym typeface="Calibri"/>
              </a:rPr>
              <a:t>specific</a:t>
            </a:r>
            <a:r>
              <a:rPr lang="fr-CH" sz="1200">
                <a:solidFill>
                  <a:srgbClr val="222222"/>
                </a:solidFill>
                <a:latin typeface="Calibri"/>
                <a:ea typeface="Calibri"/>
                <a:cs typeface="Calibri"/>
                <a:sym typeface="Calibri"/>
              </a:rPr>
              <a:t> country </a:t>
            </a:r>
            <a:r>
              <a:rPr lang="fr-CH" sz="1200" err="1">
                <a:solidFill>
                  <a:srgbClr val="222222"/>
                </a:solidFill>
                <a:latin typeface="Calibri"/>
                <a:ea typeface="Calibri"/>
                <a:cs typeface="Calibri"/>
                <a:sym typeface="Calibri"/>
              </a:rPr>
              <a:t>needs</a:t>
            </a:r>
            <a:r>
              <a:rPr lang="fr-CH" sz="1200">
                <a:solidFill>
                  <a:srgbClr val="222222"/>
                </a:solidFill>
                <a:latin typeface="Calibri"/>
                <a:ea typeface="Calibri"/>
                <a:cs typeface="Calibri"/>
                <a:sym typeface="Calibri"/>
              </a:rPr>
              <a:t> &amp; </a:t>
            </a:r>
            <a:r>
              <a:rPr lang="fr-CH" sz="1200" err="1">
                <a:solidFill>
                  <a:srgbClr val="222222"/>
                </a:solidFill>
                <a:latin typeface="Calibri"/>
                <a:ea typeface="Calibri"/>
                <a:cs typeface="Calibri"/>
                <a:sym typeface="Calibri"/>
              </a:rPr>
              <a:t>context</a:t>
            </a:r>
            <a:r>
              <a:rPr lang="fr-CH" sz="1200">
                <a:solidFill>
                  <a:srgbClr val="222222"/>
                </a:solidFill>
                <a:latin typeface="Calibri"/>
                <a:ea typeface="Calibri"/>
                <a:cs typeface="Calibri"/>
                <a:sym typeface="Calibri"/>
              </a:rPr>
              <a:t>, </a:t>
            </a:r>
            <a:r>
              <a:rPr lang="fr-CH" sz="1200" err="1">
                <a:solidFill>
                  <a:srgbClr val="222222"/>
                </a:solidFill>
                <a:latin typeface="Calibri"/>
                <a:ea typeface="Calibri"/>
                <a:cs typeface="Calibri"/>
                <a:sym typeface="Calibri"/>
              </a:rPr>
              <a:t>which</a:t>
            </a:r>
            <a:r>
              <a:rPr lang="fr-CH" sz="1200">
                <a:solidFill>
                  <a:srgbClr val="222222"/>
                </a:solidFill>
                <a:latin typeface="Calibri"/>
                <a:ea typeface="Calibri"/>
                <a:cs typeface="Calibri"/>
                <a:sym typeface="Calibri"/>
              </a:rPr>
              <a:t> BB(s) are </a:t>
            </a:r>
            <a:r>
              <a:rPr lang="fr-CH" sz="1200" err="1">
                <a:solidFill>
                  <a:srgbClr val="222222"/>
                </a:solidFill>
                <a:latin typeface="Calibri"/>
                <a:ea typeface="Calibri"/>
                <a:cs typeface="Calibri"/>
                <a:sym typeface="Calibri"/>
              </a:rPr>
              <a:t>required</a:t>
            </a:r>
            <a:r>
              <a:rPr lang="fr-CH" sz="1200">
                <a:solidFill>
                  <a:srgbClr val="222222"/>
                </a:solidFill>
                <a:latin typeface="Calibri"/>
                <a:ea typeface="Calibri"/>
                <a:cs typeface="Calibri"/>
                <a:sym typeface="Calibri"/>
              </a:rPr>
              <a:t>, stakeholders, </a:t>
            </a:r>
            <a:r>
              <a:rPr lang="fr-CH" sz="1200" err="1">
                <a:solidFill>
                  <a:srgbClr val="222222"/>
                </a:solidFill>
                <a:latin typeface="Calibri"/>
                <a:ea typeface="Calibri"/>
                <a:cs typeface="Calibri"/>
                <a:sym typeface="Calibri"/>
              </a:rPr>
              <a:t>identify</a:t>
            </a:r>
            <a:r>
              <a:rPr lang="fr-CH" sz="1200">
                <a:solidFill>
                  <a:srgbClr val="222222"/>
                </a:solidFill>
                <a:latin typeface="Calibri"/>
                <a:ea typeface="Calibri"/>
                <a:cs typeface="Calibri"/>
                <a:sym typeface="Calibri"/>
              </a:rPr>
              <a:t> </a:t>
            </a:r>
            <a:r>
              <a:rPr lang="fr-CH" sz="1200" err="1">
                <a:solidFill>
                  <a:srgbClr val="222222"/>
                </a:solidFill>
                <a:latin typeface="Calibri"/>
                <a:ea typeface="Calibri"/>
                <a:cs typeface="Calibri"/>
                <a:sym typeface="Calibri"/>
              </a:rPr>
              <a:t>capacity</a:t>
            </a:r>
            <a:r>
              <a:rPr lang="fr-CH" sz="1200">
                <a:solidFill>
                  <a:srgbClr val="222222"/>
                </a:solidFill>
                <a:latin typeface="Calibri"/>
                <a:ea typeface="Calibri"/>
                <a:cs typeface="Calibri"/>
                <a:sym typeface="Calibri"/>
              </a:rPr>
              <a:t> gaps, </a:t>
            </a:r>
            <a:r>
              <a:rPr lang="fr-CH" sz="1200" err="1">
                <a:solidFill>
                  <a:srgbClr val="222222"/>
                </a:solidFill>
                <a:latin typeface="Calibri"/>
                <a:ea typeface="Calibri"/>
                <a:cs typeface="Calibri"/>
                <a:sym typeface="Calibri"/>
              </a:rPr>
              <a:t>alignment</a:t>
            </a:r>
            <a:r>
              <a:rPr lang="fr-CH" sz="1200">
                <a:solidFill>
                  <a:srgbClr val="222222"/>
                </a:solidFill>
                <a:latin typeface="Calibri"/>
                <a:ea typeface="Calibri"/>
                <a:cs typeface="Calibri"/>
                <a:sym typeface="Calibri"/>
              </a:rPr>
              <a:t> of Digital </a:t>
            </a:r>
            <a:r>
              <a:rPr lang="fr-CH" sz="1200" err="1">
                <a:solidFill>
                  <a:srgbClr val="222222"/>
                </a:solidFill>
                <a:latin typeface="Calibri"/>
                <a:ea typeface="Calibri"/>
                <a:cs typeface="Calibri"/>
                <a:sym typeface="Calibri"/>
              </a:rPr>
              <a:t>Government</a:t>
            </a:r>
            <a:r>
              <a:rPr lang="fr-CH" sz="1200">
                <a:solidFill>
                  <a:srgbClr val="222222"/>
                </a:solidFill>
                <a:latin typeface="Calibri"/>
                <a:ea typeface="Calibri"/>
                <a:cs typeface="Calibri"/>
                <a:sym typeface="Calibri"/>
              </a:rPr>
              <a:t> Strategy </a:t>
            </a:r>
            <a:r>
              <a:rPr lang="fr-CH" sz="1300">
                <a:solidFill>
                  <a:srgbClr val="222222"/>
                </a:solidFill>
                <a:latin typeface="Calibri"/>
                <a:ea typeface="Calibri"/>
                <a:cs typeface="Calibri"/>
                <a:sym typeface="Calibri"/>
              </a:rPr>
              <a:t>to </a:t>
            </a:r>
            <a:r>
              <a:rPr lang="fr-CH" sz="1300" err="1">
                <a:solidFill>
                  <a:srgbClr val="222222"/>
                </a:solidFill>
                <a:latin typeface="Calibri"/>
                <a:ea typeface="Calibri"/>
                <a:cs typeface="Calibri"/>
                <a:sym typeface="Calibri"/>
              </a:rPr>
              <a:t>SGDs</a:t>
            </a:r>
            <a:r>
              <a:rPr lang="fr-CH" sz="1300">
                <a:solidFill>
                  <a:srgbClr val="222222"/>
                </a:solidFill>
                <a:latin typeface="Calibri"/>
                <a:ea typeface="Calibri"/>
                <a:cs typeface="Calibri"/>
                <a:sym typeface="Calibri"/>
              </a:rPr>
              <a:t> Digital Investment Framework.</a:t>
            </a:r>
            <a:endParaRPr sz="1300">
              <a:solidFill>
                <a:srgbClr val="222222"/>
              </a:solidFill>
              <a:latin typeface="Calibri"/>
              <a:ea typeface="Calibri"/>
              <a:cs typeface="Calibri"/>
              <a:sym typeface="Calibri"/>
            </a:endParaRPr>
          </a:p>
        </p:txBody>
      </p:sp>
      <p:sp>
        <p:nvSpPr>
          <p:cNvPr id="673" name="Google Shape;673;g10e45f9c348_0_53"/>
          <p:cNvSpPr/>
          <p:nvPr/>
        </p:nvSpPr>
        <p:spPr>
          <a:xfrm>
            <a:off x="2931096" y="2544860"/>
            <a:ext cx="6141900" cy="6495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CH" sz="1300">
                <a:solidFill>
                  <a:srgbClr val="222222"/>
                </a:solidFill>
                <a:latin typeface="Calibri"/>
                <a:ea typeface="Calibri"/>
                <a:cs typeface="Calibri"/>
                <a:sym typeface="Calibri"/>
              </a:rPr>
              <a:t>Share, </a:t>
            </a:r>
            <a:r>
              <a:rPr lang="fr-CH" sz="1300" err="1">
                <a:solidFill>
                  <a:srgbClr val="222222"/>
                </a:solidFill>
                <a:latin typeface="Calibri"/>
                <a:ea typeface="Calibri"/>
                <a:cs typeface="Calibri"/>
                <a:sym typeface="Calibri"/>
              </a:rPr>
              <a:t>explain</a:t>
            </a:r>
            <a:r>
              <a:rPr lang="fr-CH" sz="1300">
                <a:solidFill>
                  <a:srgbClr val="222222"/>
                </a:solidFill>
                <a:latin typeface="Calibri"/>
                <a:ea typeface="Calibri"/>
                <a:cs typeface="Calibri"/>
                <a:sym typeface="Calibri"/>
              </a:rPr>
              <a:t> and </a:t>
            </a:r>
            <a:r>
              <a:rPr lang="fr-CH" sz="1300" err="1">
                <a:solidFill>
                  <a:srgbClr val="222222"/>
                </a:solidFill>
                <a:latin typeface="Calibri"/>
                <a:ea typeface="Calibri"/>
                <a:cs typeface="Calibri"/>
                <a:sym typeface="Calibri"/>
              </a:rPr>
              <a:t>demonstrate</a:t>
            </a:r>
            <a:r>
              <a:rPr lang="fr-CH" sz="1300">
                <a:solidFill>
                  <a:srgbClr val="222222"/>
                </a:solidFill>
                <a:latin typeface="Calibri"/>
                <a:ea typeface="Calibri"/>
                <a:cs typeface="Calibri"/>
                <a:sym typeface="Calibri"/>
              </a:rPr>
              <a:t> the </a:t>
            </a:r>
            <a:r>
              <a:rPr lang="fr-CH" sz="1300" err="1">
                <a:solidFill>
                  <a:srgbClr val="222222"/>
                </a:solidFill>
                <a:latin typeface="Calibri"/>
                <a:ea typeface="Calibri"/>
                <a:cs typeface="Calibri"/>
                <a:sym typeface="Calibri"/>
              </a:rPr>
              <a:t>GovStack</a:t>
            </a:r>
            <a:r>
              <a:rPr lang="fr-CH" sz="1300">
                <a:solidFill>
                  <a:srgbClr val="222222"/>
                </a:solidFill>
                <a:latin typeface="Calibri"/>
                <a:ea typeface="Calibri"/>
                <a:cs typeface="Calibri"/>
                <a:sym typeface="Calibri"/>
              </a:rPr>
              <a:t> </a:t>
            </a:r>
            <a:r>
              <a:rPr lang="fr-CH" sz="1300" err="1">
                <a:solidFill>
                  <a:srgbClr val="222222"/>
                </a:solidFill>
                <a:latin typeface="Calibri"/>
                <a:ea typeface="Calibri"/>
                <a:cs typeface="Calibri"/>
                <a:sym typeface="Calibri"/>
              </a:rPr>
              <a:t>specifications</a:t>
            </a:r>
            <a:r>
              <a:rPr lang="fr-CH" sz="1300">
                <a:solidFill>
                  <a:srgbClr val="222222"/>
                </a:solidFill>
                <a:latin typeface="Calibri"/>
                <a:ea typeface="Calibri"/>
                <a:cs typeface="Calibri"/>
                <a:sym typeface="Calibri"/>
              </a:rPr>
              <a:t> and </a:t>
            </a:r>
            <a:r>
              <a:rPr lang="fr-CH" sz="1300" err="1">
                <a:solidFill>
                  <a:srgbClr val="222222"/>
                </a:solidFill>
                <a:latin typeface="Calibri"/>
                <a:ea typeface="Calibri"/>
                <a:cs typeface="Calibri"/>
                <a:sym typeface="Calibri"/>
              </a:rPr>
              <a:t>make</a:t>
            </a:r>
            <a:r>
              <a:rPr lang="fr-CH" sz="1300">
                <a:solidFill>
                  <a:srgbClr val="222222"/>
                </a:solidFill>
                <a:latin typeface="Calibri"/>
                <a:ea typeface="Calibri"/>
                <a:cs typeface="Calibri"/>
                <a:sym typeface="Calibri"/>
              </a:rPr>
              <a:t> sure </a:t>
            </a:r>
            <a:r>
              <a:rPr lang="fr-CH" sz="1300" err="1">
                <a:solidFill>
                  <a:srgbClr val="222222"/>
                </a:solidFill>
                <a:latin typeface="Calibri"/>
                <a:ea typeface="Calibri"/>
                <a:cs typeface="Calibri"/>
                <a:sym typeface="Calibri"/>
              </a:rPr>
              <a:t>that</a:t>
            </a:r>
            <a:r>
              <a:rPr lang="fr-CH" sz="1300">
                <a:solidFill>
                  <a:srgbClr val="222222"/>
                </a:solidFill>
                <a:latin typeface="Calibri"/>
                <a:ea typeface="Calibri"/>
                <a:cs typeface="Calibri"/>
                <a:sym typeface="Calibri"/>
              </a:rPr>
              <a:t> </a:t>
            </a:r>
            <a:r>
              <a:rPr lang="fr-CH" sz="1300" err="1">
                <a:solidFill>
                  <a:srgbClr val="222222"/>
                </a:solidFill>
                <a:latin typeface="Calibri"/>
                <a:ea typeface="Calibri"/>
                <a:cs typeface="Calibri"/>
                <a:sym typeface="Calibri"/>
              </a:rPr>
              <a:t>gov</a:t>
            </a:r>
            <a:r>
              <a:rPr lang="fr-CH" sz="1300">
                <a:solidFill>
                  <a:srgbClr val="222222"/>
                </a:solidFill>
                <a:latin typeface="Calibri"/>
                <a:ea typeface="Calibri"/>
                <a:cs typeface="Calibri"/>
                <a:sym typeface="Calibri"/>
              </a:rPr>
              <a:t>. </a:t>
            </a:r>
            <a:r>
              <a:rPr lang="fr-CH" sz="1300" err="1">
                <a:solidFill>
                  <a:srgbClr val="222222"/>
                </a:solidFill>
                <a:latin typeface="Calibri"/>
                <a:ea typeface="Calibri"/>
                <a:cs typeface="Calibri"/>
                <a:sym typeface="Calibri"/>
              </a:rPr>
              <a:t>officials</a:t>
            </a:r>
            <a:r>
              <a:rPr lang="fr-CH" sz="1300">
                <a:solidFill>
                  <a:srgbClr val="222222"/>
                </a:solidFill>
                <a:latin typeface="Calibri"/>
                <a:ea typeface="Calibri"/>
                <a:cs typeface="Calibri"/>
                <a:sym typeface="Calibri"/>
              </a:rPr>
              <a:t> are </a:t>
            </a:r>
            <a:r>
              <a:rPr lang="fr-CH" sz="1300" err="1">
                <a:solidFill>
                  <a:srgbClr val="222222"/>
                </a:solidFill>
                <a:latin typeface="Calibri"/>
                <a:ea typeface="Calibri"/>
                <a:cs typeface="Calibri"/>
                <a:sym typeface="Calibri"/>
              </a:rPr>
              <a:t>well</a:t>
            </a:r>
            <a:r>
              <a:rPr lang="fr-CH" sz="1300">
                <a:solidFill>
                  <a:srgbClr val="222222"/>
                </a:solidFill>
                <a:latin typeface="Calibri"/>
                <a:ea typeface="Calibri"/>
                <a:cs typeface="Calibri"/>
                <a:sym typeface="Calibri"/>
              </a:rPr>
              <a:t> </a:t>
            </a:r>
            <a:r>
              <a:rPr lang="fr-CH" sz="1300" err="1">
                <a:solidFill>
                  <a:srgbClr val="222222"/>
                </a:solidFill>
                <a:latin typeface="Calibri"/>
                <a:ea typeface="Calibri"/>
                <a:cs typeface="Calibri"/>
                <a:sym typeface="Calibri"/>
              </a:rPr>
              <a:t>acquainted</a:t>
            </a:r>
            <a:r>
              <a:rPr lang="fr-CH" sz="1300">
                <a:solidFill>
                  <a:srgbClr val="222222"/>
                </a:solidFill>
                <a:latin typeface="Calibri"/>
                <a:ea typeface="Calibri"/>
                <a:cs typeface="Calibri"/>
                <a:sym typeface="Calibri"/>
              </a:rPr>
              <a:t> </a:t>
            </a:r>
            <a:r>
              <a:rPr lang="fr-CH" sz="1300" err="1">
                <a:solidFill>
                  <a:srgbClr val="222222"/>
                </a:solidFill>
                <a:latin typeface="Calibri"/>
                <a:ea typeface="Calibri"/>
                <a:cs typeface="Calibri"/>
                <a:sym typeface="Calibri"/>
              </a:rPr>
              <a:t>with</a:t>
            </a:r>
            <a:r>
              <a:rPr lang="fr-CH" sz="1300">
                <a:solidFill>
                  <a:srgbClr val="222222"/>
                </a:solidFill>
                <a:latin typeface="Calibri"/>
                <a:ea typeface="Calibri"/>
                <a:cs typeface="Calibri"/>
                <a:sym typeface="Calibri"/>
              </a:rPr>
              <a:t> </a:t>
            </a:r>
            <a:r>
              <a:rPr lang="fr-CH" sz="1300" err="1">
                <a:solidFill>
                  <a:srgbClr val="222222"/>
                </a:solidFill>
                <a:latin typeface="Calibri"/>
                <a:ea typeface="Calibri"/>
                <a:cs typeface="Calibri"/>
                <a:sym typeface="Calibri"/>
              </a:rPr>
              <a:t>it</a:t>
            </a:r>
            <a:r>
              <a:rPr lang="fr-CH" sz="1300">
                <a:solidFill>
                  <a:srgbClr val="222222"/>
                </a:solidFill>
                <a:latin typeface="Calibri"/>
                <a:ea typeface="Calibri"/>
                <a:cs typeface="Calibri"/>
                <a:sym typeface="Calibri"/>
              </a:rPr>
              <a:t>. Training </a:t>
            </a:r>
            <a:r>
              <a:rPr lang="fr-CH" sz="1300" err="1">
                <a:solidFill>
                  <a:srgbClr val="222222"/>
                </a:solidFill>
                <a:latin typeface="Calibri"/>
                <a:ea typeface="Calibri"/>
                <a:cs typeface="Calibri"/>
                <a:sym typeface="Calibri"/>
              </a:rPr>
              <a:t>could</a:t>
            </a:r>
            <a:r>
              <a:rPr lang="fr-CH" sz="1300">
                <a:solidFill>
                  <a:srgbClr val="222222"/>
                </a:solidFill>
                <a:latin typeface="Calibri"/>
                <a:ea typeface="Calibri"/>
                <a:cs typeface="Calibri"/>
                <a:sym typeface="Calibri"/>
              </a:rPr>
              <a:t> </a:t>
            </a:r>
            <a:r>
              <a:rPr lang="fr-CH" sz="1300" err="1">
                <a:solidFill>
                  <a:srgbClr val="222222"/>
                </a:solidFill>
                <a:latin typeface="Calibri"/>
                <a:ea typeface="Calibri"/>
                <a:cs typeface="Calibri"/>
                <a:sym typeface="Calibri"/>
              </a:rPr>
              <a:t>be</a:t>
            </a:r>
            <a:r>
              <a:rPr lang="fr-CH" sz="1300">
                <a:solidFill>
                  <a:srgbClr val="222222"/>
                </a:solidFill>
                <a:latin typeface="Calibri"/>
                <a:ea typeface="Calibri"/>
                <a:cs typeface="Calibri"/>
                <a:sym typeface="Calibri"/>
              </a:rPr>
              <a:t> country-</a:t>
            </a:r>
            <a:r>
              <a:rPr lang="fr-CH" sz="1300" err="1">
                <a:solidFill>
                  <a:srgbClr val="222222"/>
                </a:solidFill>
                <a:latin typeface="Calibri"/>
                <a:ea typeface="Calibri"/>
                <a:cs typeface="Calibri"/>
                <a:sym typeface="Calibri"/>
              </a:rPr>
              <a:t>specific</a:t>
            </a:r>
            <a:r>
              <a:rPr lang="fr-CH" sz="1300">
                <a:solidFill>
                  <a:srgbClr val="222222"/>
                </a:solidFill>
                <a:latin typeface="Calibri"/>
                <a:ea typeface="Calibri"/>
                <a:cs typeface="Calibri"/>
                <a:sym typeface="Calibri"/>
              </a:rPr>
              <a:t> or leveraging </a:t>
            </a:r>
            <a:r>
              <a:rPr lang="fr-CH" sz="1300" err="1">
                <a:solidFill>
                  <a:srgbClr val="222222"/>
                </a:solidFill>
                <a:latin typeface="Calibri"/>
                <a:ea typeface="Calibri"/>
                <a:cs typeface="Calibri"/>
                <a:sym typeface="Calibri"/>
              </a:rPr>
              <a:t>GovStack</a:t>
            </a:r>
            <a:r>
              <a:rPr lang="fr-CH" sz="1300">
                <a:solidFill>
                  <a:srgbClr val="222222"/>
                </a:solidFill>
                <a:latin typeface="Calibri"/>
                <a:ea typeface="Calibri"/>
                <a:cs typeface="Calibri"/>
                <a:sym typeface="Calibri"/>
              </a:rPr>
              <a:t> global training </a:t>
            </a:r>
            <a:r>
              <a:rPr lang="fr-CH" sz="1300" err="1">
                <a:solidFill>
                  <a:srgbClr val="222222"/>
                </a:solidFill>
                <a:latin typeface="Calibri"/>
                <a:ea typeface="Calibri"/>
                <a:cs typeface="Calibri"/>
                <a:sym typeface="Calibri"/>
              </a:rPr>
              <a:t>capabilities</a:t>
            </a:r>
            <a:r>
              <a:rPr lang="fr-CH" sz="1300">
                <a:solidFill>
                  <a:srgbClr val="222222"/>
                </a:solidFill>
                <a:latin typeface="Calibri"/>
                <a:ea typeface="Calibri"/>
                <a:cs typeface="Calibri"/>
                <a:sym typeface="Calibri"/>
              </a:rPr>
              <a:t> </a:t>
            </a:r>
            <a:endParaRPr sz="1300">
              <a:solidFill>
                <a:srgbClr val="222222"/>
              </a:solidFill>
              <a:latin typeface="Calibri"/>
              <a:ea typeface="Calibri"/>
              <a:cs typeface="Calibri"/>
              <a:sym typeface="Calibri"/>
            </a:endParaRPr>
          </a:p>
        </p:txBody>
      </p:sp>
      <p:sp>
        <p:nvSpPr>
          <p:cNvPr id="674" name="Google Shape;674;g10e45f9c348_0_53"/>
          <p:cNvSpPr/>
          <p:nvPr/>
        </p:nvSpPr>
        <p:spPr>
          <a:xfrm>
            <a:off x="2922725" y="5499900"/>
            <a:ext cx="6141900" cy="6495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CH" sz="1300">
                <a:solidFill>
                  <a:srgbClr val="222222"/>
                </a:solidFill>
                <a:latin typeface="Calibri"/>
                <a:ea typeface="Calibri"/>
                <a:cs typeface="Calibri"/>
                <a:sym typeface="Calibri"/>
              </a:rPr>
              <a:t>Support procurement process</a:t>
            </a:r>
            <a:endParaRPr sz="1300">
              <a:solidFill>
                <a:srgbClr val="222222"/>
              </a:solidFill>
              <a:latin typeface="Calibri"/>
              <a:ea typeface="Calibri"/>
              <a:cs typeface="Calibri"/>
              <a:sym typeface="Calibri"/>
            </a:endParaRPr>
          </a:p>
        </p:txBody>
      </p:sp>
      <p:sp>
        <p:nvSpPr>
          <p:cNvPr id="675" name="Google Shape;675;g10e45f9c348_0_53"/>
          <p:cNvSpPr/>
          <p:nvPr/>
        </p:nvSpPr>
        <p:spPr>
          <a:xfrm>
            <a:off x="2922725" y="4771727"/>
            <a:ext cx="6141900" cy="6342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CH" sz="1300">
                <a:solidFill>
                  <a:srgbClr val="222222"/>
                </a:solidFill>
                <a:latin typeface="Calibri"/>
                <a:ea typeface="Calibri"/>
                <a:cs typeface="Calibri"/>
                <a:sym typeface="Calibri"/>
              </a:rPr>
              <a:t>Use global or </a:t>
            </a:r>
            <a:r>
              <a:rPr lang="fr-CH" sz="1300" err="1">
                <a:solidFill>
                  <a:srgbClr val="222222"/>
                </a:solidFill>
                <a:latin typeface="Calibri"/>
                <a:ea typeface="Calibri"/>
                <a:cs typeface="Calibri"/>
                <a:sym typeface="Calibri"/>
              </a:rPr>
              <a:t>regional</a:t>
            </a:r>
            <a:r>
              <a:rPr lang="fr-CH" sz="1300">
                <a:solidFill>
                  <a:srgbClr val="222222"/>
                </a:solidFill>
                <a:latin typeface="Calibri"/>
                <a:ea typeface="Calibri"/>
                <a:cs typeface="Calibri"/>
                <a:sym typeface="Calibri"/>
              </a:rPr>
              <a:t> </a:t>
            </a:r>
            <a:r>
              <a:rPr lang="fr-CH" sz="1300" err="1">
                <a:solidFill>
                  <a:srgbClr val="222222"/>
                </a:solidFill>
                <a:latin typeface="Calibri"/>
                <a:ea typeface="Calibri"/>
                <a:cs typeface="Calibri"/>
                <a:sym typeface="Calibri"/>
              </a:rPr>
              <a:t>Govstack</a:t>
            </a:r>
            <a:r>
              <a:rPr lang="fr-CH" sz="1300">
                <a:solidFill>
                  <a:srgbClr val="222222"/>
                </a:solidFill>
                <a:latin typeface="Calibri"/>
                <a:ea typeface="Calibri"/>
                <a:cs typeface="Calibri"/>
                <a:sym typeface="Calibri"/>
              </a:rPr>
              <a:t> </a:t>
            </a:r>
            <a:r>
              <a:rPr lang="fr-CH" sz="1300" err="1">
                <a:solidFill>
                  <a:srgbClr val="222222"/>
                </a:solidFill>
                <a:latin typeface="Calibri"/>
                <a:ea typeface="Calibri"/>
                <a:cs typeface="Calibri"/>
                <a:sym typeface="Calibri"/>
              </a:rPr>
              <a:t>sandbox</a:t>
            </a:r>
            <a:r>
              <a:rPr lang="fr-CH" sz="1300">
                <a:solidFill>
                  <a:srgbClr val="222222"/>
                </a:solidFill>
                <a:latin typeface="Calibri"/>
                <a:ea typeface="Calibri"/>
                <a:cs typeface="Calibri"/>
                <a:sym typeface="Calibri"/>
              </a:rPr>
              <a:t> to prototype </a:t>
            </a:r>
            <a:r>
              <a:rPr lang="fr-CH" sz="1300" err="1">
                <a:solidFill>
                  <a:srgbClr val="222222"/>
                </a:solidFill>
                <a:latin typeface="Calibri"/>
                <a:ea typeface="Calibri"/>
                <a:cs typeface="Calibri"/>
                <a:sym typeface="Calibri"/>
              </a:rPr>
              <a:t>adapted</a:t>
            </a:r>
            <a:r>
              <a:rPr lang="fr-CH" sz="1300">
                <a:solidFill>
                  <a:srgbClr val="222222"/>
                </a:solidFill>
                <a:latin typeface="Calibri"/>
                <a:ea typeface="Calibri"/>
                <a:cs typeface="Calibri"/>
                <a:sym typeface="Calibri"/>
              </a:rPr>
              <a:t> BB, </a:t>
            </a:r>
            <a:r>
              <a:rPr lang="fr-CH" sz="1300" err="1">
                <a:solidFill>
                  <a:srgbClr val="222222"/>
                </a:solidFill>
                <a:latin typeface="Calibri"/>
                <a:ea typeface="Calibri"/>
                <a:cs typeface="Calibri"/>
                <a:sym typeface="Calibri"/>
              </a:rPr>
              <a:t>develop</a:t>
            </a:r>
            <a:r>
              <a:rPr lang="fr-CH" sz="1300">
                <a:solidFill>
                  <a:srgbClr val="222222"/>
                </a:solidFill>
                <a:latin typeface="Calibri"/>
                <a:ea typeface="Calibri"/>
                <a:cs typeface="Calibri"/>
                <a:sym typeface="Calibri"/>
              </a:rPr>
              <a:t> MVP, pilot services, </a:t>
            </a:r>
            <a:r>
              <a:rPr lang="fr-CH" sz="1300" err="1">
                <a:solidFill>
                  <a:srgbClr val="222222"/>
                </a:solidFill>
                <a:latin typeface="Calibri"/>
                <a:ea typeface="Calibri"/>
                <a:cs typeface="Calibri"/>
                <a:sym typeface="Calibri"/>
              </a:rPr>
              <a:t>learn</a:t>
            </a:r>
            <a:r>
              <a:rPr lang="fr-CH" sz="1300">
                <a:solidFill>
                  <a:srgbClr val="222222"/>
                </a:solidFill>
                <a:latin typeface="Calibri"/>
                <a:ea typeface="Calibri"/>
                <a:cs typeface="Calibri"/>
                <a:sym typeface="Calibri"/>
              </a:rPr>
              <a:t>, etc.</a:t>
            </a:r>
            <a:r>
              <a:rPr lang="fr-CH" sz="1300">
                <a:solidFill>
                  <a:srgbClr val="222222"/>
                </a:solidFill>
                <a:highlight>
                  <a:srgbClr val="FFFFFF"/>
                </a:highlight>
                <a:latin typeface="Calibri"/>
                <a:ea typeface="Calibri"/>
                <a:cs typeface="Calibri"/>
                <a:sym typeface="Calibri"/>
              </a:rPr>
              <a:t>  </a:t>
            </a:r>
            <a:endParaRPr sz="1300">
              <a:solidFill>
                <a:srgbClr val="222222"/>
              </a:solidFill>
              <a:latin typeface="Calibri"/>
              <a:ea typeface="Calibri"/>
              <a:cs typeface="Calibri"/>
              <a:sym typeface="Calibri"/>
            </a:endParaRPr>
          </a:p>
        </p:txBody>
      </p:sp>
      <p:sp>
        <p:nvSpPr>
          <p:cNvPr id="676" name="Google Shape;676;g10e45f9c348_0_53"/>
          <p:cNvSpPr/>
          <p:nvPr/>
        </p:nvSpPr>
        <p:spPr>
          <a:xfrm>
            <a:off x="2922725" y="4017280"/>
            <a:ext cx="6141900" cy="6615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CH" sz="1300">
                <a:solidFill>
                  <a:srgbClr val="222222"/>
                </a:solidFill>
                <a:latin typeface="Calibri"/>
                <a:ea typeface="Calibri"/>
                <a:cs typeface="Calibri"/>
                <a:sym typeface="Calibri"/>
              </a:rPr>
              <a:t>Building Block </a:t>
            </a:r>
            <a:r>
              <a:rPr lang="fr-CH" sz="1300" err="1">
                <a:solidFill>
                  <a:srgbClr val="222222"/>
                </a:solidFill>
                <a:latin typeface="Calibri"/>
                <a:ea typeface="Calibri"/>
                <a:cs typeface="Calibri"/>
                <a:sym typeface="Calibri"/>
              </a:rPr>
              <a:t>specification</a:t>
            </a:r>
            <a:r>
              <a:rPr lang="fr-CH" sz="1300">
                <a:solidFill>
                  <a:srgbClr val="222222"/>
                </a:solidFill>
                <a:latin typeface="Calibri"/>
                <a:ea typeface="Calibri"/>
                <a:cs typeface="Calibri"/>
                <a:sym typeface="Calibri"/>
              </a:rPr>
              <a:t> and adaptation, </a:t>
            </a:r>
            <a:r>
              <a:rPr lang="fr-CH" sz="1300" err="1">
                <a:solidFill>
                  <a:srgbClr val="222222"/>
                </a:solidFill>
                <a:latin typeface="Calibri"/>
                <a:ea typeface="Calibri"/>
                <a:cs typeface="Calibri"/>
                <a:sym typeface="Calibri"/>
              </a:rPr>
              <a:t>Interoperability</a:t>
            </a:r>
            <a:r>
              <a:rPr lang="fr-CH" sz="1300">
                <a:solidFill>
                  <a:srgbClr val="222222"/>
                </a:solidFill>
                <a:latin typeface="Calibri"/>
                <a:ea typeface="Calibri"/>
                <a:cs typeface="Calibri"/>
                <a:sym typeface="Calibri"/>
              </a:rPr>
              <a:t> Framework, etc. </a:t>
            </a:r>
            <a:r>
              <a:rPr lang="fr-CH" sz="1300" err="1">
                <a:solidFill>
                  <a:srgbClr val="222222"/>
                </a:solidFill>
                <a:latin typeface="Calibri"/>
                <a:ea typeface="Calibri"/>
                <a:cs typeface="Calibri"/>
                <a:sym typeface="Calibri"/>
              </a:rPr>
              <a:t>based</a:t>
            </a:r>
            <a:r>
              <a:rPr lang="fr-CH" sz="1300">
                <a:solidFill>
                  <a:srgbClr val="222222"/>
                </a:solidFill>
                <a:latin typeface="Calibri"/>
                <a:ea typeface="Calibri"/>
                <a:cs typeface="Calibri"/>
                <a:sym typeface="Calibri"/>
              </a:rPr>
              <a:t> on a </a:t>
            </a:r>
            <a:r>
              <a:rPr lang="fr-CH" sz="1300" err="1">
                <a:solidFill>
                  <a:srgbClr val="222222"/>
                </a:solidFill>
                <a:latin typeface="Calibri"/>
                <a:ea typeface="Calibri"/>
                <a:cs typeface="Calibri"/>
                <a:sym typeface="Calibri"/>
              </a:rPr>
              <a:t>Whole</a:t>
            </a:r>
            <a:r>
              <a:rPr lang="fr-CH" sz="1300">
                <a:solidFill>
                  <a:srgbClr val="222222"/>
                </a:solidFill>
                <a:latin typeface="Calibri"/>
                <a:ea typeface="Calibri"/>
                <a:cs typeface="Calibri"/>
                <a:sym typeface="Calibri"/>
              </a:rPr>
              <a:t>-of-</a:t>
            </a:r>
            <a:r>
              <a:rPr lang="fr-CH" sz="1300" err="1">
                <a:solidFill>
                  <a:srgbClr val="222222"/>
                </a:solidFill>
                <a:latin typeface="Calibri"/>
                <a:ea typeface="Calibri"/>
                <a:cs typeface="Calibri"/>
                <a:sym typeface="Calibri"/>
              </a:rPr>
              <a:t>Government</a:t>
            </a:r>
            <a:r>
              <a:rPr lang="fr-CH" sz="1300">
                <a:solidFill>
                  <a:srgbClr val="222222"/>
                </a:solidFill>
                <a:latin typeface="Calibri"/>
                <a:ea typeface="Calibri"/>
                <a:cs typeface="Calibri"/>
                <a:sym typeface="Calibri"/>
              </a:rPr>
              <a:t> Platform </a:t>
            </a:r>
            <a:r>
              <a:rPr lang="fr-CH" sz="1300" err="1">
                <a:solidFill>
                  <a:srgbClr val="222222"/>
                </a:solidFill>
                <a:latin typeface="Calibri"/>
                <a:ea typeface="Calibri"/>
                <a:cs typeface="Calibri"/>
                <a:sym typeface="Calibri"/>
              </a:rPr>
              <a:t>approach</a:t>
            </a:r>
            <a:endParaRPr sz="1300">
              <a:solidFill>
                <a:srgbClr val="222222"/>
              </a:solidFill>
              <a:latin typeface="Calibri"/>
              <a:ea typeface="Calibri"/>
              <a:cs typeface="Calibri"/>
              <a:sym typeface="Calibri"/>
            </a:endParaRPr>
          </a:p>
        </p:txBody>
      </p:sp>
      <p:sp>
        <p:nvSpPr>
          <p:cNvPr id="677" name="Google Shape;677;g10e45f9c348_0_53"/>
          <p:cNvSpPr/>
          <p:nvPr/>
        </p:nvSpPr>
        <p:spPr>
          <a:xfrm>
            <a:off x="2922725" y="3272383"/>
            <a:ext cx="6141900" cy="6810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CH" sz="1200">
                <a:solidFill>
                  <a:srgbClr val="222222"/>
                </a:solidFill>
                <a:latin typeface="Calibri"/>
                <a:ea typeface="Calibri"/>
                <a:cs typeface="Calibri"/>
                <a:sym typeface="Calibri"/>
              </a:rPr>
              <a:t>Identification of high-</a:t>
            </a:r>
            <a:r>
              <a:rPr lang="fr-CH" sz="1200" err="1">
                <a:solidFill>
                  <a:srgbClr val="222222"/>
                </a:solidFill>
                <a:latin typeface="Calibri"/>
                <a:ea typeface="Calibri"/>
                <a:cs typeface="Calibri"/>
                <a:sym typeface="Calibri"/>
              </a:rPr>
              <a:t>priority</a:t>
            </a:r>
            <a:r>
              <a:rPr lang="fr-CH" sz="1200">
                <a:solidFill>
                  <a:srgbClr val="222222"/>
                </a:solidFill>
                <a:latin typeface="Calibri"/>
                <a:ea typeface="Calibri"/>
                <a:cs typeface="Calibri"/>
                <a:sym typeface="Calibri"/>
              </a:rPr>
              <a:t> use cases, As-</a:t>
            </a:r>
            <a:r>
              <a:rPr lang="fr-CH" sz="1200" err="1">
                <a:solidFill>
                  <a:srgbClr val="222222"/>
                </a:solidFill>
                <a:latin typeface="Calibri"/>
                <a:ea typeface="Calibri"/>
                <a:cs typeface="Calibri"/>
                <a:sym typeface="Calibri"/>
              </a:rPr>
              <a:t>is</a:t>
            </a:r>
            <a:r>
              <a:rPr lang="fr-CH" sz="1200">
                <a:solidFill>
                  <a:srgbClr val="222222"/>
                </a:solidFill>
                <a:latin typeface="Calibri"/>
                <a:ea typeface="Calibri"/>
                <a:cs typeface="Calibri"/>
                <a:sym typeface="Calibri"/>
              </a:rPr>
              <a:t> and to-</a:t>
            </a:r>
            <a:r>
              <a:rPr lang="fr-CH" sz="1200" err="1">
                <a:solidFill>
                  <a:srgbClr val="222222"/>
                </a:solidFill>
                <a:latin typeface="Calibri"/>
                <a:ea typeface="Calibri"/>
                <a:cs typeface="Calibri"/>
                <a:sym typeface="Calibri"/>
              </a:rPr>
              <a:t>be</a:t>
            </a:r>
            <a:r>
              <a:rPr lang="fr-CH" sz="1200">
                <a:solidFill>
                  <a:srgbClr val="222222"/>
                </a:solidFill>
                <a:latin typeface="Calibri"/>
                <a:ea typeface="Calibri"/>
                <a:cs typeface="Calibri"/>
                <a:sym typeface="Calibri"/>
              </a:rPr>
              <a:t> use cases, business </a:t>
            </a:r>
            <a:r>
              <a:rPr lang="fr-CH" sz="1200" err="1">
                <a:solidFill>
                  <a:srgbClr val="222222"/>
                </a:solidFill>
                <a:latin typeface="Calibri"/>
                <a:ea typeface="Calibri"/>
                <a:cs typeface="Calibri"/>
                <a:sym typeface="Calibri"/>
              </a:rPr>
              <a:t>requirements</a:t>
            </a:r>
            <a:r>
              <a:rPr lang="fr-CH" sz="1200">
                <a:solidFill>
                  <a:srgbClr val="222222"/>
                </a:solidFill>
                <a:latin typeface="Calibri"/>
                <a:ea typeface="Calibri"/>
                <a:cs typeface="Calibri"/>
                <a:sym typeface="Calibri"/>
              </a:rPr>
              <a:t> </a:t>
            </a:r>
            <a:r>
              <a:rPr lang="fr-CH" sz="1200" err="1">
                <a:solidFill>
                  <a:srgbClr val="222222"/>
                </a:solidFill>
                <a:latin typeface="Calibri"/>
                <a:ea typeface="Calibri"/>
                <a:cs typeface="Calibri"/>
                <a:sym typeface="Calibri"/>
              </a:rPr>
              <a:t>gathering</a:t>
            </a:r>
            <a:r>
              <a:rPr lang="fr-CH" sz="1200">
                <a:solidFill>
                  <a:srgbClr val="222222"/>
                </a:solidFill>
                <a:latin typeface="Calibri"/>
                <a:ea typeface="Calibri"/>
                <a:cs typeface="Calibri"/>
                <a:sym typeface="Calibri"/>
              </a:rPr>
              <a:t>, digital </a:t>
            </a:r>
            <a:r>
              <a:rPr lang="fr-CH" sz="1200" err="1">
                <a:solidFill>
                  <a:srgbClr val="222222"/>
                </a:solidFill>
                <a:latin typeface="Calibri"/>
                <a:ea typeface="Calibri"/>
                <a:cs typeface="Calibri"/>
                <a:sym typeface="Calibri"/>
              </a:rPr>
              <a:t>government</a:t>
            </a:r>
            <a:r>
              <a:rPr lang="fr-CH" sz="1200">
                <a:solidFill>
                  <a:srgbClr val="222222"/>
                </a:solidFill>
                <a:latin typeface="Calibri"/>
                <a:ea typeface="Calibri"/>
                <a:cs typeface="Calibri"/>
                <a:sym typeface="Calibri"/>
              </a:rPr>
              <a:t> services </a:t>
            </a:r>
            <a:r>
              <a:rPr lang="fr-CH" sz="1200" err="1">
                <a:solidFill>
                  <a:srgbClr val="222222"/>
                </a:solidFill>
                <a:latin typeface="Calibri"/>
                <a:ea typeface="Calibri"/>
                <a:cs typeface="Calibri"/>
                <a:sym typeface="Calibri"/>
              </a:rPr>
              <a:t>citizen-centric</a:t>
            </a:r>
            <a:r>
              <a:rPr lang="fr-CH" sz="1200">
                <a:solidFill>
                  <a:srgbClr val="222222"/>
                </a:solidFill>
                <a:latin typeface="Calibri"/>
                <a:ea typeface="Calibri"/>
                <a:cs typeface="Calibri"/>
                <a:sym typeface="Calibri"/>
              </a:rPr>
              <a:t> design, etc. – explicit the </a:t>
            </a:r>
            <a:r>
              <a:rPr lang="fr-CH" sz="1200" err="1">
                <a:solidFill>
                  <a:srgbClr val="222222"/>
                </a:solidFill>
                <a:latin typeface="Calibri"/>
                <a:ea typeface="Calibri"/>
                <a:cs typeface="Calibri"/>
                <a:sym typeface="Calibri"/>
              </a:rPr>
              <a:t>link</a:t>
            </a:r>
            <a:r>
              <a:rPr lang="fr-CH" sz="1200">
                <a:solidFill>
                  <a:srgbClr val="222222"/>
                </a:solidFill>
                <a:latin typeface="Calibri"/>
                <a:ea typeface="Calibri"/>
                <a:cs typeface="Calibri"/>
                <a:sym typeface="Calibri"/>
              </a:rPr>
              <a:t> </a:t>
            </a:r>
            <a:r>
              <a:rPr lang="fr-CH" sz="1200" err="1">
                <a:solidFill>
                  <a:srgbClr val="222222"/>
                </a:solidFill>
                <a:latin typeface="Calibri"/>
                <a:ea typeface="Calibri"/>
                <a:cs typeface="Calibri"/>
                <a:sym typeface="Calibri"/>
              </a:rPr>
              <a:t>with</a:t>
            </a:r>
            <a:r>
              <a:rPr lang="fr-CH" sz="1200">
                <a:solidFill>
                  <a:srgbClr val="222222"/>
                </a:solidFill>
                <a:latin typeface="Calibri"/>
                <a:ea typeface="Calibri"/>
                <a:cs typeface="Calibri"/>
                <a:sym typeface="Calibri"/>
              </a:rPr>
              <a:t> the </a:t>
            </a:r>
            <a:r>
              <a:rPr lang="fr-CH" sz="1200" err="1">
                <a:solidFill>
                  <a:srgbClr val="222222"/>
                </a:solidFill>
                <a:latin typeface="Calibri"/>
                <a:ea typeface="Calibri"/>
                <a:cs typeface="Calibri"/>
                <a:sym typeface="Calibri"/>
              </a:rPr>
              <a:t>overarching</a:t>
            </a:r>
            <a:r>
              <a:rPr lang="fr-CH" sz="1200">
                <a:solidFill>
                  <a:srgbClr val="222222"/>
                </a:solidFill>
                <a:latin typeface="Calibri"/>
                <a:ea typeface="Calibri"/>
                <a:cs typeface="Calibri"/>
                <a:sym typeface="Calibri"/>
              </a:rPr>
              <a:t> Digital Transformation and/or Digital </a:t>
            </a:r>
            <a:r>
              <a:rPr lang="fr-CH" sz="1200" err="1">
                <a:solidFill>
                  <a:srgbClr val="222222"/>
                </a:solidFill>
                <a:latin typeface="Calibri"/>
                <a:ea typeface="Calibri"/>
                <a:cs typeface="Calibri"/>
                <a:sym typeface="Calibri"/>
              </a:rPr>
              <a:t>Government</a:t>
            </a:r>
            <a:r>
              <a:rPr lang="fr-CH" sz="1200">
                <a:solidFill>
                  <a:srgbClr val="222222"/>
                </a:solidFill>
                <a:latin typeface="Calibri"/>
                <a:ea typeface="Calibri"/>
                <a:cs typeface="Calibri"/>
                <a:sym typeface="Calibri"/>
              </a:rPr>
              <a:t> strategy/Roadmap</a:t>
            </a:r>
            <a:endParaRPr sz="1200">
              <a:solidFill>
                <a:srgbClr val="222222"/>
              </a:solidFill>
              <a:latin typeface="Calibri"/>
              <a:ea typeface="Calibri"/>
              <a:cs typeface="Calibri"/>
              <a:sym typeface="Calibri"/>
            </a:endParaRPr>
          </a:p>
        </p:txBody>
      </p:sp>
      <p:sp>
        <p:nvSpPr>
          <p:cNvPr id="678" name="Google Shape;678;g10e45f9c348_0_53"/>
          <p:cNvSpPr/>
          <p:nvPr/>
        </p:nvSpPr>
        <p:spPr>
          <a:xfrm>
            <a:off x="9141500" y="1817325"/>
            <a:ext cx="1656600" cy="6495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H" sz="1300">
                <a:solidFill>
                  <a:srgbClr val="222222"/>
                </a:solidFill>
                <a:latin typeface="Calibri"/>
                <a:ea typeface="Calibri"/>
                <a:cs typeface="Calibri"/>
                <a:sym typeface="Calibri"/>
              </a:rPr>
              <a:t>ITU Regional digital government specialists</a:t>
            </a:r>
            <a:endParaRPr sz="1100">
              <a:solidFill>
                <a:srgbClr val="222222"/>
              </a:solidFill>
              <a:latin typeface="Calibri"/>
              <a:ea typeface="Calibri"/>
              <a:cs typeface="Calibri"/>
              <a:sym typeface="Calibri"/>
            </a:endParaRPr>
          </a:p>
        </p:txBody>
      </p:sp>
      <p:sp>
        <p:nvSpPr>
          <p:cNvPr id="679" name="Google Shape;679;g10e45f9c348_0_53"/>
          <p:cNvSpPr/>
          <p:nvPr/>
        </p:nvSpPr>
        <p:spPr>
          <a:xfrm>
            <a:off x="9141500" y="2549475"/>
            <a:ext cx="1656600" cy="21102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fr-CH" sz="1200">
                <a:solidFill>
                  <a:schemeClr val="dk1"/>
                </a:solidFill>
              </a:rPr>
              <a:t>ITU LTA or Experts: </a:t>
            </a:r>
            <a:endParaRPr sz="1200">
              <a:solidFill>
                <a:schemeClr val="dk1"/>
              </a:solidFill>
            </a:endParaRPr>
          </a:p>
          <a:p>
            <a:pPr marL="179999" lvl="0" indent="-166199" algn="l" rtl="0">
              <a:lnSpc>
                <a:spcPct val="115000"/>
              </a:lnSpc>
              <a:spcBef>
                <a:spcPts val="0"/>
              </a:spcBef>
              <a:spcAft>
                <a:spcPts val="0"/>
              </a:spcAft>
              <a:buClr>
                <a:schemeClr val="dk1"/>
              </a:buClr>
              <a:buSzPts val="1200"/>
              <a:buFont typeface="Calibri"/>
              <a:buChar char="●"/>
            </a:pPr>
            <a:r>
              <a:rPr lang="fr-CH" sz="1200" err="1">
                <a:solidFill>
                  <a:schemeClr val="dk1"/>
                </a:solidFill>
                <a:latin typeface="Calibri"/>
                <a:ea typeface="Calibri"/>
                <a:cs typeface="Calibri"/>
                <a:sym typeface="Calibri"/>
              </a:rPr>
              <a:t>eGov</a:t>
            </a:r>
            <a:r>
              <a:rPr lang="fr-CH" sz="1200">
                <a:solidFill>
                  <a:schemeClr val="dk1"/>
                </a:solidFill>
                <a:latin typeface="Calibri"/>
                <a:ea typeface="Calibri"/>
                <a:cs typeface="Calibri"/>
                <a:sym typeface="Calibri"/>
              </a:rPr>
              <a:t> </a:t>
            </a:r>
            <a:r>
              <a:rPr lang="fr-CH" sz="1200" err="1">
                <a:solidFill>
                  <a:schemeClr val="dk1"/>
                </a:solidFill>
                <a:latin typeface="Calibri"/>
                <a:ea typeface="Calibri"/>
                <a:cs typeface="Calibri"/>
                <a:sym typeface="Calibri"/>
              </a:rPr>
              <a:t>Foundation</a:t>
            </a:r>
            <a:r>
              <a:rPr lang="fr-CH"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179999" lvl="0" indent="-166199" algn="l" rtl="0">
              <a:lnSpc>
                <a:spcPct val="115000"/>
              </a:lnSpc>
              <a:spcBef>
                <a:spcPts val="0"/>
              </a:spcBef>
              <a:spcAft>
                <a:spcPts val="0"/>
              </a:spcAft>
              <a:buClr>
                <a:schemeClr val="dk1"/>
              </a:buClr>
              <a:buSzPts val="1200"/>
              <a:buFont typeface="Calibri"/>
              <a:buChar char="●"/>
            </a:pPr>
            <a:r>
              <a:rPr lang="fr-CH" sz="1200" err="1">
                <a:solidFill>
                  <a:schemeClr val="dk1"/>
                </a:solidFill>
                <a:latin typeface="Calibri"/>
                <a:ea typeface="Calibri"/>
                <a:cs typeface="Calibri"/>
                <a:sym typeface="Calibri"/>
              </a:rPr>
              <a:t>eGov</a:t>
            </a:r>
            <a:r>
              <a:rPr lang="fr-CH" sz="1200">
                <a:solidFill>
                  <a:schemeClr val="dk1"/>
                </a:solidFill>
                <a:latin typeface="Calibri"/>
                <a:ea typeface="Calibri"/>
                <a:cs typeface="Calibri"/>
                <a:sym typeface="Calibri"/>
              </a:rPr>
              <a:t> </a:t>
            </a:r>
            <a:r>
              <a:rPr lang="fr-CH" sz="1200" err="1">
                <a:solidFill>
                  <a:schemeClr val="dk1"/>
                </a:solidFill>
                <a:latin typeface="Calibri"/>
                <a:ea typeface="Calibri"/>
                <a:cs typeface="Calibri"/>
                <a:sym typeface="Calibri"/>
              </a:rPr>
              <a:t>Academy</a:t>
            </a:r>
            <a:r>
              <a:rPr lang="fr-CH"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179999" lvl="0" indent="-166199" algn="l" rtl="0">
              <a:lnSpc>
                <a:spcPct val="115000"/>
              </a:lnSpc>
              <a:spcBef>
                <a:spcPts val="0"/>
              </a:spcBef>
              <a:spcAft>
                <a:spcPts val="0"/>
              </a:spcAft>
              <a:buClr>
                <a:schemeClr val="dk1"/>
              </a:buClr>
              <a:buSzPts val="1200"/>
              <a:buFont typeface="Calibri"/>
              <a:buChar char="●"/>
            </a:pPr>
            <a:r>
              <a:rPr lang="fr-CH" sz="1200">
                <a:solidFill>
                  <a:schemeClr val="dk1"/>
                </a:solidFill>
                <a:latin typeface="Calibri"/>
                <a:ea typeface="Calibri"/>
                <a:cs typeface="Calibri"/>
                <a:sym typeface="Calibri"/>
              </a:rPr>
              <a:t>Public Digital, </a:t>
            </a:r>
            <a:r>
              <a:rPr lang="fr-CH" sz="1200" err="1">
                <a:solidFill>
                  <a:schemeClr val="dk1"/>
                </a:solidFill>
                <a:latin typeface="Calibri"/>
                <a:ea typeface="Calibri"/>
                <a:cs typeface="Calibri"/>
                <a:sym typeface="Calibri"/>
              </a:rPr>
              <a:t>Glovant</a:t>
            </a:r>
            <a:r>
              <a:rPr lang="fr-CH" sz="1200">
                <a:solidFill>
                  <a:schemeClr val="dk1"/>
                </a:solidFill>
                <a:latin typeface="Calibri"/>
                <a:ea typeface="Calibri"/>
                <a:cs typeface="Calibri"/>
                <a:sym typeface="Calibri"/>
              </a:rPr>
              <a:t>, </a:t>
            </a:r>
            <a:r>
              <a:rPr lang="fr-CH" sz="1200" err="1">
                <a:solidFill>
                  <a:schemeClr val="dk1"/>
                </a:solidFill>
                <a:latin typeface="Calibri"/>
                <a:ea typeface="Calibri"/>
                <a:cs typeface="Calibri"/>
                <a:sym typeface="Calibri"/>
              </a:rPr>
              <a:t>McK</a:t>
            </a:r>
            <a:r>
              <a:rPr lang="fr-CH" sz="1200">
                <a:solidFill>
                  <a:schemeClr val="dk1"/>
                </a:solidFill>
                <a:latin typeface="Calibri"/>
                <a:ea typeface="Calibri"/>
                <a:cs typeface="Calibri"/>
                <a:sym typeface="Calibri"/>
              </a:rPr>
              <a:t> Digital, Accenture</a:t>
            </a:r>
            <a:endParaRPr sz="1200">
              <a:solidFill>
                <a:schemeClr val="dk1"/>
              </a:solidFill>
              <a:latin typeface="Calibri"/>
              <a:ea typeface="Calibri"/>
              <a:cs typeface="Calibri"/>
              <a:sym typeface="Calibri"/>
            </a:endParaRPr>
          </a:p>
          <a:p>
            <a:pPr marL="179999" lvl="0" indent="-166199" algn="l" rtl="0">
              <a:lnSpc>
                <a:spcPct val="115000"/>
              </a:lnSpc>
              <a:spcBef>
                <a:spcPts val="0"/>
              </a:spcBef>
              <a:spcAft>
                <a:spcPts val="0"/>
              </a:spcAft>
              <a:buClr>
                <a:schemeClr val="dk1"/>
              </a:buClr>
              <a:buSzPts val="1200"/>
              <a:buFont typeface="Calibri"/>
              <a:buChar char="●"/>
            </a:pPr>
            <a:r>
              <a:rPr lang="fr-FR" sz="1200">
                <a:solidFill>
                  <a:schemeClr val="dk1"/>
                </a:solidFill>
                <a:latin typeface="Calibri"/>
                <a:ea typeface="Calibri"/>
                <a:cs typeface="Calibri"/>
                <a:sym typeface="Calibri"/>
              </a:rPr>
              <a:t>BB (Id, Payments, Registrations, </a:t>
            </a:r>
            <a:r>
              <a:rPr lang="fr-FR" sz="1200" err="1">
                <a:solidFill>
                  <a:schemeClr val="dk1"/>
                </a:solidFill>
                <a:latin typeface="Calibri"/>
                <a:ea typeface="Calibri"/>
                <a:cs typeface="Calibri"/>
                <a:sym typeface="Calibri"/>
              </a:rPr>
              <a:t>security</a:t>
            </a:r>
            <a:r>
              <a:rPr lang="fr-FR" sz="1200">
                <a:solidFill>
                  <a:schemeClr val="dk1"/>
                </a:solidFill>
                <a:latin typeface="Calibri"/>
                <a:ea typeface="Calibri"/>
                <a:cs typeface="Calibri"/>
                <a:sym typeface="Calibri"/>
              </a:rPr>
              <a:t>, etc.)</a:t>
            </a:r>
            <a:endParaRPr sz="1200">
              <a:solidFill>
                <a:schemeClr val="dk1"/>
              </a:solidFill>
            </a:endParaRPr>
          </a:p>
          <a:p>
            <a:pPr marL="0" lvl="0" indent="0" algn="ctr" rtl="0">
              <a:spcBef>
                <a:spcPts val="0"/>
              </a:spcBef>
              <a:spcAft>
                <a:spcPts val="0"/>
              </a:spcAft>
              <a:buNone/>
            </a:pPr>
            <a:endParaRPr sz="1300" b="1">
              <a:solidFill>
                <a:schemeClr val="dk1"/>
              </a:solidFill>
            </a:endParaRPr>
          </a:p>
        </p:txBody>
      </p:sp>
      <p:sp>
        <p:nvSpPr>
          <p:cNvPr id="680" name="Google Shape;680;g10e45f9c348_0_53"/>
          <p:cNvSpPr/>
          <p:nvPr/>
        </p:nvSpPr>
        <p:spPr>
          <a:xfrm>
            <a:off x="10857450" y="1799325"/>
            <a:ext cx="1128600" cy="655200"/>
          </a:xfrm>
          <a:prstGeom prst="rect">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H" sz="1200">
                <a:solidFill>
                  <a:schemeClr val="dk1"/>
                </a:solidFill>
              </a:rPr>
              <a:t>4 Wks</a:t>
            </a:r>
            <a:endParaRPr sz="1200">
              <a:solidFill>
                <a:schemeClr val="dk1"/>
              </a:solidFill>
            </a:endParaRPr>
          </a:p>
        </p:txBody>
      </p:sp>
      <p:sp>
        <p:nvSpPr>
          <p:cNvPr id="681" name="Google Shape;681;g10e45f9c348_0_53"/>
          <p:cNvSpPr/>
          <p:nvPr/>
        </p:nvSpPr>
        <p:spPr>
          <a:xfrm>
            <a:off x="10857450" y="2546625"/>
            <a:ext cx="1128600" cy="2110200"/>
          </a:xfrm>
          <a:prstGeom prst="rect">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H" sz="1200">
                <a:solidFill>
                  <a:schemeClr val="dk1"/>
                </a:solidFill>
              </a:rPr>
              <a:t>3-4 </a:t>
            </a:r>
            <a:r>
              <a:rPr lang="fr-CH" sz="1200" err="1">
                <a:solidFill>
                  <a:schemeClr val="dk1"/>
                </a:solidFill>
              </a:rPr>
              <a:t>months</a:t>
            </a:r>
            <a:r>
              <a:rPr lang="fr-CH" sz="1200">
                <a:solidFill>
                  <a:schemeClr val="dk1"/>
                </a:solidFill>
              </a:rPr>
              <a:t> max for 1st use case launch </a:t>
            </a:r>
            <a:r>
              <a:rPr lang="fr-CH" sz="1200" err="1">
                <a:solidFill>
                  <a:schemeClr val="dk1"/>
                </a:solidFill>
              </a:rPr>
              <a:t>using</a:t>
            </a:r>
            <a:r>
              <a:rPr lang="fr-CH" sz="1200">
                <a:solidFill>
                  <a:schemeClr val="dk1"/>
                </a:solidFill>
              </a:rPr>
              <a:t> BB </a:t>
            </a:r>
            <a:r>
              <a:rPr lang="fr-CH" sz="1200" err="1">
                <a:solidFill>
                  <a:schemeClr val="dk1"/>
                </a:solidFill>
              </a:rPr>
              <a:t>approach</a:t>
            </a:r>
            <a:endParaRPr sz="1200">
              <a:solidFill>
                <a:schemeClr val="dk1"/>
              </a:solidFill>
            </a:endParaRPr>
          </a:p>
          <a:p>
            <a:pPr marL="0" lvl="0" indent="0" algn="ctr" rtl="0">
              <a:spcBef>
                <a:spcPts val="0"/>
              </a:spcBef>
              <a:spcAft>
                <a:spcPts val="0"/>
              </a:spcAft>
              <a:buNone/>
            </a:pPr>
            <a:r>
              <a:rPr lang="fr-CH" sz="1200">
                <a:solidFill>
                  <a:schemeClr val="dk1"/>
                </a:solidFill>
              </a:rPr>
              <a:t>50,000 USD/Country/BB  </a:t>
            </a:r>
            <a:endParaRPr sz="1200">
              <a:solidFill>
                <a:schemeClr val="dk1"/>
              </a:solidFill>
            </a:endParaRPr>
          </a:p>
        </p:txBody>
      </p:sp>
      <p:sp>
        <p:nvSpPr>
          <p:cNvPr id="682" name="Google Shape;682;g10e45f9c348_0_53"/>
          <p:cNvSpPr/>
          <p:nvPr/>
        </p:nvSpPr>
        <p:spPr>
          <a:xfrm>
            <a:off x="9132750" y="4761400"/>
            <a:ext cx="1656600" cy="6342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H" sz="1300">
                <a:solidFill>
                  <a:srgbClr val="222222"/>
                </a:solidFill>
                <a:latin typeface="Calibri"/>
                <a:ea typeface="Calibri"/>
                <a:cs typeface="Calibri"/>
                <a:sym typeface="Calibri"/>
              </a:rPr>
              <a:t>System Integrator for GovStack</a:t>
            </a:r>
            <a:endParaRPr sz="1100" b="1">
              <a:solidFill>
                <a:schemeClr val="dk1"/>
              </a:solidFill>
            </a:endParaRPr>
          </a:p>
        </p:txBody>
      </p:sp>
      <p:sp>
        <p:nvSpPr>
          <p:cNvPr id="683" name="Google Shape;683;g10e45f9c348_0_53"/>
          <p:cNvSpPr/>
          <p:nvPr/>
        </p:nvSpPr>
        <p:spPr>
          <a:xfrm>
            <a:off x="9132750" y="5497325"/>
            <a:ext cx="1656600" cy="681000"/>
          </a:xfrm>
          <a:prstGeom prst="rect">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H" sz="1300">
                <a:solidFill>
                  <a:schemeClr val="dk1"/>
                </a:solidFill>
                <a:latin typeface="Calibri"/>
                <a:ea typeface="Calibri"/>
                <a:cs typeface="Calibri"/>
                <a:sym typeface="Calibri"/>
              </a:rPr>
              <a:t>GovStack Team </a:t>
            </a:r>
            <a:endParaRPr sz="1300">
              <a:solidFill>
                <a:schemeClr val="dk1"/>
              </a:solidFill>
              <a:latin typeface="Calibri"/>
              <a:ea typeface="Calibri"/>
              <a:cs typeface="Calibri"/>
              <a:sym typeface="Calibri"/>
            </a:endParaRPr>
          </a:p>
        </p:txBody>
      </p:sp>
      <p:sp>
        <p:nvSpPr>
          <p:cNvPr id="684" name="Google Shape;684;g10e45f9c348_0_53"/>
          <p:cNvSpPr/>
          <p:nvPr/>
        </p:nvSpPr>
        <p:spPr>
          <a:xfrm>
            <a:off x="10857475" y="4748925"/>
            <a:ext cx="1128600" cy="6342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H" sz="1300">
                <a:solidFill>
                  <a:srgbClr val="222222"/>
                </a:solidFill>
                <a:latin typeface="Calibri"/>
                <a:ea typeface="Calibri"/>
                <a:cs typeface="Calibri"/>
                <a:sym typeface="Calibri"/>
              </a:rPr>
              <a:t>1-2 months </a:t>
            </a:r>
            <a:endParaRPr sz="1100" b="1">
              <a:solidFill>
                <a:schemeClr val="dk1"/>
              </a:solidFill>
            </a:endParaRPr>
          </a:p>
        </p:txBody>
      </p:sp>
      <p:sp>
        <p:nvSpPr>
          <p:cNvPr id="685" name="Google Shape;685;g10e45f9c348_0_53"/>
          <p:cNvSpPr/>
          <p:nvPr/>
        </p:nvSpPr>
        <p:spPr>
          <a:xfrm>
            <a:off x="10857475" y="5494400"/>
            <a:ext cx="1128600" cy="6810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H" sz="1300">
                <a:solidFill>
                  <a:srgbClr val="222222"/>
                </a:solidFill>
                <a:latin typeface="Calibri"/>
                <a:ea typeface="Calibri"/>
                <a:cs typeface="Calibri"/>
                <a:sym typeface="Calibri"/>
              </a:rPr>
              <a:t>3-4 months </a:t>
            </a:r>
            <a:endParaRPr sz="1100" b="1">
              <a:solidFill>
                <a:schemeClr val="dk1"/>
              </a:solidFill>
            </a:endParaRPr>
          </a:p>
        </p:txBody>
      </p:sp>
    </p:spTree>
    <p:extLst>
      <p:ext uri="{BB962C8B-B14F-4D97-AF65-F5344CB8AC3E}">
        <p14:creationId xmlns:p14="http://schemas.microsoft.com/office/powerpoint/2010/main" val="3420876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g10e45f9c348_0_0"/>
          <p:cNvSpPr/>
          <p:nvPr/>
        </p:nvSpPr>
        <p:spPr>
          <a:xfrm>
            <a:off x="8813850" y="4354400"/>
            <a:ext cx="2770800" cy="15159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g10e45f9c348_0_0"/>
          <p:cNvSpPr/>
          <p:nvPr/>
        </p:nvSpPr>
        <p:spPr>
          <a:xfrm>
            <a:off x="8813850" y="2620851"/>
            <a:ext cx="2770800" cy="13785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g10e45f9c348_0_0"/>
          <p:cNvSpPr/>
          <p:nvPr/>
        </p:nvSpPr>
        <p:spPr>
          <a:xfrm>
            <a:off x="6968200" y="2547525"/>
            <a:ext cx="4857900" cy="3866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3" name="Google Shape;693;g10e45f9c348_0_0"/>
          <p:cNvPicPr preferRelativeResize="0"/>
          <p:nvPr/>
        </p:nvPicPr>
        <p:blipFill rotWithShape="1">
          <a:blip r:embed="rId3">
            <a:alphaModFix/>
          </a:blip>
          <a:srcRect t="14483" r="19813" b="6459"/>
          <a:stretch/>
        </p:blipFill>
        <p:spPr>
          <a:xfrm>
            <a:off x="8891625" y="4455650"/>
            <a:ext cx="2610624" cy="1319825"/>
          </a:xfrm>
          <a:prstGeom prst="rect">
            <a:avLst/>
          </a:prstGeom>
          <a:noFill/>
          <a:ln>
            <a:noFill/>
          </a:ln>
        </p:spPr>
      </p:pic>
      <p:sp>
        <p:nvSpPr>
          <p:cNvPr id="694" name="Google Shape;694;g10e45f9c348_0_0"/>
          <p:cNvSpPr/>
          <p:nvPr/>
        </p:nvSpPr>
        <p:spPr>
          <a:xfrm>
            <a:off x="3627581" y="2554700"/>
            <a:ext cx="3255600" cy="3866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g10e45f9c348_0_0"/>
          <p:cNvSpPr txBox="1">
            <a:spLocks noGrp="1"/>
          </p:cNvSpPr>
          <p:nvPr>
            <p:ph type="sldNum" idx="12"/>
          </p:nvPr>
        </p:nvSpPr>
        <p:spPr>
          <a:xfrm>
            <a:off x="11404803" y="6494980"/>
            <a:ext cx="691500" cy="225300"/>
          </a:xfrm>
          <a:prstGeom prst="rect">
            <a:avLst/>
          </a:prstGeom>
          <a:noFill/>
          <a:ln>
            <a:noFill/>
          </a:ln>
        </p:spPr>
        <p:txBody>
          <a:bodyPr spcFirstLastPara="1" wrap="square" lIns="0" tIns="0" rIns="0" bIns="0" anchor="b" anchorCtr="0">
            <a:noAutofit/>
          </a:bodyPr>
          <a:lstStyle/>
          <a:p>
            <a:pPr marL="0" lvl="0" indent="0" algn="r" rtl="0">
              <a:lnSpc>
                <a:spcPct val="109000"/>
              </a:lnSpc>
              <a:spcBef>
                <a:spcPts val="0"/>
              </a:spcBef>
              <a:spcAft>
                <a:spcPts val="0"/>
              </a:spcAft>
              <a:buClr>
                <a:schemeClr val="dk2"/>
              </a:buClr>
              <a:buSzPts val="1300"/>
              <a:buFont typeface="Arial"/>
              <a:buNone/>
            </a:pPr>
            <a:fld id="{00000000-1234-1234-1234-123412341234}" type="slidenum">
              <a:rPr lang="fr-CH"/>
              <a:t>19</a:t>
            </a:fld>
            <a:endParaRPr/>
          </a:p>
        </p:txBody>
      </p:sp>
      <p:sp>
        <p:nvSpPr>
          <p:cNvPr id="696" name="Google Shape;696;g10e45f9c348_0_0"/>
          <p:cNvSpPr txBox="1">
            <a:spLocks noGrp="1"/>
          </p:cNvSpPr>
          <p:nvPr>
            <p:ph type="title"/>
          </p:nvPr>
        </p:nvSpPr>
        <p:spPr>
          <a:xfrm>
            <a:off x="181575" y="457900"/>
            <a:ext cx="9133800" cy="78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700"/>
              <a:buFont typeface="Arial"/>
              <a:buNone/>
            </a:pPr>
            <a:r>
              <a:rPr lang="fr-CH"/>
              <a:t>C2: Digital Government Infrastructure and Services</a:t>
            </a:r>
            <a:endParaRPr/>
          </a:p>
        </p:txBody>
      </p:sp>
      <p:sp>
        <p:nvSpPr>
          <p:cNvPr id="697" name="Google Shape;697;g10e45f9c348_0_0"/>
          <p:cNvSpPr txBox="1"/>
          <p:nvPr/>
        </p:nvSpPr>
        <p:spPr>
          <a:xfrm>
            <a:off x="3627575" y="2576715"/>
            <a:ext cx="3328380" cy="443195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600" b="1" err="1"/>
              <a:t>Activities</a:t>
            </a:r>
            <a:r>
              <a:rPr lang="fr-CH" sz="1600" b="1"/>
              <a:t> (in </a:t>
            </a:r>
            <a:r>
              <a:rPr lang="fr-CH" sz="1600" b="1" err="1"/>
              <a:t>bullet</a:t>
            </a:r>
            <a:r>
              <a:rPr lang="fr-CH" sz="1600" b="1"/>
              <a:t> points):</a:t>
            </a:r>
            <a:endParaRPr lang="en-US" sz="1600" b="1">
              <a:cs typeface="Arial"/>
            </a:endParaRPr>
          </a:p>
          <a:p>
            <a:pPr marL="179705" indent="-178435">
              <a:lnSpc>
                <a:spcPct val="115000"/>
              </a:lnSpc>
              <a:spcBef>
                <a:spcPts val="0"/>
              </a:spcBef>
              <a:buClr>
                <a:srgbClr val="222222"/>
              </a:buClr>
              <a:buSzPts val="1400"/>
              <a:buChar char="●"/>
            </a:pPr>
            <a:r>
              <a:rPr lang="en-US" sz="1600">
                <a:solidFill>
                  <a:srgbClr val="222222"/>
                </a:solidFill>
              </a:rPr>
              <a:t>Apply </a:t>
            </a:r>
            <a:r>
              <a:rPr lang="en-US" sz="1600">
                <a:solidFill>
                  <a:srgbClr val="FF0000"/>
                </a:solidFill>
              </a:rPr>
              <a:t>Country Needs &amp; Assessment Questionnaire (DRAs) </a:t>
            </a:r>
            <a:endParaRPr lang="en-US" sz="1600">
              <a:solidFill>
                <a:srgbClr val="FF0000"/>
              </a:solidFill>
              <a:cs typeface="Arial"/>
            </a:endParaRPr>
          </a:p>
          <a:p>
            <a:pPr marL="179705" indent="-178435">
              <a:lnSpc>
                <a:spcPct val="115000"/>
              </a:lnSpc>
              <a:spcBef>
                <a:spcPts val="0"/>
              </a:spcBef>
              <a:buClr>
                <a:srgbClr val="222222"/>
              </a:buClr>
              <a:buSzPts val="1400"/>
              <a:buChar char="●"/>
            </a:pPr>
            <a:r>
              <a:rPr lang="en-US" sz="1600">
                <a:solidFill>
                  <a:srgbClr val="222222"/>
                </a:solidFill>
              </a:rPr>
              <a:t>Conduct 1-1 interviews &amp; workshops with key stakeholders and authorities to identify BB required </a:t>
            </a:r>
            <a:endParaRPr lang="en-US" sz="1600">
              <a:solidFill>
                <a:srgbClr val="222222"/>
              </a:solidFill>
              <a:cs typeface="Arial"/>
            </a:endParaRPr>
          </a:p>
          <a:p>
            <a:pPr marL="179705" indent="-178435">
              <a:lnSpc>
                <a:spcPct val="115000"/>
              </a:lnSpc>
              <a:spcBef>
                <a:spcPts val="0"/>
              </a:spcBef>
              <a:buClr>
                <a:srgbClr val="222222"/>
              </a:buClr>
              <a:buSzPts val="1400"/>
              <a:buChar char="●"/>
            </a:pPr>
            <a:r>
              <a:rPr lang="en-US" sz="1600">
                <a:solidFill>
                  <a:srgbClr val="222222"/>
                </a:solidFill>
                <a:highlight>
                  <a:srgbClr val="FFFF00"/>
                </a:highlight>
              </a:rPr>
              <a:t>Map the Digital Government Strategy to the SGDs Digital Investment Framework.</a:t>
            </a:r>
            <a:r>
              <a:rPr lang="en-US" sz="1600">
                <a:solidFill>
                  <a:srgbClr val="222222"/>
                </a:solidFill>
              </a:rPr>
              <a:t> </a:t>
            </a:r>
            <a:endParaRPr lang="en-US" sz="1600">
              <a:solidFill>
                <a:srgbClr val="222222"/>
              </a:solidFill>
              <a:cs typeface="Arial"/>
            </a:endParaRPr>
          </a:p>
          <a:p>
            <a:pPr marL="179705" lvl="0" indent="-178435" algn="l" rtl="0">
              <a:lnSpc>
                <a:spcPct val="115000"/>
              </a:lnSpc>
              <a:spcBef>
                <a:spcPts val="0"/>
              </a:spcBef>
              <a:spcAft>
                <a:spcPts val="0"/>
              </a:spcAft>
              <a:buClr>
                <a:srgbClr val="222222"/>
              </a:buClr>
              <a:buSzPts val="1400"/>
              <a:buChar char="●"/>
            </a:pPr>
            <a:r>
              <a:rPr lang="en-US" sz="1600">
                <a:solidFill>
                  <a:srgbClr val="222222"/>
                </a:solidFill>
              </a:rPr>
              <a:t>Identify first 1-2 priority BB to start with</a:t>
            </a:r>
            <a:endParaRPr lang="en-US" sz="1600">
              <a:solidFill>
                <a:srgbClr val="222222"/>
              </a:solidFill>
              <a:cs typeface="Arial"/>
            </a:endParaRPr>
          </a:p>
          <a:p>
            <a:pPr marL="0" lvl="0" indent="0" algn="l" rtl="0">
              <a:lnSpc>
                <a:spcPct val="115000"/>
              </a:lnSpc>
              <a:spcBef>
                <a:spcPts val="0"/>
              </a:spcBef>
              <a:spcAft>
                <a:spcPts val="0"/>
              </a:spcAft>
              <a:buNone/>
            </a:pPr>
            <a:endParaRPr lang="en-US" sz="1600">
              <a:solidFill>
                <a:srgbClr val="222222"/>
              </a:solidFill>
              <a:cs typeface="Arial"/>
            </a:endParaRPr>
          </a:p>
          <a:p>
            <a:pPr marL="0" lvl="0" indent="0" algn="l" rtl="0">
              <a:lnSpc>
                <a:spcPct val="115000"/>
              </a:lnSpc>
              <a:spcBef>
                <a:spcPts val="0"/>
              </a:spcBef>
              <a:spcAft>
                <a:spcPts val="0"/>
              </a:spcAft>
              <a:buNone/>
            </a:pPr>
            <a:endParaRPr lang="en-US" sz="1600" b="1">
              <a:solidFill>
                <a:schemeClr val="dk1"/>
              </a:solidFill>
              <a:cs typeface="Arial"/>
            </a:endParaRPr>
          </a:p>
        </p:txBody>
      </p:sp>
      <p:sp>
        <p:nvSpPr>
          <p:cNvPr id="698" name="Google Shape;698;g10e45f9c348_0_0"/>
          <p:cNvSpPr/>
          <p:nvPr/>
        </p:nvSpPr>
        <p:spPr>
          <a:xfrm>
            <a:off x="397050" y="2554700"/>
            <a:ext cx="3145500" cy="3866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g10e45f9c348_0_0"/>
          <p:cNvSpPr txBox="1"/>
          <p:nvPr/>
        </p:nvSpPr>
        <p:spPr>
          <a:xfrm>
            <a:off x="441150" y="2554700"/>
            <a:ext cx="2935800" cy="41340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600" b="1"/>
              <a:t>Audience (to whom this service </a:t>
            </a:r>
            <a:r>
              <a:rPr lang="fr-CH" sz="1600" b="1" err="1"/>
              <a:t>is</a:t>
            </a:r>
            <a:r>
              <a:rPr lang="fr-CH" sz="1600" b="1"/>
              <a:t> </a:t>
            </a:r>
            <a:r>
              <a:rPr lang="fr-CH" sz="1600" b="1" err="1"/>
              <a:t>targeted</a:t>
            </a:r>
            <a:r>
              <a:rPr lang="fr-CH" sz="1600" b="1"/>
              <a:t>):</a:t>
            </a:r>
            <a:endParaRPr lang="en-US" sz="1600">
              <a:cs typeface="Arial"/>
            </a:endParaRPr>
          </a:p>
          <a:p>
            <a:pPr marL="269875" indent="-178435">
              <a:lnSpc>
                <a:spcPct val="115000"/>
              </a:lnSpc>
              <a:spcBef>
                <a:spcPts val="0"/>
              </a:spcBef>
              <a:buClr>
                <a:schemeClr val="dk1"/>
              </a:buClr>
              <a:buSzPts val="1400"/>
              <a:buChar char="●"/>
            </a:pPr>
            <a:r>
              <a:rPr lang="en-US" sz="1600" err="1">
                <a:solidFill>
                  <a:schemeClr val="dk1"/>
                </a:solidFill>
              </a:rPr>
              <a:t>eGov</a:t>
            </a:r>
            <a:r>
              <a:rPr lang="en-US" sz="1600">
                <a:solidFill>
                  <a:schemeClr val="dk1"/>
                </a:solidFill>
              </a:rPr>
              <a:t> Authorities </a:t>
            </a:r>
            <a:endParaRPr lang="en-US" sz="1600">
              <a:solidFill>
                <a:schemeClr val="dk1"/>
              </a:solidFill>
              <a:cs typeface="Arial"/>
            </a:endParaRPr>
          </a:p>
          <a:p>
            <a:pPr marL="269875" lvl="0" indent="-178435" algn="l" rtl="0">
              <a:lnSpc>
                <a:spcPct val="115000"/>
              </a:lnSpc>
              <a:spcBef>
                <a:spcPts val="0"/>
              </a:spcBef>
              <a:spcAft>
                <a:spcPts val="0"/>
              </a:spcAft>
              <a:buClr>
                <a:schemeClr val="dk1"/>
              </a:buClr>
              <a:buSzPts val="1400"/>
              <a:buChar char="●"/>
            </a:pPr>
            <a:r>
              <a:rPr lang="en-US" sz="1600">
                <a:solidFill>
                  <a:schemeClr val="dk1"/>
                </a:solidFill>
              </a:rPr>
              <a:t>Digital Infrastructure Teams CTOs</a:t>
            </a:r>
            <a:endParaRPr lang="en-US" sz="1600">
              <a:solidFill>
                <a:schemeClr val="dk1"/>
              </a:solidFill>
              <a:cs typeface="Arial"/>
            </a:endParaRPr>
          </a:p>
          <a:p>
            <a:pPr marL="269875" lvl="0" indent="-178435" algn="l" rtl="0">
              <a:lnSpc>
                <a:spcPct val="115000"/>
              </a:lnSpc>
              <a:spcBef>
                <a:spcPts val="0"/>
              </a:spcBef>
              <a:spcAft>
                <a:spcPts val="0"/>
              </a:spcAft>
              <a:buClr>
                <a:schemeClr val="dk1"/>
              </a:buClr>
              <a:buSzPts val="1400"/>
              <a:buChar char="●"/>
            </a:pPr>
            <a:r>
              <a:rPr lang="en-US" sz="1600">
                <a:solidFill>
                  <a:schemeClr val="dk1"/>
                </a:solidFill>
              </a:rPr>
              <a:t>Digital Security Teams</a:t>
            </a:r>
            <a:endParaRPr lang="en-US" sz="1600">
              <a:solidFill>
                <a:schemeClr val="dk1"/>
              </a:solidFill>
              <a:cs typeface="Arial"/>
            </a:endParaRPr>
          </a:p>
          <a:p>
            <a:pPr marL="269875" lvl="0" indent="-178435" algn="l" rtl="0">
              <a:lnSpc>
                <a:spcPct val="115000"/>
              </a:lnSpc>
              <a:spcBef>
                <a:spcPts val="0"/>
              </a:spcBef>
              <a:spcAft>
                <a:spcPts val="0"/>
              </a:spcAft>
              <a:buClr>
                <a:schemeClr val="dk1"/>
              </a:buClr>
              <a:buSzPts val="1400"/>
              <a:buChar char="●"/>
            </a:pPr>
            <a:r>
              <a:rPr lang="en-US" sz="1600">
                <a:solidFill>
                  <a:schemeClr val="dk1"/>
                </a:solidFill>
              </a:rPr>
              <a:t>Central Digital Service Teams</a:t>
            </a:r>
            <a:endParaRPr lang="en-US" sz="1600">
              <a:solidFill>
                <a:schemeClr val="dk1"/>
              </a:solidFill>
              <a:cs typeface="Arial"/>
            </a:endParaRPr>
          </a:p>
          <a:p>
            <a:pPr marL="269875" lvl="0" indent="-178435" algn="l" rtl="0">
              <a:lnSpc>
                <a:spcPct val="115000"/>
              </a:lnSpc>
              <a:spcBef>
                <a:spcPts val="0"/>
              </a:spcBef>
              <a:spcAft>
                <a:spcPts val="0"/>
              </a:spcAft>
              <a:buClr>
                <a:schemeClr val="dk1"/>
              </a:buClr>
              <a:buSzPts val="1400"/>
              <a:buChar char="●"/>
            </a:pPr>
            <a:r>
              <a:rPr lang="en-US" sz="1600">
                <a:solidFill>
                  <a:schemeClr val="dk1"/>
                </a:solidFill>
              </a:rPr>
              <a:t>Registry Authorities (ID)</a:t>
            </a:r>
            <a:endParaRPr lang="en-US" sz="1600">
              <a:solidFill>
                <a:schemeClr val="dk1"/>
              </a:solidFill>
              <a:cs typeface="Arial"/>
            </a:endParaRPr>
          </a:p>
          <a:p>
            <a:pPr marL="269875" indent="-178435">
              <a:lnSpc>
                <a:spcPct val="115000"/>
              </a:lnSpc>
              <a:spcBef>
                <a:spcPts val="0"/>
              </a:spcBef>
              <a:buClr>
                <a:schemeClr val="dk1"/>
              </a:buClr>
              <a:buSzPts val="1400"/>
              <a:buChar char="●"/>
            </a:pPr>
            <a:r>
              <a:rPr lang="en-US" sz="1600">
                <a:solidFill>
                  <a:schemeClr val="dk1"/>
                </a:solidFill>
              </a:rPr>
              <a:t>Digital Service Teams within a Public Entity </a:t>
            </a:r>
            <a:endParaRPr lang="en-US" sz="1600">
              <a:solidFill>
                <a:schemeClr val="dk1"/>
              </a:solidFill>
              <a:cs typeface="Arial"/>
            </a:endParaRPr>
          </a:p>
          <a:p>
            <a:pPr marL="0" lvl="0" indent="0" algn="l" rtl="0">
              <a:lnSpc>
                <a:spcPct val="115000"/>
              </a:lnSpc>
              <a:spcBef>
                <a:spcPts val="0"/>
              </a:spcBef>
              <a:spcAft>
                <a:spcPts val="0"/>
              </a:spcAft>
              <a:buNone/>
            </a:pPr>
            <a:endParaRPr lang="en-US" sz="1600">
              <a:solidFill>
                <a:schemeClr val="dk1"/>
              </a:solidFill>
              <a:cs typeface="Arial"/>
            </a:endParaRPr>
          </a:p>
          <a:p>
            <a:pPr marL="0" lvl="0" indent="0" algn="l" rtl="0">
              <a:lnSpc>
                <a:spcPct val="115000"/>
              </a:lnSpc>
              <a:spcBef>
                <a:spcPts val="0"/>
              </a:spcBef>
              <a:spcAft>
                <a:spcPts val="0"/>
              </a:spcAft>
              <a:buNone/>
            </a:pPr>
            <a:endParaRPr lang="en-US" sz="1600">
              <a:cs typeface="Arial"/>
            </a:endParaRPr>
          </a:p>
          <a:p>
            <a:pPr marL="0" lvl="0" indent="0" algn="l" rtl="0">
              <a:spcBef>
                <a:spcPts val="0"/>
              </a:spcBef>
              <a:spcAft>
                <a:spcPts val="0"/>
              </a:spcAft>
              <a:buNone/>
            </a:pPr>
            <a:endParaRPr lang="en-US" sz="1600">
              <a:cs typeface="Arial"/>
            </a:endParaRPr>
          </a:p>
        </p:txBody>
      </p:sp>
      <p:sp>
        <p:nvSpPr>
          <p:cNvPr id="700" name="Google Shape;700;g10e45f9c348_0_0"/>
          <p:cNvSpPr/>
          <p:nvPr/>
        </p:nvSpPr>
        <p:spPr>
          <a:xfrm>
            <a:off x="774825" y="1567751"/>
            <a:ext cx="2676600" cy="8826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g10e45f9c348_0_0"/>
          <p:cNvSpPr/>
          <p:nvPr/>
        </p:nvSpPr>
        <p:spPr>
          <a:xfrm rot="-5400000">
            <a:off x="123125" y="1859907"/>
            <a:ext cx="882600" cy="297000"/>
          </a:xfrm>
          <a:prstGeom prst="rect">
            <a:avLst/>
          </a:prstGeom>
          <a:solidFill>
            <a:srgbClr val="B2D8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H" sz="1200">
                <a:solidFill>
                  <a:schemeClr val="dk1"/>
                </a:solidFill>
              </a:rPr>
              <a:t>C2S1</a:t>
            </a:r>
            <a:endParaRPr sz="1200">
              <a:solidFill>
                <a:schemeClr val="dk1"/>
              </a:solidFill>
            </a:endParaRPr>
          </a:p>
        </p:txBody>
      </p:sp>
      <p:sp>
        <p:nvSpPr>
          <p:cNvPr id="702" name="Google Shape;702;g10e45f9c348_0_0"/>
          <p:cNvSpPr txBox="1"/>
          <p:nvPr/>
        </p:nvSpPr>
        <p:spPr>
          <a:xfrm>
            <a:off x="865246" y="1682393"/>
            <a:ext cx="2023200" cy="6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3000" b="1">
                <a:solidFill>
                  <a:schemeClr val="lt1"/>
                </a:solidFill>
                <a:latin typeface="Calibri"/>
                <a:ea typeface="Calibri"/>
                <a:cs typeface="Calibri"/>
                <a:sym typeface="Calibri"/>
              </a:rPr>
              <a:t>Scoping</a:t>
            </a:r>
            <a:r>
              <a:rPr lang="fr-CH" sz="3000">
                <a:solidFill>
                  <a:schemeClr val="lt1"/>
                </a:solidFill>
                <a:latin typeface="Calibri"/>
                <a:ea typeface="Calibri"/>
                <a:cs typeface="Calibri"/>
                <a:sym typeface="Calibri"/>
              </a:rPr>
              <a:t> </a:t>
            </a:r>
            <a:endParaRPr sz="2700">
              <a:solidFill>
                <a:schemeClr val="lt1"/>
              </a:solidFill>
            </a:endParaRPr>
          </a:p>
        </p:txBody>
      </p:sp>
      <p:sp>
        <p:nvSpPr>
          <p:cNvPr id="703" name="Google Shape;703;g10e45f9c348_0_0"/>
          <p:cNvSpPr/>
          <p:nvPr/>
        </p:nvSpPr>
        <p:spPr>
          <a:xfrm>
            <a:off x="3530625" y="1591975"/>
            <a:ext cx="8320500" cy="8748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fr-CH" sz="1600">
                <a:solidFill>
                  <a:srgbClr val="222222"/>
                </a:solidFill>
                <a:latin typeface="Calibri"/>
                <a:ea typeface="Calibri"/>
                <a:cs typeface="Calibri"/>
                <a:sym typeface="Calibri"/>
              </a:rPr>
              <a:t>Identify specific country needs &amp; context, which BB(s) are required, stakeholders, alignment of Digital Government Strategy to SGDs Digital Investment Framework.</a:t>
            </a:r>
            <a:endParaRPr sz="2000">
              <a:solidFill>
                <a:srgbClr val="222222"/>
              </a:solidFill>
              <a:latin typeface="Calibri"/>
              <a:ea typeface="Calibri"/>
              <a:cs typeface="Calibri"/>
              <a:sym typeface="Calibri"/>
            </a:endParaRPr>
          </a:p>
        </p:txBody>
      </p:sp>
      <p:sp>
        <p:nvSpPr>
          <p:cNvPr id="704" name="Google Shape;704;g10e45f9c348_0_0"/>
          <p:cNvSpPr txBox="1"/>
          <p:nvPr/>
        </p:nvSpPr>
        <p:spPr>
          <a:xfrm>
            <a:off x="7023700" y="2566555"/>
            <a:ext cx="2133800" cy="329933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600" b="1" err="1">
                <a:solidFill>
                  <a:schemeClr val="dk1"/>
                </a:solidFill>
              </a:rPr>
              <a:t>Deliverables</a:t>
            </a:r>
            <a:r>
              <a:rPr lang="fr-CH" sz="1600" b="1">
                <a:solidFill>
                  <a:schemeClr val="dk1"/>
                </a:solidFill>
              </a:rPr>
              <a:t>:</a:t>
            </a:r>
            <a:endParaRPr lang="en-US" sz="1600" b="1">
              <a:solidFill>
                <a:schemeClr val="dk1"/>
              </a:solidFill>
              <a:cs typeface="Arial"/>
            </a:endParaRPr>
          </a:p>
          <a:p>
            <a:pPr marL="179705" indent="-178435">
              <a:lnSpc>
                <a:spcPct val="115000"/>
              </a:lnSpc>
              <a:spcBef>
                <a:spcPts val="0"/>
              </a:spcBef>
              <a:buClr>
                <a:srgbClr val="222222"/>
              </a:buClr>
              <a:buSzPts val="1400"/>
              <a:buChar char="●"/>
            </a:pPr>
            <a:r>
              <a:rPr lang="en-US" sz="1600">
                <a:solidFill>
                  <a:srgbClr val="222222"/>
                </a:solidFill>
              </a:rPr>
              <a:t>Country digital </a:t>
            </a:r>
            <a:r>
              <a:rPr lang="en-US" sz="1600" err="1">
                <a:solidFill>
                  <a:srgbClr val="222222"/>
                </a:solidFill>
              </a:rPr>
              <a:t>context</a:t>
            </a:r>
            <a:r>
              <a:rPr lang="en-US" sz="1600">
                <a:solidFill>
                  <a:srgbClr val="222222"/>
                </a:solidFill>
              </a:rPr>
              <a:t> and </a:t>
            </a:r>
            <a:r>
              <a:rPr lang="en-US" sz="1600" err="1">
                <a:solidFill>
                  <a:srgbClr val="222222"/>
                </a:solidFill>
              </a:rPr>
              <a:t>needs</a:t>
            </a:r>
            <a:r>
              <a:rPr lang="en-US" sz="1600">
                <a:solidFill>
                  <a:srgbClr val="222222"/>
                </a:solidFill>
              </a:rPr>
              <a:t> report</a:t>
            </a:r>
            <a:endParaRPr lang="en-US" sz="1600">
              <a:solidFill>
                <a:srgbClr val="222222"/>
              </a:solidFill>
              <a:cs typeface="Arial"/>
            </a:endParaRPr>
          </a:p>
          <a:p>
            <a:pPr marL="179705" indent="-178435">
              <a:lnSpc>
                <a:spcPct val="115000"/>
              </a:lnSpc>
              <a:spcBef>
                <a:spcPts val="0"/>
              </a:spcBef>
              <a:buClr>
                <a:srgbClr val="222222"/>
              </a:buClr>
              <a:buSzPts val="1400"/>
              <a:buChar char="●"/>
            </a:pPr>
            <a:r>
              <a:rPr lang="en-US" sz="1600">
                <a:solidFill>
                  <a:srgbClr val="222222"/>
                </a:solidFill>
              </a:rPr>
              <a:t>Catalogue of BB &amp; stakeholders </a:t>
            </a:r>
            <a:r>
              <a:rPr lang="en-US" sz="1600" err="1">
                <a:solidFill>
                  <a:srgbClr val="222222"/>
                </a:solidFill>
              </a:rPr>
              <a:t>involved</a:t>
            </a:r>
            <a:r>
              <a:rPr lang="en-US" sz="1600">
                <a:solidFill>
                  <a:srgbClr val="222222"/>
                </a:solidFill>
              </a:rPr>
              <a:t> in </a:t>
            </a:r>
            <a:r>
              <a:rPr lang="en-US" sz="1600" err="1">
                <a:solidFill>
                  <a:srgbClr val="222222"/>
                </a:solidFill>
              </a:rPr>
              <a:t>their</a:t>
            </a:r>
            <a:r>
              <a:rPr lang="en-US" sz="1600">
                <a:solidFill>
                  <a:srgbClr val="222222"/>
                </a:solidFill>
              </a:rPr>
              <a:t> </a:t>
            </a:r>
            <a:r>
              <a:rPr lang="en-US" sz="1600" err="1">
                <a:solidFill>
                  <a:srgbClr val="222222"/>
                </a:solidFill>
              </a:rPr>
              <a:t>implementation</a:t>
            </a:r>
            <a:r>
              <a:rPr lang="en-US" sz="1600">
                <a:solidFill>
                  <a:srgbClr val="222222"/>
                </a:solidFill>
              </a:rPr>
              <a:t>, BB </a:t>
            </a:r>
            <a:r>
              <a:rPr lang="en-US" sz="1600" err="1">
                <a:solidFill>
                  <a:srgbClr val="222222"/>
                </a:solidFill>
              </a:rPr>
              <a:t>investment</a:t>
            </a:r>
            <a:r>
              <a:rPr lang="en-US" sz="1600">
                <a:solidFill>
                  <a:srgbClr val="222222"/>
                </a:solidFill>
              </a:rPr>
              <a:t> </a:t>
            </a:r>
            <a:r>
              <a:rPr lang="en-US" sz="1600" err="1">
                <a:solidFill>
                  <a:srgbClr val="222222"/>
                </a:solidFill>
              </a:rPr>
              <a:t>strategy</a:t>
            </a:r>
            <a:r>
              <a:rPr lang="en-US" sz="1600">
                <a:solidFill>
                  <a:srgbClr val="222222"/>
                </a:solidFill>
              </a:rPr>
              <a:t> and </a:t>
            </a:r>
            <a:r>
              <a:rPr lang="en-US" sz="1600" err="1">
                <a:solidFill>
                  <a:srgbClr val="222222"/>
                </a:solidFill>
              </a:rPr>
              <a:t>requirements</a:t>
            </a:r>
            <a:r>
              <a:rPr lang="en-US" sz="1600">
                <a:solidFill>
                  <a:srgbClr val="222222"/>
                </a:solidFill>
              </a:rPr>
              <a:t> </a:t>
            </a:r>
            <a:endParaRPr lang="en-US" sz="1600">
              <a:solidFill>
                <a:srgbClr val="222222"/>
              </a:solidFill>
              <a:cs typeface="Arial"/>
            </a:endParaRPr>
          </a:p>
        </p:txBody>
      </p:sp>
      <p:pic>
        <p:nvPicPr>
          <p:cNvPr id="705" name="Google Shape;705;g10e45f9c348_0_0"/>
          <p:cNvPicPr preferRelativeResize="0"/>
          <p:nvPr/>
        </p:nvPicPr>
        <p:blipFill rotWithShape="1">
          <a:blip r:embed="rId4">
            <a:alphaModFix/>
          </a:blip>
          <a:srcRect b="14192"/>
          <a:stretch/>
        </p:blipFill>
        <p:spPr>
          <a:xfrm>
            <a:off x="8942750" y="2694773"/>
            <a:ext cx="787800" cy="1204374"/>
          </a:xfrm>
          <a:prstGeom prst="rect">
            <a:avLst/>
          </a:prstGeom>
          <a:noFill/>
          <a:ln>
            <a:noFill/>
          </a:ln>
        </p:spPr>
      </p:pic>
      <p:pic>
        <p:nvPicPr>
          <p:cNvPr id="706" name="Google Shape;706;g10e45f9c348_0_0"/>
          <p:cNvPicPr preferRelativeResize="0"/>
          <p:nvPr/>
        </p:nvPicPr>
        <p:blipFill>
          <a:blip r:embed="rId5">
            <a:alphaModFix/>
          </a:blip>
          <a:stretch>
            <a:fillRect/>
          </a:stretch>
        </p:blipFill>
        <p:spPr>
          <a:xfrm>
            <a:off x="9429350" y="3591277"/>
            <a:ext cx="225300" cy="225300"/>
          </a:xfrm>
          <a:prstGeom prst="rect">
            <a:avLst/>
          </a:prstGeom>
          <a:noFill/>
          <a:ln>
            <a:noFill/>
          </a:ln>
        </p:spPr>
      </p:pic>
      <p:sp>
        <p:nvSpPr>
          <p:cNvPr id="707" name="Google Shape;707;g10e45f9c348_0_0"/>
          <p:cNvSpPr/>
          <p:nvPr/>
        </p:nvSpPr>
        <p:spPr>
          <a:xfrm rot="5400000">
            <a:off x="9426556" y="3286575"/>
            <a:ext cx="890100" cy="591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8" name="Google Shape;708;g10e45f9c348_0_0"/>
          <p:cNvPicPr preferRelativeResize="0"/>
          <p:nvPr/>
        </p:nvPicPr>
        <p:blipFill>
          <a:blip r:embed="rId6">
            <a:alphaModFix/>
          </a:blip>
          <a:stretch>
            <a:fillRect/>
          </a:stretch>
        </p:blipFill>
        <p:spPr>
          <a:xfrm>
            <a:off x="10088550" y="2879387"/>
            <a:ext cx="1462091" cy="788100"/>
          </a:xfrm>
          <a:prstGeom prst="rect">
            <a:avLst/>
          </a:prstGeom>
          <a:noFill/>
          <a:ln>
            <a:noFill/>
          </a:ln>
        </p:spPr>
      </p:pic>
    </p:spTree>
    <p:extLst>
      <p:ext uri="{BB962C8B-B14F-4D97-AF65-F5344CB8AC3E}">
        <p14:creationId xmlns:p14="http://schemas.microsoft.com/office/powerpoint/2010/main" val="1991177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8A2B8C88-BE27-B321-6DCB-09D5C2A4BDB5}"/>
              </a:ext>
            </a:extLst>
          </p:cNvPr>
          <p:cNvSpPr/>
          <p:nvPr/>
        </p:nvSpPr>
        <p:spPr>
          <a:xfrm>
            <a:off x="299308" y="4470034"/>
            <a:ext cx="11593384" cy="2316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000" dirty="0" err="1"/>
              <a:t>Capacity</a:t>
            </a:r>
            <a:r>
              <a:rPr lang="fr-FR" sz="1000" dirty="0"/>
              <a:t> Building</a:t>
            </a:r>
            <a:endParaRPr lang="en-GB" sz="1000" dirty="0"/>
          </a:p>
        </p:txBody>
      </p:sp>
      <p:graphicFrame>
        <p:nvGraphicFramePr>
          <p:cNvPr id="4" name="Diagram 3">
            <a:extLst>
              <a:ext uri="{FF2B5EF4-FFF2-40B4-BE49-F238E27FC236}">
                <a16:creationId xmlns:a16="http://schemas.microsoft.com/office/drawing/2014/main" id="{FDB66B8A-7596-A298-087F-3EB47E89A7DE}"/>
              </a:ext>
            </a:extLst>
          </p:cNvPr>
          <p:cNvGraphicFramePr/>
          <p:nvPr>
            <p:extLst>
              <p:ext uri="{D42A27DB-BD31-4B8C-83A1-F6EECF244321}">
                <p14:modId xmlns:p14="http://schemas.microsoft.com/office/powerpoint/2010/main" val="4108921167"/>
              </p:ext>
            </p:extLst>
          </p:nvPr>
        </p:nvGraphicFramePr>
        <p:xfrm>
          <a:off x="299308" y="838266"/>
          <a:ext cx="11593384" cy="864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692EED16-E9C1-03D5-BA6F-0DE6AE0D97BE}"/>
              </a:ext>
            </a:extLst>
          </p:cNvPr>
          <p:cNvGraphicFramePr/>
          <p:nvPr>
            <p:extLst>
              <p:ext uri="{D42A27DB-BD31-4B8C-83A1-F6EECF244321}">
                <p14:modId xmlns:p14="http://schemas.microsoft.com/office/powerpoint/2010/main" val="1199855198"/>
              </p:ext>
            </p:extLst>
          </p:nvPr>
        </p:nvGraphicFramePr>
        <p:xfrm>
          <a:off x="299308" y="1664738"/>
          <a:ext cx="11593384" cy="27229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E26FE1D2-8BE7-DB3B-0BD2-E37403DF6C86}"/>
              </a:ext>
            </a:extLst>
          </p:cNvPr>
          <p:cNvSpPr txBox="1"/>
          <p:nvPr/>
        </p:nvSpPr>
        <p:spPr>
          <a:xfrm>
            <a:off x="299308" y="356135"/>
            <a:ext cx="2038250" cy="369332"/>
          </a:xfrm>
          <a:prstGeom prst="rect">
            <a:avLst/>
          </a:prstGeom>
          <a:noFill/>
        </p:spPr>
        <p:txBody>
          <a:bodyPr wrap="none" rtlCol="0">
            <a:spAutoFit/>
          </a:bodyPr>
          <a:lstStyle/>
          <a:p>
            <a:r>
              <a:rPr lang="fr-FR" dirty="0"/>
              <a:t>Top down </a:t>
            </a:r>
            <a:r>
              <a:rPr lang="fr-FR" dirty="0" err="1"/>
              <a:t>approach</a:t>
            </a:r>
            <a:endParaRPr lang="en-GB" dirty="0"/>
          </a:p>
        </p:txBody>
      </p:sp>
      <p:sp>
        <p:nvSpPr>
          <p:cNvPr id="7" name="TextBox 6">
            <a:extLst>
              <a:ext uri="{FF2B5EF4-FFF2-40B4-BE49-F238E27FC236}">
                <a16:creationId xmlns:a16="http://schemas.microsoft.com/office/drawing/2014/main" id="{9D9B4D89-F06F-6A12-487F-90B13AB825C8}"/>
              </a:ext>
            </a:extLst>
          </p:cNvPr>
          <p:cNvSpPr txBox="1"/>
          <p:nvPr/>
        </p:nvSpPr>
        <p:spPr>
          <a:xfrm>
            <a:off x="5735978" y="369333"/>
            <a:ext cx="4141070" cy="369332"/>
          </a:xfrm>
          <a:prstGeom prst="rect">
            <a:avLst/>
          </a:prstGeom>
          <a:noFill/>
        </p:spPr>
        <p:txBody>
          <a:bodyPr wrap="none" rtlCol="0">
            <a:spAutoFit/>
          </a:bodyPr>
          <a:lstStyle/>
          <a:p>
            <a:r>
              <a:rPr lang="fr-FR" dirty="0"/>
              <a:t>Bottom up </a:t>
            </a:r>
            <a:r>
              <a:rPr lang="fr-FR" dirty="0" err="1"/>
              <a:t>approach</a:t>
            </a:r>
            <a:r>
              <a:rPr lang="fr-FR" dirty="0"/>
              <a:t> (if </a:t>
            </a:r>
            <a:r>
              <a:rPr lang="fr-FR" dirty="0" err="1"/>
              <a:t>started</a:t>
            </a:r>
            <a:r>
              <a:rPr lang="fr-FR" dirty="0"/>
              <a:t> </a:t>
            </a:r>
            <a:r>
              <a:rPr lang="fr-FR" dirty="0" err="1"/>
              <a:t>from</a:t>
            </a:r>
            <a:r>
              <a:rPr lang="fr-FR" dirty="0"/>
              <a:t> </a:t>
            </a:r>
            <a:r>
              <a:rPr lang="fr-FR" dirty="0" err="1"/>
              <a:t>here</a:t>
            </a:r>
            <a:r>
              <a:rPr lang="fr-FR" dirty="0"/>
              <a:t>)</a:t>
            </a:r>
            <a:endParaRPr lang="en-GB" dirty="0"/>
          </a:p>
        </p:txBody>
      </p:sp>
      <p:sp>
        <p:nvSpPr>
          <p:cNvPr id="8" name="Rectangle: Rounded Corners 7">
            <a:extLst>
              <a:ext uri="{FF2B5EF4-FFF2-40B4-BE49-F238E27FC236}">
                <a16:creationId xmlns:a16="http://schemas.microsoft.com/office/drawing/2014/main" id="{514A525E-3A50-B1D5-0A50-4CE2065E2CD7}"/>
              </a:ext>
            </a:extLst>
          </p:cNvPr>
          <p:cNvSpPr/>
          <p:nvPr/>
        </p:nvSpPr>
        <p:spPr>
          <a:xfrm>
            <a:off x="2161785" y="4869733"/>
            <a:ext cx="2891478" cy="1684422"/>
          </a:xfrm>
          <a:prstGeom prst="round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t" anchorCtr="0"/>
          <a:lstStyle/>
          <a:p>
            <a:pPr algn="ctr">
              <a:spcBef>
                <a:spcPts val="500"/>
              </a:spcBef>
            </a:pPr>
            <a:r>
              <a:rPr lang="en-US" sz="1200" b="1" dirty="0" err="1"/>
              <a:t>GovStack</a:t>
            </a:r>
            <a:r>
              <a:rPr lang="en-US" sz="1200" b="1" dirty="0"/>
              <a:t> country engagement</a:t>
            </a:r>
            <a:endParaRPr lang="en-US" dirty="0"/>
          </a:p>
          <a:p>
            <a:pPr algn="ctr">
              <a:spcBef>
                <a:spcPts val="500"/>
              </a:spcBef>
            </a:pPr>
            <a:r>
              <a:rPr lang="en-US" sz="1200" b="1" dirty="0"/>
              <a:t>Scoping and Feasibility (prep step)</a:t>
            </a:r>
            <a:endParaRPr lang="en-US" sz="1200" b="1">
              <a:ea typeface="Calibri"/>
              <a:cs typeface="Calibri"/>
            </a:endParaRPr>
          </a:p>
          <a:p>
            <a:pPr marL="171450" indent="-171450">
              <a:spcBef>
                <a:spcPts val="500"/>
              </a:spcBef>
              <a:buFont typeface="Arial" panose="020B0604020202020204" pitchFamily="34" charset="0"/>
              <a:buChar char="•"/>
            </a:pPr>
            <a:r>
              <a:rPr lang="en-US" sz="900" dirty="0"/>
              <a:t>Current situation analysis</a:t>
            </a:r>
            <a:endParaRPr lang="en-US" sz="900" dirty="0">
              <a:ea typeface="Calibri" panose="020F0502020204030204"/>
              <a:cs typeface="Calibri" panose="020F0502020204030204"/>
            </a:endParaRPr>
          </a:p>
          <a:p>
            <a:pPr marL="171450" indent="-171450">
              <a:spcBef>
                <a:spcPts val="500"/>
              </a:spcBef>
              <a:buFont typeface="Arial" panose="020B0604020202020204" pitchFamily="34" charset="0"/>
              <a:buChar char="•"/>
            </a:pPr>
            <a:r>
              <a:rPr lang="en-US" sz="900" dirty="0"/>
              <a:t>Stakeholders mapping</a:t>
            </a:r>
            <a:endParaRPr lang="en-US" sz="900">
              <a:ea typeface="Calibri" panose="020F0502020204030204"/>
              <a:cs typeface="Calibri" panose="020F0502020204030204"/>
            </a:endParaRPr>
          </a:p>
          <a:p>
            <a:pPr marL="171450" indent="-171450">
              <a:spcBef>
                <a:spcPts val="500"/>
              </a:spcBef>
              <a:buFont typeface="Arial" panose="020B0604020202020204" pitchFamily="34" charset="0"/>
              <a:buChar char="•"/>
            </a:pPr>
            <a:r>
              <a:rPr lang="en-US" sz="900" dirty="0"/>
              <a:t>Needs Assessment / stakeholders consultation (design thinking workshop)</a:t>
            </a:r>
            <a:endParaRPr lang="en-US" sz="900">
              <a:ea typeface="Calibri" panose="020F0502020204030204"/>
              <a:cs typeface="Calibri" panose="020F0502020204030204"/>
            </a:endParaRPr>
          </a:p>
          <a:p>
            <a:pPr marL="171450" indent="-171450">
              <a:spcBef>
                <a:spcPts val="500"/>
              </a:spcBef>
              <a:buFont typeface="Arial" panose="020B0604020202020204" pitchFamily="34" charset="0"/>
              <a:buChar char="•"/>
            </a:pPr>
            <a:r>
              <a:rPr lang="en-US" sz="900" dirty="0"/>
              <a:t>Validation workshop</a:t>
            </a:r>
            <a:endParaRPr lang="en-US" sz="900" dirty="0">
              <a:ea typeface="Calibri" panose="020F0502020204030204"/>
              <a:cs typeface="Calibri" panose="020F0502020204030204"/>
            </a:endParaRPr>
          </a:p>
          <a:p>
            <a:pPr marL="171450" indent="-171450">
              <a:buFont typeface="Arial" panose="020B0604020202020204" pitchFamily="34" charset="0"/>
              <a:buChar char="•"/>
            </a:pPr>
            <a:endParaRPr lang="fr-FR" sz="1200" dirty="0"/>
          </a:p>
          <a:p>
            <a:endParaRPr lang="en-GB" sz="1200" b="1" dirty="0"/>
          </a:p>
        </p:txBody>
      </p:sp>
      <p:sp>
        <p:nvSpPr>
          <p:cNvPr id="9" name="Arrow: Right 8">
            <a:extLst>
              <a:ext uri="{FF2B5EF4-FFF2-40B4-BE49-F238E27FC236}">
                <a16:creationId xmlns:a16="http://schemas.microsoft.com/office/drawing/2014/main" id="{C844E3FA-CF3B-793B-E0A8-C56AF46D5213}"/>
              </a:ext>
            </a:extLst>
          </p:cNvPr>
          <p:cNvSpPr/>
          <p:nvPr/>
        </p:nvSpPr>
        <p:spPr>
          <a:xfrm>
            <a:off x="105878" y="433137"/>
            <a:ext cx="193430" cy="2316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0" name="Arrow: Right 9">
            <a:extLst>
              <a:ext uri="{FF2B5EF4-FFF2-40B4-BE49-F238E27FC236}">
                <a16:creationId xmlns:a16="http://schemas.microsoft.com/office/drawing/2014/main" id="{C3A61630-526C-0F24-54A9-0315AFF5E656}"/>
              </a:ext>
            </a:extLst>
          </p:cNvPr>
          <p:cNvSpPr/>
          <p:nvPr/>
        </p:nvSpPr>
        <p:spPr>
          <a:xfrm>
            <a:off x="5542548" y="446770"/>
            <a:ext cx="193430" cy="2316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1" name="Arrow: Right 10">
            <a:extLst>
              <a:ext uri="{FF2B5EF4-FFF2-40B4-BE49-F238E27FC236}">
                <a16:creationId xmlns:a16="http://schemas.microsoft.com/office/drawing/2014/main" id="{520DE1B9-F17F-C9B8-3237-C1538567AD3D}"/>
              </a:ext>
            </a:extLst>
          </p:cNvPr>
          <p:cNvSpPr/>
          <p:nvPr/>
        </p:nvSpPr>
        <p:spPr>
          <a:xfrm>
            <a:off x="299308" y="5375654"/>
            <a:ext cx="193430" cy="2316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6FE48B6E-BF7C-25DB-396B-0EE8D29F08DE}"/>
              </a:ext>
            </a:extLst>
          </p:cNvPr>
          <p:cNvSpPr txBox="1"/>
          <p:nvPr/>
        </p:nvSpPr>
        <p:spPr>
          <a:xfrm>
            <a:off x="492738" y="5057861"/>
            <a:ext cx="1707519" cy="1382430"/>
          </a:xfrm>
          <a:prstGeom prst="rect">
            <a:avLst/>
          </a:prstGeom>
          <a:noFill/>
        </p:spPr>
        <p:txBody>
          <a:bodyPr wrap="none" lIns="91440" tIns="45720" rIns="91440" bIns="45720" rtlCol="0" anchor="t">
            <a:spAutoFit/>
          </a:bodyPr>
          <a:lstStyle/>
          <a:p>
            <a:pPr>
              <a:lnSpc>
                <a:spcPct val="100000"/>
              </a:lnSpc>
              <a:spcBef>
                <a:spcPts val="500"/>
              </a:spcBef>
            </a:pPr>
            <a:r>
              <a:rPr lang="en-CA" sz="1050" dirty="0">
                <a:solidFill>
                  <a:schemeClr val="tx1"/>
                </a:solidFill>
              </a:rPr>
              <a:t>How </a:t>
            </a:r>
            <a:r>
              <a:rPr lang="en-CA" sz="1050" dirty="0" err="1">
                <a:solidFill>
                  <a:schemeClr val="tx1"/>
                </a:solidFill>
              </a:rPr>
              <a:t>GovStack</a:t>
            </a:r>
            <a:r>
              <a:rPr lang="en-CA" sz="1050" dirty="0">
                <a:solidFill>
                  <a:schemeClr val="tx1"/>
                </a:solidFill>
              </a:rPr>
              <a:t> will </a:t>
            </a:r>
            <a:endParaRPr lang="en-CA" dirty="0">
              <a:solidFill>
                <a:schemeClr val="tx1"/>
              </a:solidFill>
              <a:ea typeface="Calibri" panose="020F0502020204030204"/>
              <a:cs typeface="Calibri" panose="020F0502020204030204"/>
            </a:endParaRPr>
          </a:p>
          <a:p>
            <a:pPr>
              <a:lnSpc>
                <a:spcPct val="100000"/>
              </a:lnSpc>
              <a:spcBef>
                <a:spcPts val="500"/>
              </a:spcBef>
            </a:pPr>
            <a:r>
              <a:rPr lang="en-CA" sz="1050" dirty="0">
                <a:solidFill>
                  <a:schemeClr val="tx1"/>
                </a:solidFill>
              </a:rPr>
              <a:t>integrate with existing </a:t>
            </a:r>
            <a:endParaRPr lang="en-CA" sz="1050" dirty="0">
              <a:solidFill>
                <a:schemeClr val="tx1"/>
              </a:solidFill>
              <a:ea typeface="Calibri" panose="020F0502020204030204"/>
              <a:cs typeface="Calibri" panose="020F0502020204030204"/>
            </a:endParaRPr>
          </a:p>
          <a:p>
            <a:pPr>
              <a:lnSpc>
                <a:spcPct val="100000"/>
              </a:lnSpc>
              <a:spcBef>
                <a:spcPts val="500"/>
              </a:spcBef>
            </a:pPr>
            <a:r>
              <a:rPr lang="en-CA" sz="1050" dirty="0">
                <a:solidFill>
                  <a:schemeClr val="tx1"/>
                </a:solidFill>
              </a:rPr>
              <a:t>Processes/initiatives</a:t>
            </a:r>
            <a:endParaRPr lang="en-CA" sz="1050">
              <a:solidFill>
                <a:schemeClr val="tx1"/>
              </a:solidFill>
              <a:ea typeface="Calibri" panose="020F0502020204030204"/>
              <a:cs typeface="Calibri" panose="020F0502020204030204"/>
            </a:endParaRPr>
          </a:p>
          <a:p>
            <a:pPr>
              <a:lnSpc>
                <a:spcPct val="100000"/>
              </a:lnSpc>
              <a:spcBef>
                <a:spcPts val="500"/>
              </a:spcBef>
            </a:pPr>
            <a:r>
              <a:rPr lang="en-CA" sz="1050" dirty="0">
                <a:solidFill>
                  <a:schemeClr val="tx1"/>
                </a:solidFill>
              </a:rPr>
              <a:t>There are multiple possible</a:t>
            </a:r>
            <a:endParaRPr lang="en-CA" sz="1050" dirty="0">
              <a:solidFill>
                <a:schemeClr val="tx1"/>
              </a:solidFill>
              <a:ea typeface="Calibri" panose="020F0502020204030204"/>
              <a:cs typeface="Calibri" panose="020F0502020204030204"/>
            </a:endParaRPr>
          </a:p>
          <a:p>
            <a:pPr>
              <a:lnSpc>
                <a:spcPct val="100000"/>
              </a:lnSpc>
              <a:spcBef>
                <a:spcPts val="500"/>
              </a:spcBef>
            </a:pPr>
            <a:r>
              <a:rPr lang="en-CA" sz="1050" dirty="0">
                <a:solidFill>
                  <a:schemeClr val="tx1"/>
                </a:solidFill>
              </a:rPr>
              <a:t>Entry points (any of the </a:t>
            </a:r>
            <a:endParaRPr lang="en-CA" sz="1050">
              <a:solidFill>
                <a:schemeClr val="tx1"/>
              </a:solidFill>
              <a:ea typeface="Calibri" panose="020F0502020204030204"/>
              <a:cs typeface="Calibri" panose="020F0502020204030204"/>
            </a:endParaRPr>
          </a:p>
          <a:p>
            <a:pPr>
              <a:lnSpc>
                <a:spcPct val="100000"/>
              </a:lnSpc>
              <a:spcBef>
                <a:spcPts val="500"/>
              </a:spcBef>
            </a:pPr>
            <a:r>
              <a:rPr lang="en-CA" sz="1050" dirty="0">
                <a:solidFill>
                  <a:schemeClr val="tx1"/>
                </a:solidFill>
              </a:rPr>
              <a:t>above)</a:t>
            </a:r>
            <a:endParaRPr lang="en-CA" sz="1050" dirty="0">
              <a:solidFill>
                <a:schemeClr val="tx1"/>
              </a:solidFill>
              <a:ea typeface="Calibri" panose="020F0502020204030204"/>
              <a:cs typeface="Calibri" panose="020F0502020204030204"/>
            </a:endParaRPr>
          </a:p>
        </p:txBody>
      </p:sp>
      <p:sp>
        <p:nvSpPr>
          <p:cNvPr id="13" name="Rectangle: Rounded Corners 12">
            <a:extLst>
              <a:ext uri="{FF2B5EF4-FFF2-40B4-BE49-F238E27FC236}">
                <a16:creationId xmlns:a16="http://schemas.microsoft.com/office/drawing/2014/main" id="{3E9190BA-66D6-9E8D-4683-C9068CBE8E05}"/>
              </a:ext>
            </a:extLst>
          </p:cNvPr>
          <p:cNvSpPr/>
          <p:nvPr/>
        </p:nvSpPr>
        <p:spPr>
          <a:xfrm>
            <a:off x="5798823" y="4895479"/>
            <a:ext cx="2728168" cy="1789579"/>
          </a:xfrm>
          <a:prstGeom prst="round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lIns="91440" tIns="45720" rIns="91440" bIns="45720" rtlCol="0" anchor="t" anchorCtr="0"/>
          <a:lstStyle/>
          <a:p>
            <a:pPr marL="171450" indent="-171450">
              <a:lnSpc>
                <a:spcPct val="100000"/>
              </a:lnSpc>
              <a:spcBef>
                <a:spcPts val="500"/>
              </a:spcBef>
              <a:buFont typeface="Arial" panose="020B0604020202020204" pitchFamily="34" charset="0"/>
              <a:buChar char="•"/>
            </a:pPr>
            <a:r>
              <a:rPr lang="en-GB" sz="900" dirty="0"/>
              <a:t>Country engagement plan</a:t>
            </a:r>
            <a:endParaRPr lang="en-US">
              <a:ea typeface="Calibri" panose="020F0502020204030204"/>
              <a:cs typeface="Calibri" panose="020F0502020204030204"/>
            </a:endParaRPr>
          </a:p>
          <a:p>
            <a:pPr marL="171450" indent="-171450">
              <a:lnSpc>
                <a:spcPct val="100000"/>
              </a:lnSpc>
              <a:spcBef>
                <a:spcPts val="500"/>
              </a:spcBef>
              <a:buFont typeface="Arial" panose="020B0604020202020204" pitchFamily="34" charset="0"/>
              <a:buChar char="•"/>
            </a:pPr>
            <a:r>
              <a:rPr lang="en-GB" sz="900" dirty="0" err="1"/>
              <a:t>GovStack</a:t>
            </a:r>
            <a:r>
              <a:rPr lang="en-GB" sz="900" dirty="0"/>
              <a:t> country implementation plan</a:t>
            </a:r>
            <a:endParaRPr lang="en-GB" sz="900" dirty="0">
              <a:ea typeface="Calibri" panose="020F0502020204030204"/>
              <a:cs typeface="Calibri" panose="020F0502020204030204"/>
            </a:endParaRPr>
          </a:p>
          <a:p>
            <a:pPr marL="171450" indent="-171450">
              <a:lnSpc>
                <a:spcPct val="100000"/>
              </a:lnSpc>
              <a:spcBef>
                <a:spcPts val="500"/>
              </a:spcBef>
              <a:buFont typeface="Arial" panose="020B0604020202020204" pitchFamily="34" charset="0"/>
              <a:buChar char="•"/>
            </a:pPr>
            <a:r>
              <a:rPr lang="en-GB" sz="900" dirty="0"/>
              <a:t>Prioritized digital services</a:t>
            </a:r>
            <a:endParaRPr lang="en-GB" sz="900" dirty="0">
              <a:ea typeface="Calibri" panose="020F0502020204030204"/>
              <a:cs typeface="Calibri" panose="020F0502020204030204"/>
            </a:endParaRPr>
          </a:p>
          <a:p>
            <a:pPr marL="171450" indent="-171450">
              <a:lnSpc>
                <a:spcPct val="100000"/>
              </a:lnSpc>
              <a:spcBef>
                <a:spcPts val="500"/>
              </a:spcBef>
              <a:buFont typeface="Arial" panose="020B0604020202020204" pitchFamily="34" charset="0"/>
              <a:buChar char="•"/>
            </a:pPr>
            <a:r>
              <a:rPr lang="en-GB" sz="900" dirty="0"/>
              <a:t>Related ecosystem requirements (only pre-requisite factors for BB implementation)</a:t>
            </a:r>
            <a:endParaRPr lang="en-GB" sz="900" dirty="0">
              <a:ea typeface="Calibri" panose="020F0502020204030204"/>
              <a:cs typeface="Calibri" panose="020F0502020204030204"/>
            </a:endParaRPr>
          </a:p>
          <a:p>
            <a:pPr marL="171450" indent="-171450">
              <a:lnSpc>
                <a:spcPct val="100000"/>
              </a:lnSpc>
              <a:spcBef>
                <a:spcPts val="500"/>
              </a:spcBef>
              <a:buFont typeface="Arial" panose="020B0604020202020204" pitchFamily="34" charset="0"/>
              <a:buChar char="•"/>
            </a:pPr>
            <a:r>
              <a:rPr lang="en-GB" sz="900" dirty="0"/>
              <a:t>HL Architecture/BB required (Capability / shared services map)</a:t>
            </a:r>
            <a:endParaRPr lang="en-GB" sz="900" dirty="0">
              <a:ea typeface="Calibri" panose="020F0502020204030204"/>
              <a:cs typeface="Calibri" panose="020F0502020204030204"/>
            </a:endParaRPr>
          </a:p>
          <a:p>
            <a:pPr marL="171450" indent="-171450">
              <a:lnSpc>
                <a:spcPct val="100000"/>
              </a:lnSpc>
              <a:spcBef>
                <a:spcPts val="500"/>
              </a:spcBef>
              <a:buFont typeface="Arial" panose="020B0604020202020204" pitchFamily="34" charset="0"/>
              <a:buChar char="•"/>
            </a:pPr>
            <a:r>
              <a:rPr lang="en-GB" sz="900" dirty="0"/>
              <a:t>Capacity gaps and needs</a:t>
            </a:r>
            <a:endParaRPr lang="en-GB" sz="900" dirty="0">
              <a:ea typeface="Calibri" panose="020F0502020204030204"/>
              <a:cs typeface="Calibri" panose="020F0502020204030204"/>
            </a:endParaRPr>
          </a:p>
          <a:p>
            <a:pPr marL="171450" indent="-171450">
              <a:lnSpc>
                <a:spcPct val="100000"/>
              </a:lnSpc>
              <a:spcBef>
                <a:spcPts val="500"/>
              </a:spcBef>
              <a:buFont typeface="Arial" panose="020B0604020202020204" pitchFamily="34" charset="0"/>
              <a:buChar char="•"/>
            </a:pPr>
            <a:r>
              <a:rPr lang="en-GB" sz="900" dirty="0"/>
              <a:t>Roadmap</a:t>
            </a:r>
            <a:endParaRPr lang="en-GB" sz="900" dirty="0">
              <a:ea typeface="Calibri" panose="020F0502020204030204"/>
              <a:cs typeface="Calibri" panose="020F0502020204030204"/>
            </a:endParaRPr>
          </a:p>
          <a:p>
            <a:pPr marL="171450" indent="-171450">
              <a:buFont typeface="Arial" panose="020B0604020202020204" pitchFamily="34" charset="0"/>
              <a:buChar char="•"/>
            </a:pPr>
            <a:endParaRPr lang="en-GB" sz="900" b="1" dirty="0"/>
          </a:p>
        </p:txBody>
      </p:sp>
      <p:cxnSp>
        <p:nvCxnSpPr>
          <p:cNvPr id="15" name="Straight Arrow Connector 14">
            <a:extLst>
              <a:ext uri="{FF2B5EF4-FFF2-40B4-BE49-F238E27FC236}">
                <a16:creationId xmlns:a16="http://schemas.microsoft.com/office/drawing/2014/main" id="{5D7D90A7-9E52-48A8-573D-894BCAFAA2FD}"/>
              </a:ext>
            </a:extLst>
          </p:cNvPr>
          <p:cNvCxnSpPr>
            <a:cxnSpLocks/>
            <a:stCxn id="8" idx="3"/>
            <a:endCxn id="13" idx="1"/>
          </p:cNvCxnSpPr>
          <p:nvPr/>
        </p:nvCxnSpPr>
        <p:spPr>
          <a:xfrm>
            <a:off x="5053263" y="5696233"/>
            <a:ext cx="721993" cy="7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80F4D0E-8155-CA76-1447-F1739BF72044}"/>
              </a:ext>
            </a:extLst>
          </p:cNvPr>
          <p:cNvSpPr txBox="1"/>
          <p:nvPr/>
        </p:nvSpPr>
        <p:spPr>
          <a:xfrm>
            <a:off x="5012945" y="5324101"/>
            <a:ext cx="763351" cy="230832"/>
          </a:xfrm>
          <a:prstGeom prst="rect">
            <a:avLst/>
          </a:prstGeom>
          <a:noFill/>
        </p:spPr>
        <p:txBody>
          <a:bodyPr wrap="none" rtlCol="0">
            <a:spAutoFit/>
          </a:bodyPr>
          <a:lstStyle/>
          <a:p>
            <a:r>
              <a:rPr lang="fr-FR" sz="900" dirty="0" err="1"/>
              <a:t>Deliverables</a:t>
            </a:r>
            <a:endParaRPr lang="en-GB" sz="900" dirty="0"/>
          </a:p>
        </p:txBody>
      </p:sp>
      <p:cxnSp>
        <p:nvCxnSpPr>
          <p:cNvPr id="30" name="Straight Arrow Connector 29">
            <a:extLst>
              <a:ext uri="{FF2B5EF4-FFF2-40B4-BE49-F238E27FC236}">
                <a16:creationId xmlns:a16="http://schemas.microsoft.com/office/drawing/2014/main" id="{7A2CF37B-20CE-2683-0749-71A727269FF8}"/>
              </a:ext>
            </a:extLst>
          </p:cNvPr>
          <p:cNvCxnSpPr/>
          <p:nvPr/>
        </p:nvCxnSpPr>
        <p:spPr>
          <a:xfrm flipV="1">
            <a:off x="4244741" y="4387691"/>
            <a:ext cx="0" cy="482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F01756B-0B40-8A12-8818-AFC5E9B2BD1F}"/>
              </a:ext>
            </a:extLst>
          </p:cNvPr>
          <p:cNvCxnSpPr>
            <a:cxnSpLocks/>
          </p:cNvCxnSpPr>
          <p:nvPr/>
        </p:nvCxnSpPr>
        <p:spPr>
          <a:xfrm flipV="1">
            <a:off x="4244741" y="4387691"/>
            <a:ext cx="1742173" cy="474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1B9B29B-355E-138F-641E-6AC0F16DBB52}"/>
              </a:ext>
            </a:extLst>
          </p:cNvPr>
          <p:cNvCxnSpPr>
            <a:cxnSpLocks/>
          </p:cNvCxnSpPr>
          <p:nvPr/>
        </p:nvCxnSpPr>
        <p:spPr>
          <a:xfrm flipH="1" flipV="1">
            <a:off x="2967135" y="4387691"/>
            <a:ext cx="1277606" cy="474289"/>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73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11" grpId="0" animBg="1"/>
      <p:bldP spid="12" grpId="0"/>
      <p:bldP spid="13" grpId="0"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g10e582f46a2_0_41"/>
          <p:cNvSpPr/>
          <p:nvPr/>
        </p:nvSpPr>
        <p:spPr>
          <a:xfrm>
            <a:off x="7363350" y="2554700"/>
            <a:ext cx="4487700" cy="3866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1800">
              <a:solidFill>
                <a:srgbClr val="222222"/>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800">
              <a:solidFill>
                <a:srgbClr val="222222"/>
              </a:solidFill>
              <a:highlight>
                <a:srgbClr val="FFFFFF"/>
              </a:highlight>
              <a:latin typeface="Calibri"/>
              <a:ea typeface="Calibri"/>
              <a:cs typeface="Calibri"/>
              <a:sym typeface="Calibri"/>
            </a:endParaRPr>
          </a:p>
        </p:txBody>
      </p:sp>
      <p:sp>
        <p:nvSpPr>
          <p:cNvPr id="714" name="Google Shape;714;g10e582f46a2_0_41"/>
          <p:cNvSpPr/>
          <p:nvPr/>
        </p:nvSpPr>
        <p:spPr>
          <a:xfrm>
            <a:off x="9290300" y="2645925"/>
            <a:ext cx="2206500" cy="12657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g10e582f46a2_0_41"/>
          <p:cNvSpPr/>
          <p:nvPr/>
        </p:nvSpPr>
        <p:spPr>
          <a:xfrm>
            <a:off x="9290300" y="4182449"/>
            <a:ext cx="2206500" cy="16476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6" name="Google Shape;716;g10e582f46a2_0_41"/>
          <p:cNvPicPr preferRelativeResize="0"/>
          <p:nvPr/>
        </p:nvPicPr>
        <p:blipFill>
          <a:blip r:embed="rId3">
            <a:alphaModFix/>
          </a:blip>
          <a:stretch>
            <a:fillRect/>
          </a:stretch>
        </p:blipFill>
        <p:spPr>
          <a:xfrm>
            <a:off x="9453275" y="2794662"/>
            <a:ext cx="1863775" cy="1043725"/>
          </a:xfrm>
          <a:prstGeom prst="rect">
            <a:avLst/>
          </a:prstGeom>
          <a:noFill/>
          <a:ln>
            <a:noFill/>
          </a:ln>
        </p:spPr>
      </p:pic>
      <p:sp>
        <p:nvSpPr>
          <p:cNvPr id="717" name="Google Shape;717;g10e582f46a2_0_41"/>
          <p:cNvSpPr/>
          <p:nvPr/>
        </p:nvSpPr>
        <p:spPr>
          <a:xfrm>
            <a:off x="3505550" y="2554700"/>
            <a:ext cx="3749400" cy="3866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g10e582f46a2_0_41"/>
          <p:cNvSpPr txBox="1">
            <a:spLocks noGrp="1"/>
          </p:cNvSpPr>
          <p:nvPr>
            <p:ph type="sldNum" idx="12"/>
          </p:nvPr>
        </p:nvSpPr>
        <p:spPr>
          <a:xfrm>
            <a:off x="11404803" y="6494980"/>
            <a:ext cx="691500" cy="225300"/>
          </a:xfrm>
          <a:prstGeom prst="rect">
            <a:avLst/>
          </a:prstGeom>
          <a:noFill/>
          <a:ln>
            <a:noFill/>
          </a:ln>
        </p:spPr>
        <p:txBody>
          <a:bodyPr spcFirstLastPara="1" wrap="square" lIns="0" tIns="0" rIns="0" bIns="0" anchor="b" anchorCtr="0">
            <a:noAutofit/>
          </a:bodyPr>
          <a:lstStyle/>
          <a:p>
            <a:pPr marL="0" lvl="0" indent="0" algn="r" rtl="0">
              <a:lnSpc>
                <a:spcPct val="109000"/>
              </a:lnSpc>
              <a:spcBef>
                <a:spcPts val="0"/>
              </a:spcBef>
              <a:spcAft>
                <a:spcPts val="0"/>
              </a:spcAft>
              <a:buClr>
                <a:schemeClr val="dk2"/>
              </a:buClr>
              <a:buSzPts val="1300"/>
              <a:buFont typeface="Arial"/>
              <a:buNone/>
            </a:pPr>
            <a:fld id="{00000000-1234-1234-1234-123412341234}" type="slidenum">
              <a:rPr lang="fr-CH"/>
              <a:t>20</a:t>
            </a:fld>
            <a:endParaRPr/>
          </a:p>
        </p:txBody>
      </p:sp>
      <p:sp>
        <p:nvSpPr>
          <p:cNvPr id="719" name="Google Shape;719;g10e582f46a2_0_41"/>
          <p:cNvSpPr txBox="1">
            <a:spLocks noGrp="1"/>
          </p:cNvSpPr>
          <p:nvPr>
            <p:ph type="title"/>
          </p:nvPr>
        </p:nvSpPr>
        <p:spPr>
          <a:xfrm>
            <a:off x="181575" y="457900"/>
            <a:ext cx="9133800" cy="78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700"/>
              <a:buFont typeface="Arial"/>
              <a:buNone/>
            </a:pPr>
            <a:r>
              <a:rPr lang="fr-CH"/>
              <a:t>C2: Digital Government Infrastructure and Services</a:t>
            </a:r>
            <a:endParaRPr/>
          </a:p>
        </p:txBody>
      </p:sp>
      <p:sp>
        <p:nvSpPr>
          <p:cNvPr id="720" name="Google Shape;720;g10e582f46a2_0_41"/>
          <p:cNvSpPr txBox="1"/>
          <p:nvPr/>
        </p:nvSpPr>
        <p:spPr>
          <a:xfrm>
            <a:off x="3611625" y="2594050"/>
            <a:ext cx="3410400" cy="388334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600" b="1" err="1"/>
              <a:t>Activities</a:t>
            </a:r>
            <a:r>
              <a:rPr lang="fr-CH" sz="1600" b="1"/>
              <a:t> (in </a:t>
            </a:r>
            <a:r>
              <a:rPr lang="fr-CH" sz="1600" b="1" err="1"/>
              <a:t>bullet</a:t>
            </a:r>
            <a:r>
              <a:rPr lang="fr-CH" sz="1600" b="1"/>
              <a:t> points):</a:t>
            </a:r>
            <a:endParaRPr lang="en-US" sz="1600" b="1">
              <a:cs typeface="Arial"/>
            </a:endParaRPr>
          </a:p>
          <a:p>
            <a:pPr marL="179705" lvl="0" indent="-178435" algn="l" rtl="0">
              <a:lnSpc>
                <a:spcPct val="115000"/>
              </a:lnSpc>
              <a:spcBef>
                <a:spcPts val="0"/>
              </a:spcBef>
              <a:spcAft>
                <a:spcPts val="0"/>
              </a:spcAft>
              <a:buClr>
                <a:srgbClr val="222222"/>
              </a:buClr>
              <a:buSzPts val="1400"/>
              <a:buChar char="●"/>
            </a:pPr>
            <a:r>
              <a:rPr lang="en-US" sz="1400">
                <a:solidFill>
                  <a:srgbClr val="222222"/>
                </a:solidFill>
              </a:rPr>
              <a:t>co-Design the capacity development program with key country authorities using the </a:t>
            </a:r>
            <a:r>
              <a:rPr lang="en-US" sz="1400" err="1">
                <a:solidFill>
                  <a:srgbClr val="FF0000"/>
                </a:solidFill>
              </a:rPr>
              <a:t>GovStack</a:t>
            </a:r>
            <a:r>
              <a:rPr lang="en-US" sz="1400">
                <a:solidFill>
                  <a:srgbClr val="FF0000"/>
                </a:solidFill>
              </a:rPr>
              <a:t> Capacity Development Toolkit?</a:t>
            </a:r>
            <a:endParaRPr lang="en-US" sz="1400">
              <a:solidFill>
                <a:srgbClr val="FF0000"/>
              </a:solidFill>
              <a:cs typeface="Arial"/>
            </a:endParaRPr>
          </a:p>
          <a:p>
            <a:pPr marL="179705" indent="-178435">
              <a:lnSpc>
                <a:spcPct val="115000"/>
              </a:lnSpc>
              <a:spcBef>
                <a:spcPts val="0"/>
              </a:spcBef>
              <a:buClr>
                <a:srgbClr val="222222"/>
              </a:buClr>
              <a:buSzPts val="1400"/>
              <a:buChar char="●"/>
            </a:pPr>
            <a:r>
              <a:rPr lang="en-US" sz="1400">
                <a:solidFill>
                  <a:srgbClr val="222222"/>
                </a:solidFill>
              </a:rPr>
              <a:t>Run </a:t>
            </a:r>
            <a:r>
              <a:rPr lang="en-US" sz="1400" err="1">
                <a:solidFill>
                  <a:srgbClr val="222222"/>
                </a:solidFill>
              </a:rPr>
              <a:t>GovStack</a:t>
            </a:r>
            <a:r>
              <a:rPr lang="en-US" sz="1400">
                <a:solidFill>
                  <a:srgbClr val="222222"/>
                </a:solidFill>
              </a:rPr>
              <a:t> Capacity Development country specific workshops </a:t>
            </a:r>
          </a:p>
          <a:p>
            <a:pPr marL="179705" lvl="0" indent="-178435" algn="l" rtl="0">
              <a:lnSpc>
                <a:spcPct val="115000"/>
              </a:lnSpc>
              <a:spcBef>
                <a:spcPts val="0"/>
              </a:spcBef>
              <a:spcAft>
                <a:spcPts val="0"/>
              </a:spcAft>
              <a:buClr>
                <a:srgbClr val="222222"/>
              </a:buClr>
              <a:buSzPts val="1400"/>
              <a:buChar char="●"/>
            </a:pPr>
            <a:r>
              <a:rPr lang="en-US" sz="1400">
                <a:solidFill>
                  <a:srgbClr val="222222"/>
                </a:solidFill>
              </a:rPr>
              <a:t>Conduct </a:t>
            </a:r>
            <a:r>
              <a:rPr lang="en-US" sz="1400" err="1">
                <a:solidFill>
                  <a:srgbClr val="222222"/>
                </a:solidFill>
              </a:rPr>
              <a:t>GovStack</a:t>
            </a:r>
            <a:r>
              <a:rPr lang="en-US" sz="1400">
                <a:solidFill>
                  <a:srgbClr val="222222"/>
                </a:solidFill>
              </a:rPr>
              <a:t> generic capacity development programs (optional)</a:t>
            </a:r>
            <a:endParaRPr lang="en-US" sz="1400">
              <a:solidFill>
                <a:srgbClr val="222222"/>
              </a:solidFill>
              <a:cs typeface="Arial"/>
            </a:endParaRPr>
          </a:p>
          <a:p>
            <a:pPr marL="179705" indent="-178435">
              <a:lnSpc>
                <a:spcPct val="115000"/>
              </a:lnSpc>
              <a:spcBef>
                <a:spcPts val="0"/>
              </a:spcBef>
              <a:buClr>
                <a:srgbClr val="222222"/>
              </a:buClr>
              <a:buSzPts val="1400"/>
              <a:buChar char="●"/>
            </a:pPr>
            <a:r>
              <a:rPr lang="en-US" sz="1400">
                <a:solidFill>
                  <a:srgbClr val="222222"/>
                </a:solidFill>
              </a:rPr>
              <a:t>Organize graduation ceremony with </a:t>
            </a:r>
            <a:r>
              <a:rPr lang="en-US" sz="1400" err="1">
                <a:solidFill>
                  <a:srgbClr val="222222"/>
                </a:solidFill>
              </a:rPr>
              <a:t>GovStack</a:t>
            </a:r>
            <a:r>
              <a:rPr lang="en-US" sz="1400">
                <a:solidFill>
                  <a:srgbClr val="222222"/>
                </a:solidFill>
              </a:rPr>
              <a:t> Partners and Gov Authorities </a:t>
            </a:r>
            <a:endParaRPr lang="en-US" sz="1400">
              <a:solidFill>
                <a:srgbClr val="222222"/>
              </a:solidFill>
              <a:cs typeface="Arial"/>
            </a:endParaRPr>
          </a:p>
          <a:p>
            <a:pPr marL="0" lvl="0" indent="0" algn="l" rtl="0">
              <a:lnSpc>
                <a:spcPct val="115000"/>
              </a:lnSpc>
              <a:spcBef>
                <a:spcPts val="0"/>
              </a:spcBef>
              <a:spcAft>
                <a:spcPts val="0"/>
              </a:spcAft>
              <a:buNone/>
            </a:pPr>
            <a:endParaRPr lang="en-US" sz="1100">
              <a:solidFill>
                <a:srgbClr val="222222"/>
              </a:solidFill>
              <a:latin typeface="Calibri"/>
              <a:ea typeface="Calibri"/>
              <a:cs typeface="Calibri"/>
            </a:endParaRPr>
          </a:p>
        </p:txBody>
      </p:sp>
      <p:sp>
        <p:nvSpPr>
          <p:cNvPr id="721" name="Google Shape;721;g10e582f46a2_0_41"/>
          <p:cNvSpPr/>
          <p:nvPr/>
        </p:nvSpPr>
        <p:spPr>
          <a:xfrm>
            <a:off x="397050" y="2554700"/>
            <a:ext cx="3003300" cy="3866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g10e582f46a2_0_41"/>
          <p:cNvSpPr txBox="1"/>
          <p:nvPr/>
        </p:nvSpPr>
        <p:spPr>
          <a:xfrm>
            <a:off x="441150" y="2554700"/>
            <a:ext cx="2935800" cy="39423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H" sz="1600" b="1"/>
              <a:t>Audience (to </a:t>
            </a:r>
            <a:r>
              <a:rPr lang="fr-CH" sz="1600" b="1" err="1"/>
              <a:t>whom</a:t>
            </a:r>
            <a:r>
              <a:rPr lang="fr-CH" sz="1600" b="1"/>
              <a:t> </a:t>
            </a:r>
            <a:r>
              <a:rPr lang="fr-CH" sz="1600" b="1" err="1"/>
              <a:t>this</a:t>
            </a:r>
            <a:r>
              <a:rPr lang="fr-CH" sz="1600" b="1"/>
              <a:t> service </a:t>
            </a:r>
            <a:r>
              <a:rPr lang="fr-CH" sz="1600" b="1" err="1"/>
              <a:t>is</a:t>
            </a:r>
            <a:r>
              <a:rPr lang="fr-CH" sz="1600" b="1"/>
              <a:t> </a:t>
            </a:r>
            <a:r>
              <a:rPr lang="fr-CH" sz="1600" b="1" err="1"/>
              <a:t>targeted</a:t>
            </a:r>
            <a:r>
              <a:rPr lang="fr-CH" sz="1600" b="1"/>
              <a:t>):</a:t>
            </a:r>
            <a:endParaRPr lang="de-DE" sz="1600">
              <a:cs typeface="Arial"/>
            </a:endParaRPr>
          </a:p>
          <a:p>
            <a:pPr marL="179705" indent="-178435">
              <a:lnSpc>
                <a:spcPct val="115000"/>
              </a:lnSpc>
              <a:spcBef>
                <a:spcPts val="0"/>
              </a:spcBef>
              <a:buClr>
                <a:schemeClr val="dk1"/>
              </a:buClr>
              <a:buSzPts val="1400"/>
              <a:buChar char="●"/>
            </a:pPr>
            <a:r>
              <a:rPr lang="de-DE" sz="1400" err="1">
                <a:solidFill>
                  <a:schemeClr val="dk1"/>
                </a:solidFill>
              </a:rPr>
              <a:t>eGov</a:t>
            </a:r>
            <a:r>
              <a:rPr lang="de-DE" sz="1400">
                <a:solidFill>
                  <a:schemeClr val="dk1"/>
                </a:solidFill>
              </a:rPr>
              <a:t> </a:t>
            </a:r>
            <a:r>
              <a:rPr lang="de-DE" sz="1400" err="1">
                <a:solidFill>
                  <a:schemeClr val="dk1"/>
                </a:solidFill>
              </a:rPr>
              <a:t>Authorities</a:t>
            </a:r>
            <a:r>
              <a:rPr lang="de-DE" sz="1400">
                <a:solidFill>
                  <a:schemeClr val="dk1"/>
                </a:solidFill>
              </a:rPr>
              <a:t> </a:t>
            </a:r>
            <a:endParaRPr lang="de-DE" sz="1400">
              <a:solidFill>
                <a:schemeClr val="dk1"/>
              </a:solidFill>
              <a:cs typeface="Arial"/>
            </a:endParaRPr>
          </a:p>
          <a:p>
            <a:pPr marL="179705" lvl="0" indent="-178435" algn="l" rtl="0">
              <a:lnSpc>
                <a:spcPct val="115000"/>
              </a:lnSpc>
              <a:spcBef>
                <a:spcPts val="0"/>
              </a:spcBef>
              <a:spcAft>
                <a:spcPts val="0"/>
              </a:spcAft>
              <a:buClr>
                <a:schemeClr val="dk1"/>
              </a:buClr>
              <a:buSzPts val="1400"/>
              <a:buChar char="●"/>
            </a:pPr>
            <a:r>
              <a:rPr lang="de-DE" sz="1400">
                <a:solidFill>
                  <a:schemeClr val="dk1"/>
                </a:solidFill>
              </a:rPr>
              <a:t>Digital Infrastructure Teams CTOs</a:t>
            </a:r>
            <a:endParaRPr lang="de-DE" sz="1400">
              <a:solidFill>
                <a:schemeClr val="dk1"/>
              </a:solidFill>
              <a:cs typeface="Arial"/>
            </a:endParaRPr>
          </a:p>
          <a:p>
            <a:pPr marL="179705" lvl="0" indent="-178435" algn="l" rtl="0">
              <a:lnSpc>
                <a:spcPct val="115000"/>
              </a:lnSpc>
              <a:spcBef>
                <a:spcPts val="0"/>
              </a:spcBef>
              <a:spcAft>
                <a:spcPts val="0"/>
              </a:spcAft>
              <a:buClr>
                <a:schemeClr val="dk1"/>
              </a:buClr>
              <a:buSzPts val="1400"/>
              <a:buChar char="●"/>
            </a:pPr>
            <a:r>
              <a:rPr lang="de-DE" sz="1400">
                <a:solidFill>
                  <a:schemeClr val="dk1"/>
                </a:solidFill>
              </a:rPr>
              <a:t>Digital Security Teams</a:t>
            </a:r>
            <a:endParaRPr lang="de-DE" sz="1400">
              <a:solidFill>
                <a:schemeClr val="dk1"/>
              </a:solidFill>
              <a:cs typeface="Arial"/>
            </a:endParaRPr>
          </a:p>
          <a:p>
            <a:pPr marL="179705" lvl="0" indent="-178435" algn="l" rtl="0">
              <a:lnSpc>
                <a:spcPct val="115000"/>
              </a:lnSpc>
              <a:spcBef>
                <a:spcPts val="0"/>
              </a:spcBef>
              <a:spcAft>
                <a:spcPts val="0"/>
              </a:spcAft>
              <a:buClr>
                <a:schemeClr val="dk1"/>
              </a:buClr>
              <a:buSzPts val="1400"/>
              <a:buChar char="●"/>
            </a:pPr>
            <a:r>
              <a:rPr lang="de-DE" sz="1400">
                <a:solidFill>
                  <a:schemeClr val="dk1"/>
                </a:solidFill>
              </a:rPr>
              <a:t>Registry </a:t>
            </a:r>
            <a:r>
              <a:rPr lang="de-DE" sz="1400" err="1">
                <a:solidFill>
                  <a:schemeClr val="dk1"/>
                </a:solidFill>
              </a:rPr>
              <a:t>Authorities</a:t>
            </a:r>
            <a:r>
              <a:rPr lang="de-DE" sz="1400">
                <a:solidFill>
                  <a:schemeClr val="dk1"/>
                </a:solidFill>
              </a:rPr>
              <a:t> (ID)</a:t>
            </a:r>
            <a:endParaRPr lang="de-DE" sz="1400">
              <a:solidFill>
                <a:schemeClr val="dk1"/>
              </a:solidFill>
              <a:cs typeface="Arial"/>
            </a:endParaRPr>
          </a:p>
          <a:p>
            <a:pPr marL="179705" lvl="0" indent="-178435" algn="l" rtl="0">
              <a:lnSpc>
                <a:spcPct val="115000"/>
              </a:lnSpc>
              <a:spcBef>
                <a:spcPts val="0"/>
              </a:spcBef>
              <a:spcAft>
                <a:spcPts val="0"/>
              </a:spcAft>
              <a:buClr>
                <a:schemeClr val="dk1"/>
              </a:buClr>
              <a:buSzPts val="1400"/>
              <a:buChar char="●"/>
            </a:pPr>
            <a:r>
              <a:rPr lang="de-DE" sz="1400">
                <a:solidFill>
                  <a:schemeClr val="dk1"/>
                </a:solidFill>
              </a:rPr>
              <a:t>Central Digital Service Teams</a:t>
            </a:r>
            <a:endParaRPr lang="de-DE" sz="1400">
              <a:solidFill>
                <a:schemeClr val="dk1"/>
              </a:solidFill>
              <a:cs typeface="Arial"/>
            </a:endParaRPr>
          </a:p>
          <a:p>
            <a:pPr marL="179705" indent="-178435">
              <a:lnSpc>
                <a:spcPct val="115000"/>
              </a:lnSpc>
              <a:spcBef>
                <a:spcPts val="0"/>
              </a:spcBef>
              <a:buClr>
                <a:schemeClr val="dk1"/>
              </a:buClr>
              <a:buSzPts val="1400"/>
              <a:buChar char="●"/>
            </a:pPr>
            <a:r>
              <a:rPr lang="de-DE" sz="1400">
                <a:solidFill>
                  <a:schemeClr val="dk1"/>
                </a:solidFill>
              </a:rPr>
              <a:t>Digital Service Teams </a:t>
            </a:r>
            <a:r>
              <a:rPr lang="de-DE" sz="1400" err="1">
                <a:solidFill>
                  <a:schemeClr val="dk1"/>
                </a:solidFill>
              </a:rPr>
              <a:t>within</a:t>
            </a:r>
            <a:r>
              <a:rPr lang="de-DE" sz="1400">
                <a:solidFill>
                  <a:schemeClr val="dk1"/>
                </a:solidFill>
              </a:rPr>
              <a:t> a Public Entity </a:t>
            </a:r>
            <a:endParaRPr lang="de-DE" sz="1400">
              <a:solidFill>
                <a:schemeClr val="dk1"/>
              </a:solidFill>
              <a:cs typeface="Arial"/>
            </a:endParaRPr>
          </a:p>
          <a:p>
            <a:pPr marL="179705" lvl="0" indent="-178435" algn="l" rtl="0">
              <a:lnSpc>
                <a:spcPct val="115000"/>
              </a:lnSpc>
              <a:spcBef>
                <a:spcPts val="0"/>
              </a:spcBef>
              <a:spcAft>
                <a:spcPts val="0"/>
              </a:spcAft>
              <a:buClr>
                <a:schemeClr val="dk1"/>
              </a:buClr>
              <a:buSzPts val="1400"/>
              <a:buChar char="●"/>
            </a:pPr>
            <a:r>
              <a:rPr lang="de-DE" sz="1400">
                <a:solidFill>
                  <a:schemeClr val="dk1"/>
                </a:solidFill>
              </a:rPr>
              <a:t>Researchers + </a:t>
            </a:r>
            <a:r>
              <a:rPr lang="de-DE" sz="1400" err="1">
                <a:solidFill>
                  <a:schemeClr val="dk1"/>
                </a:solidFill>
              </a:rPr>
              <a:t>PhDs</a:t>
            </a:r>
            <a:r>
              <a:rPr lang="de-DE" sz="1400">
                <a:solidFill>
                  <a:schemeClr val="dk1"/>
                </a:solidFill>
              </a:rPr>
              <a:t> </a:t>
            </a:r>
            <a:r>
              <a:rPr lang="de-DE" sz="1400" err="1">
                <a:solidFill>
                  <a:schemeClr val="dk1"/>
                </a:solidFill>
              </a:rPr>
              <a:t>candidates</a:t>
            </a:r>
            <a:endParaRPr lang="de-DE" sz="1400">
              <a:solidFill>
                <a:schemeClr val="dk1"/>
              </a:solidFill>
              <a:cs typeface="Arial"/>
            </a:endParaRPr>
          </a:p>
          <a:p>
            <a:pPr marL="179705" indent="-178435">
              <a:lnSpc>
                <a:spcPct val="115000"/>
              </a:lnSpc>
              <a:spcBef>
                <a:spcPts val="0"/>
              </a:spcBef>
              <a:buClr>
                <a:schemeClr val="dk1"/>
              </a:buClr>
              <a:buSzPts val="1400"/>
              <a:buChar char="●"/>
            </a:pPr>
            <a:r>
              <a:rPr lang="de-DE" sz="1400">
                <a:solidFill>
                  <a:schemeClr val="dk1"/>
                </a:solidFill>
              </a:rPr>
              <a:t>Think </a:t>
            </a:r>
            <a:r>
              <a:rPr lang="de-DE" sz="1400" err="1">
                <a:solidFill>
                  <a:schemeClr val="dk1"/>
                </a:solidFill>
              </a:rPr>
              <a:t>tanks</a:t>
            </a:r>
            <a:r>
              <a:rPr lang="de-DE" sz="1400">
                <a:solidFill>
                  <a:schemeClr val="dk1"/>
                </a:solidFill>
              </a:rPr>
              <a:t> </a:t>
            </a:r>
            <a:endParaRPr lang="de-DE" sz="1400">
              <a:solidFill>
                <a:schemeClr val="dk1"/>
              </a:solidFill>
              <a:cs typeface="Arial"/>
            </a:endParaRPr>
          </a:p>
          <a:p>
            <a:pPr marL="179705" lvl="0" indent="-178435" algn="l" rtl="0">
              <a:lnSpc>
                <a:spcPct val="115000"/>
              </a:lnSpc>
              <a:spcBef>
                <a:spcPts val="0"/>
              </a:spcBef>
              <a:spcAft>
                <a:spcPts val="0"/>
              </a:spcAft>
              <a:buClr>
                <a:schemeClr val="dk1"/>
              </a:buClr>
              <a:buSzPts val="1400"/>
              <a:buChar char="●"/>
            </a:pPr>
            <a:r>
              <a:rPr lang="de-DE" sz="1400" err="1">
                <a:solidFill>
                  <a:schemeClr val="dk1"/>
                </a:solidFill>
              </a:rPr>
              <a:t>eGov</a:t>
            </a:r>
            <a:r>
              <a:rPr lang="de-DE" sz="1400">
                <a:solidFill>
                  <a:schemeClr val="dk1"/>
                </a:solidFill>
              </a:rPr>
              <a:t> NGOs</a:t>
            </a:r>
            <a:endParaRPr lang="de-DE" sz="1400">
              <a:solidFill>
                <a:schemeClr val="dk1"/>
              </a:solidFill>
              <a:cs typeface="Arial"/>
            </a:endParaRPr>
          </a:p>
          <a:p>
            <a:pPr marL="179705" indent="-178435">
              <a:lnSpc>
                <a:spcPct val="115000"/>
              </a:lnSpc>
              <a:spcBef>
                <a:spcPts val="0"/>
              </a:spcBef>
              <a:buClr>
                <a:schemeClr val="dk1"/>
              </a:buClr>
              <a:buSzPts val="1400"/>
              <a:buChar char="●"/>
            </a:pPr>
            <a:r>
              <a:rPr lang="de-DE" sz="1400">
                <a:solidFill>
                  <a:schemeClr val="dk1"/>
                </a:solidFill>
              </a:rPr>
              <a:t>Other UN </a:t>
            </a:r>
            <a:r>
              <a:rPr lang="de-DE" sz="1400" err="1">
                <a:solidFill>
                  <a:schemeClr val="dk1"/>
                </a:solidFill>
              </a:rPr>
              <a:t>Agencies</a:t>
            </a:r>
            <a:r>
              <a:rPr lang="de-DE" sz="1400">
                <a:solidFill>
                  <a:schemeClr val="dk1"/>
                </a:solidFill>
              </a:rPr>
              <a:t> </a:t>
            </a:r>
            <a:endParaRPr lang="de-DE" sz="1400">
              <a:solidFill>
                <a:schemeClr val="dk1"/>
              </a:solidFill>
              <a:cs typeface="Arial"/>
            </a:endParaRPr>
          </a:p>
        </p:txBody>
      </p:sp>
      <p:sp>
        <p:nvSpPr>
          <p:cNvPr id="723" name="Google Shape;723;g10e582f46a2_0_41"/>
          <p:cNvSpPr txBox="1"/>
          <p:nvPr/>
        </p:nvSpPr>
        <p:spPr>
          <a:xfrm>
            <a:off x="7456132" y="2594050"/>
            <a:ext cx="1730700" cy="393643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600" b="1" err="1">
                <a:solidFill>
                  <a:schemeClr val="dk1"/>
                </a:solidFill>
              </a:rPr>
              <a:t>Deliverables</a:t>
            </a:r>
            <a:r>
              <a:rPr lang="fr-CH" sz="1600" b="1">
                <a:solidFill>
                  <a:schemeClr val="dk1"/>
                </a:solidFill>
              </a:rPr>
              <a:t>:</a:t>
            </a:r>
            <a:endParaRPr lang="en-US" sz="1600" b="1">
              <a:solidFill>
                <a:schemeClr val="dk1"/>
              </a:solidFill>
              <a:cs typeface="Arial"/>
            </a:endParaRPr>
          </a:p>
          <a:p>
            <a:pPr marL="179705" indent="-178435">
              <a:lnSpc>
                <a:spcPct val="115000"/>
              </a:lnSpc>
              <a:spcBef>
                <a:spcPts val="0"/>
              </a:spcBef>
              <a:buClr>
                <a:srgbClr val="222222"/>
              </a:buClr>
              <a:buSzPts val="1400"/>
              <a:buChar char="●"/>
            </a:pPr>
            <a:r>
              <a:rPr lang="en-US" sz="1400">
                <a:solidFill>
                  <a:srgbClr val="222222"/>
                </a:solidFill>
              </a:rPr>
              <a:t>Capacity Development Plan </a:t>
            </a:r>
            <a:endParaRPr lang="en-US" sz="1400">
              <a:solidFill>
                <a:srgbClr val="222222"/>
              </a:solidFill>
              <a:cs typeface="Arial"/>
            </a:endParaRPr>
          </a:p>
          <a:p>
            <a:pPr marL="179705" indent="-178435">
              <a:lnSpc>
                <a:spcPct val="115000"/>
              </a:lnSpc>
              <a:spcBef>
                <a:spcPts val="0"/>
              </a:spcBef>
              <a:buClr>
                <a:srgbClr val="222222"/>
              </a:buClr>
              <a:buSzPts val="1400"/>
              <a:buChar char="●"/>
            </a:pPr>
            <a:r>
              <a:rPr lang="en-US" sz="1400" err="1">
                <a:solidFill>
                  <a:srgbClr val="222222"/>
                </a:solidFill>
              </a:rPr>
              <a:t>GovStack</a:t>
            </a:r>
            <a:r>
              <a:rPr lang="en-US" sz="1400">
                <a:solidFill>
                  <a:srgbClr val="222222"/>
                </a:solidFill>
              </a:rPr>
              <a:t> workshops </a:t>
            </a:r>
            <a:endParaRPr lang="en-US" sz="1400">
              <a:solidFill>
                <a:srgbClr val="222222"/>
              </a:solidFill>
              <a:cs typeface="Arial"/>
            </a:endParaRPr>
          </a:p>
          <a:p>
            <a:pPr marL="179705" indent="-178435">
              <a:lnSpc>
                <a:spcPct val="115000"/>
              </a:lnSpc>
              <a:spcBef>
                <a:spcPts val="0"/>
              </a:spcBef>
              <a:buClr>
                <a:srgbClr val="222222"/>
              </a:buClr>
              <a:buSzPts val="1400"/>
              <a:buChar char="●"/>
            </a:pPr>
            <a:r>
              <a:rPr lang="en-US" sz="1400">
                <a:solidFill>
                  <a:srgbClr val="FF0000"/>
                </a:solidFill>
              </a:rPr>
              <a:t>Course statistics, grades &amp; course evaluations uploaded in </a:t>
            </a:r>
            <a:r>
              <a:rPr lang="en-US" sz="1400" err="1">
                <a:solidFill>
                  <a:srgbClr val="FF0000"/>
                </a:solidFill>
              </a:rPr>
              <a:t>GovStack</a:t>
            </a:r>
            <a:r>
              <a:rPr lang="en-US" sz="1400">
                <a:solidFill>
                  <a:srgbClr val="FF0000"/>
                </a:solidFill>
              </a:rPr>
              <a:t> Training Platform? </a:t>
            </a:r>
            <a:endParaRPr lang="en-US" sz="1400" b="1">
              <a:solidFill>
                <a:srgbClr val="FF0000"/>
              </a:solidFill>
              <a:cs typeface="Arial"/>
            </a:endParaRPr>
          </a:p>
        </p:txBody>
      </p:sp>
      <p:sp>
        <p:nvSpPr>
          <p:cNvPr id="724" name="Google Shape;724;g10e582f46a2_0_41"/>
          <p:cNvSpPr/>
          <p:nvPr/>
        </p:nvSpPr>
        <p:spPr>
          <a:xfrm>
            <a:off x="749750" y="1620831"/>
            <a:ext cx="2676600" cy="8184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g10e582f46a2_0_41"/>
          <p:cNvSpPr/>
          <p:nvPr/>
        </p:nvSpPr>
        <p:spPr>
          <a:xfrm rot="-5400000">
            <a:off x="133750" y="1890237"/>
            <a:ext cx="811200" cy="297000"/>
          </a:xfrm>
          <a:prstGeom prst="rect">
            <a:avLst/>
          </a:prstGeom>
          <a:solidFill>
            <a:srgbClr val="B2D8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H" sz="1200">
                <a:solidFill>
                  <a:schemeClr val="dk1"/>
                </a:solidFill>
              </a:rPr>
              <a:t>C2S2</a:t>
            </a:r>
            <a:endParaRPr sz="1200">
              <a:solidFill>
                <a:schemeClr val="dk1"/>
              </a:solidFill>
            </a:endParaRPr>
          </a:p>
        </p:txBody>
      </p:sp>
      <p:sp>
        <p:nvSpPr>
          <p:cNvPr id="726" name="Google Shape;726;g10e582f46a2_0_41"/>
          <p:cNvSpPr txBox="1"/>
          <p:nvPr/>
        </p:nvSpPr>
        <p:spPr>
          <a:xfrm>
            <a:off x="827925" y="1620300"/>
            <a:ext cx="24975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800" b="1">
                <a:solidFill>
                  <a:schemeClr val="lt1"/>
                </a:solidFill>
                <a:latin typeface="Calibri"/>
                <a:ea typeface="Calibri"/>
                <a:cs typeface="Calibri"/>
                <a:sym typeface="Calibri"/>
              </a:rPr>
              <a:t>Awareness and capacity development</a:t>
            </a:r>
            <a:endParaRPr sz="1500">
              <a:solidFill>
                <a:schemeClr val="lt1"/>
              </a:solidFill>
            </a:endParaRPr>
          </a:p>
        </p:txBody>
      </p:sp>
      <p:sp>
        <p:nvSpPr>
          <p:cNvPr id="727" name="Google Shape;727;g10e582f46a2_0_41"/>
          <p:cNvSpPr/>
          <p:nvPr/>
        </p:nvSpPr>
        <p:spPr>
          <a:xfrm>
            <a:off x="3505550" y="1634200"/>
            <a:ext cx="8345400" cy="8112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CH" sz="1600">
                <a:solidFill>
                  <a:srgbClr val="222222"/>
                </a:solidFill>
                <a:latin typeface="Calibri"/>
                <a:ea typeface="Calibri"/>
                <a:cs typeface="Calibri"/>
                <a:sym typeface="Calibri"/>
              </a:rPr>
              <a:t>Share, explain and demonstrate the GovStack specifications and make sure that gov. officials and usa case stakeholders are well acquainted with it.</a:t>
            </a:r>
            <a:endParaRPr sz="1600">
              <a:solidFill>
                <a:srgbClr val="222222"/>
              </a:solidFill>
              <a:latin typeface="Calibri"/>
              <a:ea typeface="Calibri"/>
              <a:cs typeface="Calibri"/>
              <a:sym typeface="Calibri"/>
            </a:endParaRPr>
          </a:p>
        </p:txBody>
      </p:sp>
      <p:pic>
        <p:nvPicPr>
          <p:cNvPr id="728" name="Google Shape;728;g10e582f46a2_0_41"/>
          <p:cNvPicPr preferRelativeResize="0"/>
          <p:nvPr/>
        </p:nvPicPr>
        <p:blipFill>
          <a:blip r:embed="rId4">
            <a:alphaModFix/>
          </a:blip>
          <a:stretch>
            <a:fillRect/>
          </a:stretch>
        </p:blipFill>
        <p:spPr>
          <a:xfrm>
            <a:off x="10901250" y="2739565"/>
            <a:ext cx="225300" cy="225300"/>
          </a:xfrm>
          <a:prstGeom prst="rect">
            <a:avLst/>
          </a:prstGeom>
          <a:noFill/>
          <a:ln>
            <a:noFill/>
          </a:ln>
        </p:spPr>
      </p:pic>
      <p:pic>
        <p:nvPicPr>
          <p:cNvPr id="729" name="Google Shape;729;g10e582f46a2_0_41"/>
          <p:cNvPicPr preferRelativeResize="0"/>
          <p:nvPr/>
        </p:nvPicPr>
        <p:blipFill>
          <a:blip r:embed="rId5">
            <a:alphaModFix/>
          </a:blip>
          <a:stretch>
            <a:fillRect/>
          </a:stretch>
        </p:blipFill>
        <p:spPr>
          <a:xfrm>
            <a:off x="9420275" y="4363425"/>
            <a:ext cx="1982650" cy="1360053"/>
          </a:xfrm>
          <a:prstGeom prst="rect">
            <a:avLst/>
          </a:prstGeom>
          <a:noFill/>
          <a:ln>
            <a:noFill/>
          </a:ln>
        </p:spPr>
      </p:pic>
      <p:pic>
        <p:nvPicPr>
          <p:cNvPr id="730" name="Google Shape;730;g10e582f46a2_0_41"/>
          <p:cNvPicPr preferRelativeResize="0"/>
          <p:nvPr/>
        </p:nvPicPr>
        <p:blipFill>
          <a:blip r:embed="rId4">
            <a:alphaModFix/>
          </a:blip>
          <a:stretch>
            <a:fillRect/>
          </a:stretch>
        </p:blipFill>
        <p:spPr>
          <a:xfrm>
            <a:off x="10977450" y="4313714"/>
            <a:ext cx="225300" cy="225300"/>
          </a:xfrm>
          <a:prstGeom prst="rect">
            <a:avLst/>
          </a:prstGeom>
          <a:noFill/>
          <a:ln>
            <a:noFill/>
          </a:ln>
        </p:spPr>
      </p:pic>
    </p:spTree>
    <p:extLst>
      <p:ext uri="{BB962C8B-B14F-4D97-AF65-F5344CB8AC3E}">
        <p14:creationId xmlns:p14="http://schemas.microsoft.com/office/powerpoint/2010/main" val="1924432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g10e582f46a2_0_18"/>
          <p:cNvSpPr/>
          <p:nvPr/>
        </p:nvSpPr>
        <p:spPr>
          <a:xfrm>
            <a:off x="8962375" y="4604475"/>
            <a:ext cx="2691600" cy="16776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g10e582f46a2_0_18"/>
          <p:cNvSpPr/>
          <p:nvPr/>
        </p:nvSpPr>
        <p:spPr>
          <a:xfrm>
            <a:off x="7363350" y="2554700"/>
            <a:ext cx="4487700" cy="3866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1800">
              <a:solidFill>
                <a:srgbClr val="222222"/>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800">
              <a:solidFill>
                <a:srgbClr val="222222"/>
              </a:solidFill>
              <a:highlight>
                <a:srgbClr val="FFFFFF"/>
              </a:highlight>
              <a:latin typeface="Calibri"/>
              <a:ea typeface="Calibri"/>
              <a:cs typeface="Calibri"/>
              <a:sym typeface="Calibri"/>
            </a:endParaRPr>
          </a:p>
        </p:txBody>
      </p:sp>
      <p:sp>
        <p:nvSpPr>
          <p:cNvPr id="737" name="Google Shape;737;g10e582f46a2_0_18"/>
          <p:cNvSpPr/>
          <p:nvPr/>
        </p:nvSpPr>
        <p:spPr>
          <a:xfrm>
            <a:off x="8952175" y="2683525"/>
            <a:ext cx="2676600" cy="1751400"/>
          </a:xfrm>
          <a:prstGeom prst="rect">
            <a:avLst/>
          </a:pr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g10e582f46a2_0_18"/>
          <p:cNvSpPr/>
          <p:nvPr/>
        </p:nvSpPr>
        <p:spPr>
          <a:xfrm>
            <a:off x="3468650" y="2554700"/>
            <a:ext cx="3786300" cy="3866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g10e582f46a2_0_18"/>
          <p:cNvSpPr txBox="1">
            <a:spLocks noGrp="1"/>
          </p:cNvSpPr>
          <p:nvPr>
            <p:ph type="sldNum" idx="12"/>
          </p:nvPr>
        </p:nvSpPr>
        <p:spPr>
          <a:xfrm>
            <a:off x="11404803" y="6494980"/>
            <a:ext cx="691500" cy="225300"/>
          </a:xfrm>
          <a:prstGeom prst="rect">
            <a:avLst/>
          </a:prstGeom>
          <a:noFill/>
          <a:ln>
            <a:noFill/>
          </a:ln>
        </p:spPr>
        <p:txBody>
          <a:bodyPr spcFirstLastPara="1" wrap="square" lIns="0" tIns="0" rIns="0" bIns="0" anchor="b" anchorCtr="0">
            <a:noAutofit/>
          </a:bodyPr>
          <a:lstStyle/>
          <a:p>
            <a:pPr marL="0" lvl="0" indent="0" algn="r" rtl="0">
              <a:lnSpc>
                <a:spcPct val="109000"/>
              </a:lnSpc>
              <a:spcBef>
                <a:spcPts val="0"/>
              </a:spcBef>
              <a:spcAft>
                <a:spcPts val="0"/>
              </a:spcAft>
              <a:buClr>
                <a:schemeClr val="dk2"/>
              </a:buClr>
              <a:buSzPts val="1300"/>
              <a:buFont typeface="Arial"/>
              <a:buNone/>
            </a:pPr>
            <a:fld id="{00000000-1234-1234-1234-123412341234}" type="slidenum">
              <a:rPr lang="fr-CH"/>
              <a:t>21</a:t>
            </a:fld>
            <a:endParaRPr/>
          </a:p>
        </p:txBody>
      </p:sp>
      <p:sp>
        <p:nvSpPr>
          <p:cNvPr id="740" name="Google Shape;740;g10e582f46a2_0_18"/>
          <p:cNvSpPr txBox="1">
            <a:spLocks noGrp="1"/>
          </p:cNvSpPr>
          <p:nvPr>
            <p:ph type="title"/>
          </p:nvPr>
        </p:nvSpPr>
        <p:spPr>
          <a:xfrm>
            <a:off x="257777" y="534110"/>
            <a:ext cx="9563700" cy="78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700"/>
              <a:buFont typeface="Arial"/>
              <a:buNone/>
            </a:pPr>
            <a:r>
              <a:rPr lang="fr-CH"/>
              <a:t>C2: Digital Government Infrastructure and Services</a:t>
            </a:r>
            <a:endParaRPr/>
          </a:p>
        </p:txBody>
      </p:sp>
      <p:sp>
        <p:nvSpPr>
          <p:cNvPr id="741" name="Google Shape;741;g10e582f46a2_0_18"/>
          <p:cNvSpPr txBox="1"/>
          <p:nvPr/>
        </p:nvSpPr>
        <p:spPr>
          <a:xfrm>
            <a:off x="3535425" y="2568975"/>
            <a:ext cx="3125100" cy="471510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800" b="1" err="1"/>
              <a:t>Activities</a:t>
            </a:r>
            <a:r>
              <a:rPr lang="fr-CH" sz="1800" b="1"/>
              <a:t> (in </a:t>
            </a:r>
            <a:r>
              <a:rPr lang="fr-CH" sz="1800" b="1" err="1"/>
              <a:t>bullet</a:t>
            </a:r>
            <a:r>
              <a:rPr lang="fr-CH" sz="1800" b="1"/>
              <a:t> points):</a:t>
            </a:r>
          </a:p>
          <a:p>
            <a:pPr marL="0" lvl="0" indent="0" algn="l" rtl="0">
              <a:lnSpc>
                <a:spcPct val="115000"/>
              </a:lnSpc>
              <a:spcBef>
                <a:spcPts val="0"/>
              </a:spcBef>
              <a:spcAft>
                <a:spcPts val="0"/>
              </a:spcAft>
              <a:buNone/>
            </a:pPr>
            <a:endParaRPr lang="fr-CH" sz="1800" b="1"/>
          </a:p>
          <a:p>
            <a:pPr marL="179999" lvl="0" indent="-178899" algn="l" rtl="0">
              <a:lnSpc>
                <a:spcPct val="115000"/>
              </a:lnSpc>
              <a:spcBef>
                <a:spcPts val="0"/>
              </a:spcBef>
              <a:spcAft>
                <a:spcPts val="0"/>
              </a:spcAft>
              <a:buClr>
                <a:srgbClr val="222222"/>
              </a:buClr>
              <a:buSzPts val="1400"/>
              <a:buChar char="●"/>
            </a:pPr>
            <a:r>
              <a:rPr lang="fr-CH" sz="1800">
                <a:solidFill>
                  <a:srgbClr val="222222"/>
                </a:solidFill>
              </a:rPr>
              <a:t>User </a:t>
            </a:r>
            <a:r>
              <a:rPr lang="fr-CH" sz="1800" err="1">
                <a:solidFill>
                  <a:srgbClr val="222222"/>
                </a:solidFill>
              </a:rPr>
              <a:t>needs</a:t>
            </a:r>
            <a:r>
              <a:rPr lang="fr-CH" sz="1800">
                <a:solidFill>
                  <a:srgbClr val="222222"/>
                </a:solidFill>
              </a:rPr>
              <a:t> </a:t>
            </a:r>
            <a:r>
              <a:rPr lang="fr-CH" sz="1800" err="1">
                <a:solidFill>
                  <a:srgbClr val="222222"/>
                </a:solidFill>
              </a:rPr>
              <a:t>assessment</a:t>
            </a:r>
            <a:r>
              <a:rPr lang="fr-CH" sz="1800">
                <a:solidFill>
                  <a:srgbClr val="222222"/>
                </a:solidFill>
              </a:rPr>
              <a:t>, </a:t>
            </a:r>
          </a:p>
          <a:p>
            <a:pPr marL="179999" lvl="0" indent="-178899" algn="l" rtl="0">
              <a:lnSpc>
                <a:spcPct val="115000"/>
              </a:lnSpc>
              <a:spcBef>
                <a:spcPts val="0"/>
              </a:spcBef>
              <a:spcAft>
                <a:spcPts val="0"/>
              </a:spcAft>
              <a:buClr>
                <a:srgbClr val="222222"/>
              </a:buClr>
              <a:buSzPts val="1400"/>
              <a:buChar char="●"/>
            </a:pPr>
            <a:r>
              <a:rPr lang="fr-CH" sz="1800">
                <a:solidFill>
                  <a:srgbClr val="222222"/>
                </a:solidFill>
              </a:rPr>
              <a:t>Business </a:t>
            </a:r>
            <a:r>
              <a:rPr lang="fr-CH" sz="1800" err="1">
                <a:solidFill>
                  <a:srgbClr val="222222"/>
                </a:solidFill>
              </a:rPr>
              <a:t>requirements</a:t>
            </a:r>
            <a:r>
              <a:rPr lang="fr-CH" sz="1800">
                <a:solidFill>
                  <a:srgbClr val="222222"/>
                </a:solidFill>
              </a:rPr>
              <a:t> </a:t>
            </a:r>
            <a:r>
              <a:rPr lang="fr-CH" sz="1800" err="1">
                <a:solidFill>
                  <a:srgbClr val="222222"/>
                </a:solidFill>
              </a:rPr>
              <a:t>gathering</a:t>
            </a:r>
            <a:r>
              <a:rPr lang="fr-CH" sz="1800">
                <a:solidFill>
                  <a:srgbClr val="222222"/>
                </a:solidFill>
              </a:rPr>
              <a:t>,</a:t>
            </a:r>
          </a:p>
          <a:p>
            <a:pPr marL="179999" lvl="0" indent="-178899" algn="l" rtl="0">
              <a:lnSpc>
                <a:spcPct val="115000"/>
              </a:lnSpc>
              <a:spcBef>
                <a:spcPts val="0"/>
              </a:spcBef>
              <a:spcAft>
                <a:spcPts val="0"/>
              </a:spcAft>
              <a:buClr>
                <a:srgbClr val="222222"/>
              </a:buClr>
              <a:buSzPts val="1400"/>
              <a:buChar char="●"/>
            </a:pPr>
            <a:r>
              <a:rPr lang="fr-CH" sz="1800">
                <a:solidFill>
                  <a:srgbClr val="222222"/>
                </a:solidFill>
              </a:rPr>
              <a:t>Digital </a:t>
            </a:r>
            <a:r>
              <a:rPr lang="fr-CH" sz="1800" err="1">
                <a:solidFill>
                  <a:srgbClr val="222222"/>
                </a:solidFill>
              </a:rPr>
              <a:t>government</a:t>
            </a:r>
            <a:r>
              <a:rPr lang="fr-CH" sz="1800">
                <a:solidFill>
                  <a:srgbClr val="222222"/>
                </a:solidFill>
              </a:rPr>
              <a:t> services design  </a:t>
            </a:r>
            <a:r>
              <a:rPr lang="fr-CH" sz="1800" err="1">
                <a:solidFill>
                  <a:srgbClr val="222222"/>
                </a:solidFill>
              </a:rPr>
              <a:t>with</a:t>
            </a:r>
            <a:r>
              <a:rPr lang="fr-CH" sz="1800">
                <a:solidFill>
                  <a:srgbClr val="222222"/>
                </a:solidFill>
              </a:rPr>
              <a:t> explicit </a:t>
            </a:r>
            <a:r>
              <a:rPr lang="fr-CH" sz="1800" err="1">
                <a:solidFill>
                  <a:srgbClr val="222222"/>
                </a:solidFill>
              </a:rPr>
              <a:t>link</a:t>
            </a:r>
            <a:r>
              <a:rPr lang="fr-CH" sz="1800">
                <a:solidFill>
                  <a:srgbClr val="222222"/>
                </a:solidFill>
              </a:rPr>
              <a:t> </a:t>
            </a:r>
            <a:r>
              <a:rPr lang="fr-CH" sz="1800" err="1">
                <a:solidFill>
                  <a:srgbClr val="222222"/>
                </a:solidFill>
              </a:rPr>
              <a:t>with</a:t>
            </a:r>
            <a:r>
              <a:rPr lang="fr-CH" sz="1800">
                <a:solidFill>
                  <a:srgbClr val="222222"/>
                </a:solidFill>
              </a:rPr>
              <a:t> the </a:t>
            </a:r>
            <a:r>
              <a:rPr lang="fr-CH" sz="1800" err="1">
                <a:solidFill>
                  <a:srgbClr val="222222"/>
                </a:solidFill>
              </a:rPr>
              <a:t>overarching</a:t>
            </a:r>
            <a:r>
              <a:rPr lang="fr-CH" sz="1800">
                <a:solidFill>
                  <a:srgbClr val="222222"/>
                </a:solidFill>
              </a:rPr>
              <a:t> Digital Transformation and/or Digital </a:t>
            </a:r>
            <a:r>
              <a:rPr lang="fr-CH" sz="1800" err="1">
                <a:solidFill>
                  <a:srgbClr val="222222"/>
                </a:solidFill>
              </a:rPr>
              <a:t>Government</a:t>
            </a:r>
            <a:r>
              <a:rPr lang="fr-CH" sz="1800">
                <a:solidFill>
                  <a:srgbClr val="222222"/>
                </a:solidFill>
              </a:rPr>
              <a:t> </a:t>
            </a:r>
            <a:r>
              <a:rPr lang="fr-CH" sz="1800" err="1">
                <a:solidFill>
                  <a:srgbClr val="222222"/>
                </a:solidFill>
              </a:rPr>
              <a:t>strategy</a:t>
            </a:r>
            <a:r>
              <a:rPr lang="fr-CH" sz="1800">
                <a:solidFill>
                  <a:srgbClr val="222222"/>
                </a:solidFill>
              </a:rPr>
              <a:t>/Roadmap</a:t>
            </a:r>
          </a:p>
          <a:p>
            <a:pPr marL="0" lvl="0" indent="0" algn="l" rtl="0">
              <a:lnSpc>
                <a:spcPct val="115000"/>
              </a:lnSpc>
              <a:spcBef>
                <a:spcPts val="0"/>
              </a:spcBef>
              <a:spcAft>
                <a:spcPts val="0"/>
              </a:spcAft>
              <a:buNone/>
            </a:pPr>
            <a:endParaRPr lang="fr-CH" sz="1800">
              <a:solidFill>
                <a:srgbClr val="222222"/>
              </a:solidFill>
            </a:endParaRPr>
          </a:p>
          <a:p>
            <a:pPr marL="0" lvl="0" indent="0" algn="l" rtl="0">
              <a:lnSpc>
                <a:spcPct val="115000"/>
              </a:lnSpc>
              <a:spcBef>
                <a:spcPts val="0"/>
              </a:spcBef>
              <a:spcAft>
                <a:spcPts val="0"/>
              </a:spcAft>
              <a:buNone/>
            </a:pPr>
            <a:endParaRPr lang="fr-CH" sz="1800">
              <a:solidFill>
                <a:srgbClr val="222222"/>
              </a:solidFill>
            </a:endParaRPr>
          </a:p>
        </p:txBody>
      </p:sp>
      <p:sp>
        <p:nvSpPr>
          <p:cNvPr id="742" name="Google Shape;742;g10e582f46a2_0_18"/>
          <p:cNvSpPr/>
          <p:nvPr/>
        </p:nvSpPr>
        <p:spPr>
          <a:xfrm>
            <a:off x="397050" y="2554700"/>
            <a:ext cx="3003300" cy="3866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g10e582f46a2_0_18"/>
          <p:cNvSpPr txBox="1"/>
          <p:nvPr/>
        </p:nvSpPr>
        <p:spPr>
          <a:xfrm>
            <a:off x="517350" y="2554700"/>
            <a:ext cx="2566800" cy="434269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800" b="1"/>
              <a:t>Audience (to </a:t>
            </a:r>
            <a:r>
              <a:rPr lang="fr-CH" sz="1800" b="1" err="1"/>
              <a:t>whom</a:t>
            </a:r>
            <a:r>
              <a:rPr lang="fr-CH" sz="1800" b="1"/>
              <a:t> </a:t>
            </a:r>
            <a:r>
              <a:rPr lang="fr-CH" sz="1800" b="1" err="1"/>
              <a:t>this</a:t>
            </a:r>
            <a:r>
              <a:rPr lang="fr-CH" sz="1800" b="1"/>
              <a:t> service </a:t>
            </a:r>
            <a:r>
              <a:rPr lang="fr-CH" sz="1800" b="1" err="1"/>
              <a:t>is</a:t>
            </a:r>
            <a:r>
              <a:rPr lang="fr-CH" sz="1800" b="1"/>
              <a:t> </a:t>
            </a:r>
            <a:r>
              <a:rPr lang="fr-CH" sz="1800" b="1" err="1"/>
              <a:t>targeted</a:t>
            </a:r>
            <a:r>
              <a:rPr lang="fr-CH" sz="1800" b="1"/>
              <a:t>):</a:t>
            </a:r>
          </a:p>
          <a:p>
            <a:pPr marL="0" lvl="0" indent="0" algn="l" rtl="0">
              <a:lnSpc>
                <a:spcPct val="115000"/>
              </a:lnSpc>
              <a:spcBef>
                <a:spcPts val="0"/>
              </a:spcBef>
              <a:spcAft>
                <a:spcPts val="0"/>
              </a:spcAft>
              <a:buNone/>
            </a:pPr>
            <a:endParaRPr lang="fr-CH" sz="1800" b="1"/>
          </a:p>
          <a:p>
            <a:pPr marL="269999" lvl="0" indent="-178899" algn="l" rtl="0">
              <a:lnSpc>
                <a:spcPct val="115000"/>
              </a:lnSpc>
              <a:spcBef>
                <a:spcPts val="0"/>
              </a:spcBef>
              <a:spcAft>
                <a:spcPts val="0"/>
              </a:spcAft>
              <a:buSzPts val="1400"/>
              <a:buChar char="●"/>
            </a:pPr>
            <a:r>
              <a:rPr lang="fr-CH" sz="1800" err="1"/>
              <a:t>eGov</a:t>
            </a:r>
            <a:r>
              <a:rPr lang="fr-CH" sz="1800"/>
              <a:t> </a:t>
            </a:r>
            <a:r>
              <a:rPr lang="fr-CH" sz="1800" err="1"/>
              <a:t>Authorities</a:t>
            </a:r>
            <a:r>
              <a:rPr lang="fr-CH" sz="1800"/>
              <a:t> </a:t>
            </a:r>
          </a:p>
          <a:p>
            <a:pPr marL="269999" lvl="0" indent="-178899" algn="l" rtl="0">
              <a:lnSpc>
                <a:spcPct val="115000"/>
              </a:lnSpc>
              <a:spcBef>
                <a:spcPts val="0"/>
              </a:spcBef>
              <a:spcAft>
                <a:spcPts val="0"/>
              </a:spcAft>
              <a:buSzPts val="1400"/>
              <a:buChar char="●"/>
            </a:pPr>
            <a:r>
              <a:rPr lang="fr-CH" sz="1800"/>
              <a:t>Central Digital Service Teams</a:t>
            </a:r>
          </a:p>
          <a:p>
            <a:pPr marL="269999" lvl="0" indent="-178899" algn="l" rtl="0">
              <a:lnSpc>
                <a:spcPct val="115000"/>
              </a:lnSpc>
              <a:spcBef>
                <a:spcPts val="0"/>
              </a:spcBef>
              <a:spcAft>
                <a:spcPts val="0"/>
              </a:spcAft>
              <a:buSzPts val="1400"/>
              <a:buChar char="●"/>
            </a:pPr>
            <a:r>
              <a:rPr lang="fr-CH" sz="1800"/>
              <a:t>Digital Service Teams </a:t>
            </a:r>
            <a:r>
              <a:rPr lang="fr-CH" sz="1800" err="1"/>
              <a:t>within</a:t>
            </a:r>
            <a:r>
              <a:rPr lang="fr-CH" sz="1800"/>
              <a:t> a Public </a:t>
            </a:r>
            <a:r>
              <a:rPr lang="fr-CH" sz="1800" err="1"/>
              <a:t>Entities</a:t>
            </a:r>
            <a:r>
              <a:rPr lang="fr-CH" sz="1800"/>
              <a:t> at all </a:t>
            </a:r>
            <a:r>
              <a:rPr lang="fr-CH" sz="1800" err="1"/>
              <a:t>levels</a:t>
            </a:r>
            <a:r>
              <a:rPr lang="fr-CH" sz="1800"/>
              <a:t> of </a:t>
            </a:r>
            <a:r>
              <a:rPr lang="fr-CH" sz="1800" err="1"/>
              <a:t>government</a:t>
            </a:r>
            <a:endParaRPr lang="fr-CH" sz="1800"/>
          </a:p>
          <a:p>
            <a:pPr marL="0" lvl="0" indent="0" algn="l" rtl="0">
              <a:spcBef>
                <a:spcPts val="0"/>
              </a:spcBef>
              <a:spcAft>
                <a:spcPts val="0"/>
              </a:spcAft>
              <a:buNone/>
            </a:pPr>
            <a:endParaRPr lang="fr-CH" sz="1800"/>
          </a:p>
        </p:txBody>
      </p:sp>
      <p:sp>
        <p:nvSpPr>
          <p:cNvPr id="744" name="Google Shape;744;g10e582f46a2_0_18"/>
          <p:cNvSpPr txBox="1"/>
          <p:nvPr/>
        </p:nvSpPr>
        <p:spPr>
          <a:xfrm>
            <a:off x="7410949" y="2558264"/>
            <a:ext cx="1551425" cy="305157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fr-CH" sz="1800" b="1" err="1">
                <a:solidFill>
                  <a:schemeClr val="dk1"/>
                </a:solidFill>
              </a:rPr>
              <a:t>Deliverable</a:t>
            </a:r>
            <a:r>
              <a:rPr lang="fr-CH" sz="1800" b="1">
                <a:solidFill>
                  <a:schemeClr val="dk1"/>
                </a:solidFill>
              </a:rPr>
              <a:t>:</a:t>
            </a:r>
          </a:p>
          <a:p>
            <a:pPr marL="179999" lvl="0" indent="-178899" algn="l" rtl="0">
              <a:lnSpc>
                <a:spcPct val="115000"/>
              </a:lnSpc>
              <a:spcBef>
                <a:spcPts val="0"/>
              </a:spcBef>
              <a:spcAft>
                <a:spcPts val="0"/>
              </a:spcAft>
              <a:buClr>
                <a:srgbClr val="222222"/>
              </a:buClr>
              <a:buSzPts val="1400"/>
              <a:buChar char="●"/>
            </a:pPr>
            <a:r>
              <a:rPr lang="fr-CH" sz="1800">
                <a:solidFill>
                  <a:srgbClr val="222222"/>
                </a:solidFill>
              </a:rPr>
              <a:t>As-Is, To-Be user </a:t>
            </a:r>
            <a:r>
              <a:rPr lang="fr-CH" sz="1800" err="1">
                <a:solidFill>
                  <a:srgbClr val="222222"/>
                </a:solidFill>
              </a:rPr>
              <a:t>journey</a:t>
            </a:r>
            <a:r>
              <a:rPr lang="fr-CH" sz="1800">
                <a:solidFill>
                  <a:srgbClr val="222222"/>
                </a:solidFill>
              </a:rPr>
              <a:t> </a:t>
            </a:r>
          </a:p>
          <a:p>
            <a:pPr marL="0" lvl="0" indent="0" algn="l" rtl="0">
              <a:lnSpc>
                <a:spcPct val="115000"/>
              </a:lnSpc>
              <a:spcBef>
                <a:spcPts val="0"/>
              </a:spcBef>
              <a:spcAft>
                <a:spcPts val="0"/>
              </a:spcAft>
              <a:buNone/>
            </a:pPr>
            <a:endParaRPr lang="fr-CH" sz="1800">
              <a:solidFill>
                <a:srgbClr val="222222"/>
              </a:solidFill>
            </a:endParaRPr>
          </a:p>
          <a:p>
            <a:pPr marL="179999" lvl="0" indent="-178899" algn="l" rtl="0">
              <a:lnSpc>
                <a:spcPct val="115000"/>
              </a:lnSpc>
              <a:spcBef>
                <a:spcPts val="0"/>
              </a:spcBef>
              <a:spcAft>
                <a:spcPts val="0"/>
              </a:spcAft>
              <a:buClr>
                <a:srgbClr val="222222"/>
              </a:buClr>
              <a:buSzPts val="1400"/>
              <a:buChar char="●"/>
            </a:pPr>
            <a:r>
              <a:rPr lang="fr-CH" sz="1800" err="1">
                <a:solidFill>
                  <a:srgbClr val="222222"/>
                </a:solidFill>
              </a:rPr>
              <a:t>Functional</a:t>
            </a:r>
            <a:r>
              <a:rPr lang="fr-CH" sz="1800">
                <a:solidFill>
                  <a:srgbClr val="222222"/>
                </a:solidFill>
              </a:rPr>
              <a:t> </a:t>
            </a:r>
            <a:r>
              <a:rPr lang="fr-CH" sz="1800" err="1">
                <a:solidFill>
                  <a:srgbClr val="222222"/>
                </a:solidFill>
              </a:rPr>
              <a:t>requirements</a:t>
            </a:r>
            <a:r>
              <a:rPr lang="fr-CH" sz="1800">
                <a:solidFill>
                  <a:srgbClr val="222222"/>
                </a:solidFill>
              </a:rPr>
              <a:t> </a:t>
            </a:r>
          </a:p>
          <a:p>
            <a:pPr marL="457200" lvl="0" indent="0" algn="l" rtl="0">
              <a:lnSpc>
                <a:spcPct val="115000"/>
              </a:lnSpc>
              <a:spcBef>
                <a:spcPts val="0"/>
              </a:spcBef>
              <a:spcAft>
                <a:spcPts val="0"/>
              </a:spcAft>
              <a:buNone/>
            </a:pPr>
            <a:endParaRPr lang="fr-CH" sz="1800">
              <a:solidFill>
                <a:srgbClr val="222222"/>
              </a:solidFill>
            </a:endParaRPr>
          </a:p>
        </p:txBody>
      </p:sp>
      <p:sp>
        <p:nvSpPr>
          <p:cNvPr id="745" name="Google Shape;745;g10e582f46a2_0_18"/>
          <p:cNvSpPr/>
          <p:nvPr/>
        </p:nvSpPr>
        <p:spPr>
          <a:xfrm rot="-5400000">
            <a:off x="76050" y="1867525"/>
            <a:ext cx="861600" cy="297000"/>
          </a:xfrm>
          <a:prstGeom prst="rect">
            <a:avLst/>
          </a:prstGeom>
          <a:solidFill>
            <a:srgbClr val="B2D8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H" sz="1200">
                <a:solidFill>
                  <a:schemeClr val="dk1"/>
                </a:solidFill>
              </a:rPr>
              <a:t>C2S3</a:t>
            </a:r>
            <a:endParaRPr sz="1200">
              <a:solidFill>
                <a:schemeClr val="dk1"/>
              </a:solidFill>
            </a:endParaRPr>
          </a:p>
        </p:txBody>
      </p:sp>
      <p:sp>
        <p:nvSpPr>
          <p:cNvPr id="746" name="Google Shape;746;g10e582f46a2_0_18"/>
          <p:cNvSpPr/>
          <p:nvPr/>
        </p:nvSpPr>
        <p:spPr>
          <a:xfrm>
            <a:off x="723700" y="1587975"/>
            <a:ext cx="2676600" cy="8427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g10e582f46a2_0_18"/>
          <p:cNvSpPr txBox="1"/>
          <p:nvPr/>
        </p:nvSpPr>
        <p:spPr>
          <a:xfrm>
            <a:off x="731475" y="1595025"/>
            <a:ext cx="30033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800" b="1">
                <a:solidFill>
                  <a:schemeClr val="lt1"/>
                </a:solidFill>
                <a:latin typeface="Calibri"/>
                <a:ea typeface="Calibri"/>
                <a:cs typeface="Calibri"/>
                <a:sym typeface="Calibri"/>
              </a:rPr>
              <a:t>Citizen-centric digital gov services design</a:t>
            </a:r>
            <a:r>
              <a:rPr lang="fr-CH" sz="1700">
                <a:solidFill>
                  <a:schemeClr val="lt1"/>
                </a:solidFill>
                <a:latin typeface="Calibri"/>
                <a:ea typeface="Calibri"/>
                <a:cs typeface="Calibri"/>
                <a:sym typeface="Calibri"/>
              </a:rPr>
              <a:t> </a:t>
            </a:r>
            <a:endParaRPr>
              <a:solidFill>
                <a:schemeClr val="lt1"/>
              </a:solidFill>
            </a:endParaRPr>
          </a:p>
        </p:txBody>
      </p:sp>
      <p:sp>
        <p:nvSpPr>
          <p:cNvPr id="748" name="Google Shape;748;g10e582f46a2_0_18"/>
          <p:cNvSpPr/>
          <p:nvPr/>
        </p:nvSpPr>
        <p:spPr>
          <a:xfrm>
            <a:off x="3468650" y="1596214"/>
            <a:ext cx="8382300" cy="8394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CH" sz="1600">
                <a:solidFill>
                  <a:srgbClr val="222222"/>
                </a:solidFill>
                <a:latin typeface="Calibri"/>
                <a:ea typeface="Calibri"/>
                <a:cs typeface="Calibri"/>
                <a:sym typeface="Calibri"/>
              </a:rPr>
              <a:t>As-is and to-be use cases, business requirements gathering, digital government services design, etc. – explicit the link with the overarching Digital Transformation and/or Digital Government strategy/Roadmap</a:t>
            </a:r>
            <a:endParaRPr sz="1600">
              <a:solidFill>
                <a:srgbClr val="222222"/>
              </a:solidFill>
              <a:latin typeface="Calibri"/>
              <a:ea typeface="Calibri"/>
              <a:cs typeface="Calibri"/>
              <a:sym typeface="Calibri"/>
            </a:endParaRPr>
          </a:p>
        </p:txBody>
      </p:sp>
      <p:pic>
        <p:nvPicPr>
          <p:cNvPr id="749" name="Google Shape;749;g10e582f46a2_0_18"/>
          <p:cNvPicPr preferRelativeResize="0"/>
          <p:nvPr/>
        </p:nvPicPr>
        <p:blipFill>
          <a:blip r:embed="rId3">
            <a:alphaModFix/>
          </a:blip>
          <a:stretch>
            <a:fillRect/>
          </a:stretch>
        </p:blipFill>
        <p:spPr>
          <a:xfrm>
            <a:off x="9074695" y="2757501"/>
            <a:ext cx="2323599" cy="1616777"/>
          </a:xfrm>
          <a:prstGeom prst="rect">
            <a:avLst/>
          </a:prstGeom>
          <a:noFill/>
          <a:ln>
            <a:noFill/>
          </a:ln>
        </p:spPr>
      </p:pic>
      <p:pic>
        <p:nvPicPr>
          <p:cNvPr id="750" name="Google Shape;750;g10e582f46a2_0_18"/>
          <p:cNvPicPr preferRelativeResize="0"/>
          <p:nvPr/>
        </p:nvPicPr>
        <p:blipFill>
          <a:blip r:embed="rId4">
            <a:alphaModFix/>
          </a:blip>
          <a:stretch>
            <a:fillRect/>
          </a:stretch>
        </p:blipFill>
        <p:spPr>
          <a:xfrm>
            <a:off x="11206050" y="2727027"/>
            <a:ext cx="225300" cy="225300"/>
          </a:xfrm>
          <a:prstGeom prst="rect">
            <a:avLst/>
          </a:prstGeom>
          <a:noFill/>
          <a:ln>
            <a:noFill/>
          </a:ln>
        </p:spPr>
      </p:pic>
      <p:pic>
        <p:nvPicPr>
          <p:cNvPr id="751" name="Google Shape;751;g10e582f46a2_0_18"/>
          <p:cNvPicPr preferRelativeResize="0"/>
          <p:nvPr/>
        </p:nvPicPr>
        <p:blipFill>
          <a:blip r:embed="rId5">
            <a:alphaModFix/>
          </a:blip>
          <a:stretch>
            <a:fillRect/>
          </a:stretch>
        </p:blipFill>
        <p:spPr>
          <a:xfrm>
            <a:off x="9045225" y="4766667"/>
            <a:ext cx="2566799" cy="1475158"/>
          </a:xfrm>
          <a:prstGeom prst="rect">
            <a:avLst/>
          </a:prstGeom>
          <a:noFill/>
          <a:ln>
            <a:noFill/>
          </a:ln>
        </p:spPr>
      </p:pic>
      <p:pic>
        <p:nvPicPr>
          <p:cNvPr id="752" name="Google Shape;752;g10e582f46a2_0_18"/>
          <p:cNvPicPr preferRelativeResize="0"/>
          <p:nvPr/>
        </p:nvPicPr>
        <p:blipFill>
          <a:blip r:embed="rId4">
            <a:alphaModFix/>
          </a:blip>
          <a:stretch>
            <a:fillRect/>
          </a:stretch>
        </p:blipFill>
        <p:spPr>
          <a:xfrm>
            <a:off x="11195666" y="4668738"/>
            <a:ext cx="225300" cy="225300"/>
          </a:xfrm>
          <a:prstGeom prst="rect">
            <a:avLst/>
          </a:prstGeom>
          <a:noFill/>
          <a:ln>
            <a:noFill/>
          </a:ln>
        </p:spPr>
      </p:pic>
    </p:spTree>
    <p:extLst>
      <p:ext uri="{BB962C8B-B14F-4D97-AF65-F5344CB8AC3E}">
        <p14:creationId xmlns:p14="http://schemas.microsoft.com/office/powerpoint/2010/main" val="3828838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g10e36fde0a1_0_10"/>
          <p:cNvSpPr txBox="1">
            <a:spLocks noGrp="1"/>
          </p:cNvSpPr>
          <p:nvPr>
            <p:ph type="sldNum" idx="12"/>
          </p:nvPr>
        </p:nvSpPr>
        <p:spPr>
          <a:xfrm>
            <a:off x="11404803" y="6571180"/>
            <a:ext cx="691500" cy="225300"/>
          </a:xfrm>
          <a:prstGeom prst="rect">
            <a:avLst/>
          </a:prstGeom>
          <a:noFill/>
          <a:ln>
            <a:noFill/>
          </a:ln>
        </p:spPr>
        <p:txBody>
          <a:bodyPr spcFirstLastPara="1" wrap="square" lIns="0" tIns="0" rIns="0" bIns="0" anchor="b" anchorCtr="0">
            <a:noAutofit/>
          </a:bodyPr>
          <a:lstStyle/>
          <a:p>
            <a:pPr marL="0" lvl="0" indent="0" algn="r" rtl="0">
              <a:lnSpc>
                <a:spcPct val="109000"/>
              </a:lnSpc>
              <a:spcBef>
                <a:spcPts val="0"/>
              </a:spcBef>
              <a:spcAft>
                <a:spcPts val="0"/>
              </a:spcAft>
              <a:buClr>
                <a:schemeClr val="dk2"/>
              </a:buClr>
              <a:buSzPts val="1300"/>
              <a:buFont typeface="Arial"/>
              <a:buNone/>
            </a:pPr>
            <a:fld id="{00000000-1234-1234-1234-123412341234}" type="slidenum">
              <a:rPr lang="fr-CH"/>
              <a:t>22</a:t>
            </a:fld>
            <a:endParaRPr/>
          </a:p>
        </p:txBody>
      </p:sp>
      <p:sp>
        <p:nvSpPr>
          <p:cNvPr id="758" name="Google Shape;758;g10e36fde0a1_0_10"/>
          <p:cNvSpPr txBox="1">
            <a:spLocks noGrp="1"/>
          </p:cNvSpPr>
          <p:nvPr>
            <p:ph type="title"/>
          </p:nvPr>
        </p:nvSpPr>
        <p:spPr>
          <a:xfrm>
            <a:off x="257777" y="534110"/>
            <a:ext cx="9563700" cy="78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700"/>
              <a:buFont typeface="Arial"/>
              <a:buNone/>
            </a:pPr>
            <a:r>
              <a:rPr lang="fr-CH"/>
              <a:t>C2: Digital Government Infrastructure and Services</a:t>
            </a:r>
            <a:endParaRPr/>
          </a:p>
        </p:txBody>
      </p:sp>
      <p:sp>
        <p:nvSpPr>
          <p:cNvPr id="759" name="Google Shape;759;g10e36fde0a1_0_10"/>
          <p:cNvSpPr/>
          <p:nvPr/>
        </p:nvSpPr>
        <p:spPr>
          <a:xfrm>
            <a:off x="3544850" y="2662025"/>
            <a:ext cx="3618300" cy="38751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g10e36fde0a1_0_10"/>
          <p:cNvSpPr txBox="1"/>
          <p:nvPr/>
        </p:nvSpPr>
        <p:spPr>
          <a:xfrm>
            <a:off x="3693950" y="2706763"/>
            <a:ext cx="3200400" cy="432576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800" b="1" err="1"/>
              <a:t>Activities</a:t>
            </a:r>
            <a:r>
              <a:rPr lang="fr-CH" sz="1800" b="1"/>
              <a:t> (in </a:t>
            </a:r>
            <a:r>
              <a:rPr lang="fr-CH" sz="1800" b="1" err="1"/>
              <a:t>bullet</a:t>
            </a:r>
            <a:r>
              <a:rPr lang="fr-CH" sz="1800" b="1"/>
              <a:t> points):</a:t>
            </a:r>
            <a:endParaRPr lang="en-US" sz="1800" b="1">
              <a:cs typeface="Arial"/>
            </a:endParaRPr>
          </a:p>
          <a:p>
            <a:pPr marL="0" lvl="0" indent="0" algn="l" rtl="0">
              <a:lnSpc>
                <a:spcPct val="115000"/>
              </a:lnSpc>
              <a:spcBef>
                <a:spcPts val="0"/>
              </a:spcBef>
              <a:spcAft>
                <a:spcPts val="0"/>
              </a:spcAft>
              <a:buNone/>
            </a:pPr>
            <a:endParaRPr lang="en-US" sz="1800">
              <a:solidFill>
                <a:srgbClr val="222222"/>
              </a:solidFill>
              <a:cs typeface="Arial"/>
            </a:endParaRPr>
          </a:p>
          <a:p>
            <a:pPr marL="179705" lvl="0" indent="-178435" algn="l" rtl="0">
              <a:lnSpc>
                <a:spcPct val="115000"/>
              </a:lnSpc>
              <a:spcBef>
                <a:spcPts val="0"/>
              </a:spcBef>
              <a:spcAft>
                <a:spcPts val="0"/>
              </a:spcAft>
              <a:buClr>
                <a:srgbClr val="222222"/>
              </a:buClr>
              <a:buSzPts val="1400"/>
              <a:buChar char="●"/>
            </a:pPr>
            <a:r>
              <a:rPr lang="en-US" sz="1800">
                <a:solidFill>
                  <a:srgbClr val="222222"/>
                </a:solidFill>
              </a:rPr>
              <a:t>Adapt </a:t>
            </a:r>
            <a:r>
              <a:rPr lang="en-US" sz="1800" err="1">
                <a:solidFill>
                  <a:srgbClr val="222222"/>
                </a:solidFill>
              </a:rPr>
              <a:t>GovStack</a:t>
            </a:r>
            <a:r>
              <a:rPr lang="en-US" sz="1800">
                <a:solidFill>
                  <a:srgbClr val="222222"/>
                </a:solidFill>
              </a:rPr>
              <a:t> BB specifications to National </a:t>
            </a:r>
            <a:r>
              <a:rPr lang="en-US" sz="1800" err="1">
                <a:solidFill>
                  <a:srgbClr val="222222"/>
                </a:solidFill>
              </a:rPr>
              <a:t>GovStack</a:t>
            </a:r>
            <a:endParaRPr lang="en-US" sz="1800">
              <a:solidFill>
                <a:srgbClr val="222222"/>
              </a:solidFill>
              <a:cs typeface="Arial"/>
            </a:endParaRPr>
          </a:p>
          <a:p>
            <a:pPr marL="179705" indent="-178435">
              <a:lnSpc>
                <a:spcPct val="115000"/>
              </a:lnSpc>
              <a:spcBef>
                <a:spcPts val="0"/>
              </a:spcBef>
              <a:buClr>
                <a:srgbClr val="222222"/>
              </a:buClr>
              <a:buSzPts val="1400"/>
              <a:buChar char="●"/>
            </a:pPr>
            <a:r>
              <a:rPr lang="en-US" sz="1800">
                <a:solidFill>
                  <a:srgbClr val="222222"/>
                </a:solidFill>
              </a:rPr>
              <a:t>Ensure integration with other Stack BB </a:t>
            </a:r>
            <a:endParaRPr lang="en-US" sz="1800">
              <a:solidFill>
                <a:srgbClr val="222222"/>
              </a:solidFill>
              <a:cs typeface="Arial"/>
            </a:endParaRPr>
          </a:p>
          <a:p>
            <a:pPr marL="457200" lvl="0" indent="0" algn="l" rtl="0">
              <a:lnSpc>
                <a:spcPct val="115000"/>
              </a:lnSpc>
              <a:spcBef>
                <a:spcPts val="0"/>
              </a:spcBef>
              <a:spcAft>
                <a:spcPts val="0"/>
              </a:spcAft>
              <a:buNone/>
            </a:pPr>
            <a:endParaRPr lang="en-US" sz="1800">
              <a:solidFill>
                <a:srgbClr val="222222"/>
              </a:solidFill>
              <a:cs typeface="Arial"/>
            </a:endParaRPr>
          </a:p>
          <a:p>
            <a:pPr marL="0" lvl="0" indent="0" algn="l" rtl="0">
              <a:lnSpc>
                <a:spcPct val="115000"/>
              </a:lnSpc>
              <a:spcBef>
                <a:spcPts val="0"/>
              </a:spcBef>
              <a:spcAft>
                <a:spcPts val="0"/>
              </a:spcAft>
              <a:buNone/>
            </a:pPr>
            <a:endParaRPr lang="en-US" sz="1800">
              <a:solidFill>
                <a:srgbClr val="222222"/>
              </a:solidFill>
              <a:cs typeface="Arial"/>
            </a:endParaRPr>
          </a:p>
          <a:p>
            <a:pPr marL="0" lvl="0" indent="0" algn="l" rtl="0">
              <a:lnSpc>
                <a:spcPct val="115000"/>
              </a:lnSpc>
              <a:spcBef>
                <a:spcPts val="0"/>
              </a:spcBef>
              <a:spcAft>
                <a:spcPts val="0"/>
              </a:spcAft>
              <a:buNone/>
            </a:pPr>
            <a:endParaRPr lang="en-US" sz="1800">
              <a:solidFill>
                <a:srgbClr val="222222"/>
              </a:solidFill>
              <a:cs typeface="Arial"/>
            </a:endParaRPr>
          </a:p>
          <a:p>
            <a:pPr marL="457200" lvl="0" indent="0" algn="l" rtl="0">
              <a:lnSpc>
                <a:spcPct val="115000"/>
              </a:lnSpc>
              <a:spcBef>
                <a:spcPts val="0"/>
              </a:spcBef>
              <a:spcAft>
                <a:spcPts val="0"/>
              </a:spcAft>
              <a:buNone/>
            </a:pPr>
            <a:endParaRPr lang="en-US" sz="1800">
              <a:solidFill>
                <a:srgbClr val="222222"/>
              </a:solidFill>
              <a:cs typeface="Arial"/>
            </a:endParaRPr>
          </a:p>
          <a:p>
            <a:pPr marL="457200" lvl="0" indent="0" algn="l" rtl="0">
              <a:lnSpc>
                <a:spcPct val="115000"/>
              </a:lnSpc>
              <a:spcBef>
                <a:spcPts val="0"/>
              </a:spcBef>
              <a:spcAft>
                <a:spcPts val="0"/>
              </a:spcAft>
              <a:buNone/>
            </a:pPr>
            <a:endParaRPr lang="en-US" sz="1800">
              <a:solidFill>
                <a:srgbClr val="222222"/>
              </a:solidFill>
              <a:cs typeface="Arial"/>
            </a:endParaRPr>
          </a:p>
          <a:p>
            <a:pPr marL="457200" lvl="0" indent="0" algn="l" rtl="0">
              <a:lnSpc>
                <a:spcPct val="115000"/>
              </a:lnSpc>
              <a:spcBef>
                <a:spcPts val="0"/>
              </a:spcBef>
              <a:spcAft>
                <a:spcPts val="0"/>
              </a:spcAft>
              <a:buNone/>
            </a:pPr>
            <a:endParaRPr lang="en-US" sz="1800">
              <a:solidFill>
                <a:srgbClr val="222222"/>
              </a:solidFill>
              <a:cs typeface="Arial"/>
            </a:endParaRPr>
          </a:p>
        </p:txBody>
      </p:sp>
      <p:sp>
        <p:nvSpPr>
          <p:cNvPr id="761" name="Google Shape;761;g10e36fde0a1_0_10"/>
          <p:cNvSpPr/>
          <p:nvPr/>
        </p:nvSpPr>
        <p:spPr>
          <a:xfrm>
            <a:off x="434550" y="2662025"/>
            <a:ext cx="3038400" cy="38751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g10e36fde0a1_0_10"/>
          <p:cNvSpPr/>
          <p:nvPr/>
        </p:nvSpPr>
        <p:spPr>
          <a:xfrm>
            <a:off x="7237675" y="2662025"/>
            <a:ext cx="4268100" cy="38751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1800">
              <a:solidFill>
                <a:srgbClr val="222222"/>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800">
              <a:solidFill>
                <a:srgbClr val="222222"/>
              </a:solidFill>
              <a:highlight>
                <a:srgbClr val="FFFFFF"/>
              </a:highlight>
              <a:latin typeface="Calibri"/>
              <a:ea typeface="Calibri"/>
              <a:cs typeface="Calibri"/>
              <a:sym typeface="Calibri"/>
            </a:endParaRPr>
          </a:p>
        </p:txBody>
      </p:sp>
      <p:sp>
        <p:nvSpPr>
          <p:cNvPr id="763" name="Google Shape;763;g10e36fde0a1_0_10"/>
          <p:cNvSpPr txBox="1"/>
          <p:nvPr/>
        </p:nvSpPr>
        <p:spPr>
          <a:xfrm>
            <a:off x="517350" y="2707100"/>
            <a:ext cx="2766900" cy="380665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H" sz="1600" b="1"/>
              <a:t>Audience (to whom this service </a:t>
            </a:r>
            <a:r>
              <a:rPr lang="fr-CH" sz="1600" b="1" err="1"/>
              <a:t>is</a:t>
            </a:r>
            <a:r>
              <a:rPr lang="fr-CH" sz="1600" b="1"/>
              <a:t> </a:t>
            </a:r>
            <a:r>
              <a:rPr lang="fr-CH" sz="1600" b="1" err="1"/>
              <a:t>targeted</a:t>
            </a:r>
            <a:r>
              <a:rPr lang="fr-CH" sz="1600" b="1"/>
              <a:t>):</a:t>
            </a:r>
            <a:endParaRPr lang="en-US" sz="1600" b="1">
              <a:cs typeface="Arial"/>
            </a:endParaRPr>
          </a:p>
          <a:p>
            <a:pPr marL="0" lvl="0" indent="0" algn="l" rtl="0">
              <a:spcBef>
                <a:spcPts val="0"/>
              </a:spcBef>
              <a:spcAft>
                <a:spcPts val="0"/>
              </a:spcAft>
              <a:buNone/>
            </a:pPr>
            <a:endParaRPr lang="en-US" sz="1600">
              <a:cs typeface="Arial"/>
            </a:endParaRPr>
          </a:p>
          <a:p>
            <a:pPr marL="179705" indent="-178435">
              <a:lnSpc>
                <a:spcPct val="115000"/>
              </a:lnSpc>
              <a:spcBef>
                <a:spcPts val="0"/>
              </a:spcBef>
              <a:buSzPts val="1400"/>
              <a:buChar char="●"/>
            </a:pPr>
            <a:r>
              <a:rPr lang="en-US" sz="1600" err="1"/>
              <a:t>eGov</a:t>
            </a:r>
            <a:r>
              <a:rPr lang="en-US" sz="1600"/>
              <a:t> Authorities </a:t>
            </a:r>
            <a:endParaRPr lang="en-US" sz="1600">
              <a:cs typeface="Arial"/>
            </a:endParaRPr>
          </a:p>
          <a:p>
            <a:pPr marL="179705" lvl="0" indent="-178435" algn="l" rtl="0">
              <a:lnSpc>
                <a:spcPct val="115000"/>
              </a:lnSpc>
              <a:spcBef>
                <a:spcPts val="0"/>
              </a:spcBef>
              <a:spcAft>
                <a:spcPts val="0"/>
              </a:spcAft>
              <a:buSzPts val="1400"/>
              <a:buChar char="●"/>
            </a:pPr>
            <a:r>
              <a:rPr lang="en-US" sz="1600">
                <a:solidFill>
                  <a:schemeClr val="dk1"/>
                </a:solidFill>
              </a:rPr>
              <a:t>Digital Infrastructure Teams CTOs</a:t>
            </a:r>
            <a:endParaRPr lang="en-US" sz="1600">
              <a:solidFill>
                <a:schemeClr val="dk1"/>
              </a:solidFill>
              <a:cs typeface="Arial"/>
            </a:endParaRPr>
          </a:p>
          <a:p>
            <a:pPr marL="179705" lvl="0" indent="-178435" algn="l" rtl="0">
              <a:lnSpc>
                <a:spcPct val="115000"/>
              </a:lnSpc>
              <a:spcBef>
                <a:spcPts val="0"/>
              </a:spcBef>
              <a:spcAft>
                <a:spcPts val="0"/>
              </a:spcAft>
              <a:buClr>
                <a:schemeClr val="dk1"/>
              </a:buClr>
              <a:buSzPts val="1400"/>
              <a:buChar char="●"/>
            </a:pPr>
            <a:r>
              <a:rPr lang="en-US" sz="1600">
                <a:solidFill>
                  <a:schemeClr val="dk1"/>
                </a:solidFill>
              </a:rPr>
              <a:t>Digital Security Teams</a:t>
            </a:r>
            <a:endParaRPr lang="en-US" sz="1600">
              <a:solidFill>
                <a:schemeClr val="dk1"/>
              </a:solidFill>
              <a:cs typeface="Arial"/>
            </a:endParaRPr>
          </a:p>
          <a:p>
            <a:pPr marL="179705" lvl="0" indent="-178435" algn="l" rtl="0">
              <a:lnSpc>
                <a:spcPct val="115000"/>
              </a:lnSpc>
              <a:spcBef>
                <a:spcPts val="0"/>
              </a:spcBef>
              <a:spcAft>
                <a:spcPts val="0"/>
              </a:spcAft>
              <a:buClr>
                <a:schemeClr val="dk1"/>
              </a:buClr>
              <a:buSzPts val="1400"/>
              <a:buChar char="●"/>
            </a:pPr>
            <a:r>
              <a:rPr lang="en-US" sz="1600">
                <a:solidFill>
                  <a:schemeClr val="dk1"/>
                </a:solidFill>
              </a:rPr>
              <a:t>Registry Authorities (ID)</a:t>
            </a:r>
            <a:endParaRPr lang="en-US" sz="1600">
              <a:solidFill>
                <a:schemeClr val="dk1"/>
              </a:solidFill>
              <a:cs typeface="Arial"/>
            </a:endParaRPr>
          </a:p>
          <a:p>
            <a:pPr marL="179705" lvl="0" indent="-178435" algn="l" rtl="0">
              <a:lnSpc>
                <a:spcPct val="115000"/>
              </a:lnSpc>
              <a:spcBef>
                <a:spcPts val="0"/>
              </a:spcBef>
              <a:spcAft>
                <a:spcPts val="0"/>
              </a:spcAft>
              <a:buSzPts val="1400"/>
              <a:buChar char="●"/>
            </a:pPr>
            <a:r>
              <a:rPr lang="en-US" sz="1600"/>
              <a:t>Central Digital Service Teams</a:t>
            </a:r>
            <a:endParaRPr lang="en-US" sz="1600">
              <a:cs typeface="Arial"/>
            </a:endParaRPr>
          </a:p>
          <a:p>
            <a:pPr marL="179705" indent="-178435">
              <a:lnSpc>
                <a:spcPct val="115000"/>
              </a:lnSpc>
              <a:spcBef>
                <a:spcPts val="0"/>
              </a:spcBef>
              <a:buSzPts val="1400"/>
              <a:buChar char="●"/>
            </a:pPr>
            <a:r>
              <a:rPr lang="en-US" sz="1600"/>
              <a:t>Digital Service Teams within a Public Entity </a:t>
            </a:r>
            <a:endParaRPr lang="en-US" sz="1600">
              <a:cs typeface="Arial"/>
            </a:endParaRPr>
          </a:p>
          <a:p>
            <a:pPr marL="0" lvl="0" indent="0" algn="l" rtl="0">
              <a:spcBef>
                <a:spcPts val="0"/>
              </a:spcBef>
              <a:spcAft>
                <a:spcPts val="0"/>
              </a:spcAft>
              <a:buNone/>
            </a:pPr>
            <a:endParaRPr lang="en-US" sz="1600">
              <a:cs typeface="Arial"/>
            </a:endParaRPr>
          </a:p>
        </p:txBody>
      </p:sp>
      <p:sp>
        <p:nvSpPr>
          <p:cNvPr id="764" name="Google Shape;764;g10e36fde0a1_0_10"/>
          <p:cNvSpPr txBox="1"/>
          <p:nvPr/>
        </p:nvSpPr>
        <p:spPr>
          <a:xfrm>
            <a:off x="7423475" y="2594000"/>
            <a:ext cx="39813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300"/>
          </a:p>
        </p:txBody>
      </p:sp>
      <p:sp>
        <p:nvSpPr>
          <p:cNvPr id="765" name="Google Shape;765;g10e36fde0a1_0_10"/>
          <p:cNvSpPr/>
          <p:nvPr/>
        </p:nvSpPr>
        <p:spPr>
          <a:xfrm>
            <a:off x="796188" y="1584080"/>
            <a:ext cx="2676600" cy="9924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g10e36fde0a1_0_10"/>
          <p:cNvSpPr/>
          <p:nvPr/>
        </p:nvSpPr>
        <p:spPr>
          <a:xfrm rot="-5400000">
            <a:off x="81900" y="1915249"/>
            <a:ext cx="1002300" cy="297000"/>
          </a:xfrm>
          <a:prstGeom prst="rect">
            <a:avLst/>
          </a:prstGeom>
          <a:solidFill>
            <a:srgbClr val="B2D8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H" sz="1200">
                <a:solidFill>
                  <a:schemeClr val="dk1"/>
                </a:solidFill>
              </a:rPr>
              <a:t>C2S4</a:t>
            </a:r>
            <a:endParaRPr sz="1200">
              <a:solidFill>
                <a:schemeClr val="dk1"/>
              </a:solidFill>
            </a:endParaRPr>
          </a:p>
        </p:txBody>
      </p:sp>
      <p:sp>
        <p:nvSpPr>
          <p:cNvPr id="767" name="Google Shape;767;g10e36fde0a1_0_10"/>
          <p:cNvSpPr txBox="1"/>
          <p:nvPr/>
        </p:nvSpPr>
        <p:spPr>
          <a:xfrm>
            <a:off x="844375" y="1524139"/>
            <a:ext cx="2675100" cy="109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800" b="1">
                <a:solidFill>
                  <a:schemeClr val="lt1"/>
                </a:solidFill>
                <a:latin typeface="Calibri"/>
                <a:ea typeface="Calibri"/>
                <a:cs typeface="Calibri"/>
                <a:sym typeface="Calibri"/>
              </a:rPr>
              <a:t>Digital government service infrastructure design</a:t>
            </a:r>
            <a:endParaRPr sz="1800">
              <a:solidFill>
                <a:schemeClr val="lt1"/>
              </a:solidFill>
            </a:endParaRPr>
          </a:p>
        </p:txBody>
      </p:sp>
      <p:sp>
        <p:nvSpPr>
          <p:cNvPr id="768" name="Google Shape;768;g10e36fde0a1_0_10"/>
          <p:cNvSpPr/>
          <p:nvPr/>
        </p:nvSpPr>
        <p:spPr>
          <a:xfrm>
            <a:off x="3544850" y="1591824"/>
            <a:ext cx="7960800" cy="10023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CH" sz="1600">
                <a:solidFill>
                  <a:srgbClr val="222222"/>
                </a:solidFill>
                <a:latin typeface="Calibri"/>
                <a:ea typeface="Calibri"/>
                <a:cs typeface="Calibri"/>
                <a:sym typeface="Calibri"/>
              </a:rPr>
              <a:t>Building Blocks </a:t>
            </a:r>
            <a:r>
              <a:rPr lang="fr-CH" sz="1600" err="1">
                <a:solidFill>
                  <a:srgbClr val="222222"/>
                </a:solidFill>
                <a:latin typeface="Calibri"/>
                <a:ea typeface="Calibri"/>
                <a:cs typeface="Calibri"/>
                <a:sym typeface="Calibri"/>
              </a:rPr>
              <a:t>specification</a:t>
            </a:r>
            <a:r>
              <a:rPr lang="fr-CH" sz="1600">
                <a:solidFill>
                  <a:srgbClr val="222222"/>
                </a:solidFill>
                <a:latin typeface="Calibri"/>
                <a:ea typeface="Calibri"/>
                <a:cs typeface="Calibri"/>
                <a:sym typeface="Calibri"/>
              </a:rPr>
              <a:t> and adaptation to Country National Stack and a </a:t>
            </a:r>
            <a:r>
              <a:rPr lang="fr-CH" sz="1600" err="1">
                <a:solidFill>
                  <a:srgbClr val="222222"/>
                </a:solidFill>
                <a:latin typeface="Calibri"/>
                <a:ea typeface="Calibri"/>
                <a:cs typeface="Calibri"/>
                <a:sym typeface="Calibri"/>
              </a:rPr>
              <a:t>whole</a:t>
            </a:r>
            <a:r>
              <a:rPr lang="fr-CH" sz="1600">
                <a:solidFill>
                  <a:srgbClr val="222222"/>
                </a:solidFill>
                <a:latin typeface="Calibri"/>
                <a:ea typeface="Calibri"/>
                <a:cs typeface="Calibri"/>
                <a:sym typeface="Calibri"/>
              </a:rPr>
              <a:t>-of-</a:t>
            </a:r>
            <a:r>
              <a:rPr lang="fr-CH" sz="1600" err="1">
                <a:solidFill>
                  <a:srgbClr val="222222"/>
                </a:solidFill>
                <a:latin typeface="Calibri"/>
                <a:ea typeface="Calibri"/>
                <a:cs typeface="Calibri"/>
                <a:sym typeface="Calibri"/>
              </a:rPr>
              <a:t>government</a:t>
            </a:r>
            <a:r>
              <a:rPr lang="fr-CH" sz="1600">
                <a:solidFill>
                  <a:srgbClr val="222222"/>
                </a:solidFill>
                <a:latin typeface="Calibri"/>
                <a:ea typeface="Calibri"/>
                <a:cs typeface="Calibri"/>
                <a:sym typeface="Calibri"/>
              </a:rPr>
              <a:t> platform </a:t>
            </a:r>
            <a:r>
              <a:rPr lang="fr-CH" sz="1600" err="1">
                <a:solidFill>
                  <a:srgbClr val="222222"/>
                </a:solidFill>
                <a:latin typeface="Calibri"/>
                <a:ea typeface="Calibri"/>
                <a:cs typeface="Calibri"/>
                <a:sym typeface="Calibri"/>
              </a:rPr>
              <a:t>approach</a:t>
            </a:r>
            <a:endParaRPr sz="1600">
              <a:solidFill>
                <a:srgbClr val="222222"/>
              </a:solidFill>
              <a:latin typeface="Calibri"/>
              <a:ea typeface="Calibri"/>
              <a:cs typeface="Calibri"/>
              <a:sym typeface="Calibri"/>
            </a:endParaRPr>
          </a:p>
        </p:txBody>
      </p:sp>
      <p:sp>
        <p:nvSpPr>
          <p:cNvPr id="769" name="Google Shape;769;g10e36fde0a1_0_10"/>
          <p:cNvSpPr txBox="1"/>
          <p:nvPr/>
        </p:nvSpPr>
        <p:spPr>
          <a:xfrm>
            <a:off x="7315450" y="2693650"/>
            <a:ext cx="1530300" cy="114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b="1"/>
              <a:t>Deliverables:</a:t>
            </a:r>
            <a:endParaRPr b="1"/>
          </a:p>
          <a:p>
            <a:pPr marL="0" lvl="0" indent="0" algn="l" rtl="0">
              <a:lnSpc>
                <a:spcPct val="115000"/>
              </a:lnSpc>
              <a:spcBef>
                <a:spcPts val="0"/>
              </a:spcBef>
              <a:spcAft>
                <a:spcPts val="0"/>
              </a:spcAft>
              <a:buNone/>
            </a:pPr>
            <a:endParaRPr b="1"/>
          </a:p>
          <a:p>
            <a:pPr marL="179999" lvl="0" indent="-178899" algn="l" rtl="0">
              <a:lnSpc>
                <a:spcPct val="115000"/>
              </a:lnSpc>
              <a:spcBef>
                <a:spcPts val="0"/>
              </a:spcBef>
              <a:spcAft>
                <a:spcPts val="0"/>
              </a:spcAft>
              <a:buClr>
                <a:srgbClr val="222222"/>
              </a:buClr>
              <a:buSzPts val="1400"/>
              <a:buChar char="●"/>
            </a:pPr>
            <a:r>
              <a:rPr lang="fr-CH">
                <a:solidFill>
                  <a:srgbClr val="222222"/>
                </a:solidFill>
              </a:rPr>
              <a:t>BB specifications </a:t>
            </a:r>
            <a:endParaRPr>
              <a:solidFill>
                <a:srgbClr val="222222"/>
              </a:solidFill>
            </a:endParaRPr>
          </a:p>
        </p:txBody>
      </p:sp>
      <p:pic>
        <p:nvPicPr>
          <p:cNvPr id="770" name="Google Shape;770;g10e36fde0a1_0_10"/>
          <p:cNvPicPr preferRelativeResize="0"/>
          <p:nvPr/>
        </p:nvPicPr>
        <p:blipFill>
          <a:blip r:embed="rId3">
            <a:alphaModFix/>
          </a:blip>
          <a:stretch>
            <a:fillRect/>
          </a:stretch>
        </p:blipFill>
        <p:spPr>
          <a:xfrm>
            <a:off x="8723014" y="2862200"/>
            <a:ext cx="2048860" cy="2630400"/>
          </a:xfrm>
          <a:prstGeom prst="rect">
            <a:avLst/>
          </a:prstGeom>
          <a:noFill/>
          <a:ln w="9525" cap="flat" cmpd="sng">
            <a:solidFill>
              <a:srgbClr val="F3F3F3"/>
            </a:solidFill>
            <a:prstDash val="solid"/>
            <a:round/>
            <a:headEnd type="none" w="sm" len="sm"/>
            <a:tailEnd type="none" w="sm" len="sm"/>
          </a:ln>
        </p:spPr>
      </p:pic>
      <p:pic>
        <p:nvPicPr>
          <p:cNvPr id="771" name="Google Shape;771;g10e36fde0a1_0_10"/>
          <p:cNvPicPr preferRelativeResize="0"/>
          <p:nvPr/>
        </p:nvPicPr>
        <p:blipFill>
          <a:blip r:embed="rId4">
            <a:alphaModFix/>
          </a:blip>
          <a:stretch>
            <a:fillRect/>
          </a:stretch>
        </p:blipFill>
        <p:spPr>
          <a:xfrm>
            <a:off x="9482550" y="3837250"/>
            <a:ext cx="1751126" cy="2398451"/>
          </a:xfrm>
          <a:prstGeom prst="rect">
            <a:avLst/>
          </a:prstGeom>
          <a:noFill/>
          <a:ln w="9525" cap="flat" cmpd="sng">
            <a:solidFill>
              <a:srgbClr val="F3F3F3"/>
            </a:solidFill>
            <a:prstDash val="solid"/>
            <a:round/>
            <a:headEnd type="none" w="sm" len="sm"/>
            <a:tailEnd type="none" w="sm" len="sm"/>
          </a:ln>
        </p:spPr>
      </p:pic>
    </p:spTree>
    <p:extLst>
      <p:ext uri="{BB962C8B-B14F-4D97-AF65-F5344CB8AC3E}">
        <p14:creationId xmlns:p14="http://schemas.microsoft.com/office/powerpoint/2010/main" val="456977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g10e36fde0a1_0_113"/>
          <p:cNvSpPr txBox="1">
            <a:spLocks noGrp="1"/>
          </p:cNvSpPr>
          <p:nvPr>
            <p:ph type="sldNum" idx="12"/>
          </p:nvPr>
        </p:nvSpPr>
        <p:spPr>
          <a:xfrm>
            <a:off x="11404803" y="6571180"/>
            <a:ext cx="691500" cy="225300"/>
          </a:xfrm>
          <a:prstGeom prst="rect">
            <a:avLst/>
          </a:prstGeom>
          <a:noFill/>
          <a:ln>
            <a:noFill/>
          </a:ln>
        </p:spPr>
        <p:txBody>
          <a:bodyPr spcFirstLastPara="1" wrap="square" lIns="0" tIns="0" rIns="0" bIns="0" anchor="b" anchorCtr="0">
            <a:noAutofit/>
          </a:bodyPr>
          <a:lstStyle/>
          <a:p>
            <a:pPr marL="0" lvl="0" indent="0" algn="r" rtl="0">
              <a:lnSpc>
                <a:spcPct val="109000"/>
              </a:lnSpc>
              <a:spcBef>
                <a:spcPts val="0"/>
              </a:spcBef>
              <a:spcAft>
                <a:spcPts val="0"/>
              </a:spcAft>
              <a:buClr>
                <a:schemeClr val="dk2"/>
              </a:buClr>
              <a:buSzPts val="1300"/>
              <a:buFont typeface="Arial"/>
              <a:buNone/>
            </a:pPr>
            <a:fld id="{00000000-1234-1234-1234-123412341234}" type="slidenum">
              <a:rPr lang="fr-CH"/>
              <a:t>23</a:t>
            </a:fld>
            <a:endParaRPr/>
          </a:p>
        </p:txBody>
      </p:sp>
      <p:sp>
        <p:nvSpPr>
          <p:cNvPr id="777" name="Google Shape;777;g10e36fde0a1_0_113"/>
          <p:cNvSpPr txBox="1">
            <a:spLocks noGrp="1"/>
          </p:cNvSpPr>
          <p:nvPr>
            <p:ph type="title"/>
          </p:nvPr>
        </p:nvSpPr>
        <p:spPr>
          <a:xfrm>
            <a:off x="257777" y="534110"/>
            <a:ext cx="9563700" cy="78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700"/>
              <a:buFont typeface="Arial"/>
              <a:buNone/>
            </a:pPr>
            <a:r>
              <a:rPr lang="fr-CH"/>
              <a:t>C2: Digital Government Infrastructure and Services</a:t>
            </a:r>
            <a:endParaRPr/>
          </a:p>
        </p:txBody>
      </p:sp>
      <p:sp>
        <p:nvSpPr>
          <p:cNvPr id="778" name="Google Shape;778;g10e36fde0a1_0_113"/>
          <p:cNvSpPr/>
          <p:nvPr/>
        </p:nvSpPr>
        <p:spPr>
          <a:xfrm>
            <a:off x="3491375" y="2696900"/>
            <a:ext cx="3763800" cy="397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g10e36fde0a1_0_113"/>
          <p:cNvSpPr txBox="1"/>
          <p:nvPr/>
        </p:nvSpPr>
        <p:spPr>
          <a:xfrm>
            <a:off x="3620825" y="2743175"/>
            <a:ext cx="3457800" cy="443195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600" b="1" err="1"/>
              <a:t>Activities</a:t>
            </a:r>
            <a:r>
              <a:rPr lang="fr-CH" sz="1600" b="1"/>
              <a:t> (in </a:t>
            </a:r>
            <a:r>
              <a:rPr lang="fr-CH" sz="1600" b="1" err="1"/>
              <a:t>bullet</a:t>
            </a:r>
            <a:r>
              <a:rPr lang="fr-CH" sz="1600" b="1"/>
              <a:t> points):</a:t>
            </a:r>
            <a:endParaRPr lang="en-US" sz="1600" b="1">
              <a:cs typeface="Arial"/>
            </a:endParaRPr>
          </a:p>
          <a:p>
            <a:pPr marL="0" lvl="0" indent="0" algn="l" rtl="0">
              <a:lnSpc>
                <a:spcPct val="115000"/>
              </a:lnSpc>
              <a:spcBef>
                <a:spcPts val="0"/>
              </a:spcBef>
              <a:spcAft>
                <a:spcPts val="0"/>
              </a:spcAft>
              <a:buNone/>
            </a:pPr>
            <a:endParaRPr lang="en-US" sz="1600" b="1">
              <a:cs typeface="Arial"/>
            </a:endParaRPr>
          </a:p>
          <a:p>
            <a:pPr marL="179705" lvl="0" indent="-178435" algn="l" rtl="0">
              <a:lnSpc>
                <a:spcPct val="115000"/>
              </a:lnSpc>
              <a:spcBef>
                <a:spcPts val="0"/>
              </a:spcBef>
              <a:spcAft>
                <a:spcPts val="0"/>
              </a:spcAft>
              <a:buClr>
                <a:srgbClr val="222222"/>
              </a:buClr>
              <a:buSzPts val="1400"/>
              <a:buChar char="●"/>
            </a:pPr>
            <a:r>
              <a:rPr lang="en-US" sz="1600">
                <a:solidFill>
                  <a:srgbClr val="222222"/>
                </a:solidFill>
              </a:rPr>
              <a:t>Prototype </a:t>
            </a:r>
            <a:r>
              <a:rPr lang="en-US" sz="1600" err="1">
                <a:solidFill>
                  <a:srgbClr val="222222"/>
                </a:solidFill>
              </a:rPr>
              <a:t>adapted</a:t>
            </a:r>
            <a:r>
              <a:rPr lang="en-US" sz="1600">
                <a:solidFill>
                  <a:srgbClr val="222222"/>
                </a:solidFill>
              </a:rPr>
              <a:t> BB</a:t>
            </a:r>
            <a:endParaRPr lang="en-US" sz="1600">
              <a:solidFill>
                <a:srgbClr val="222222"/>
              </a:solidFill>
              <a:cs typeface="Arial"/>
            </a:endParaRPr>
          </a:p>
          <a:p>
            <a:pPr marL="179705" lvl="0" indent="-178435" algn="l" rtl="0">
              <a:lnSpc>
                <a:spcPct val="115000"/>
              </a:lnSpc>
              <a:spcBef>
                <a:spcPts val="0"/>
              </a:spcBef>
              <a:spcAft>
                <a:spcPts val="0"/>
              </a:spcAft>
              <a:buClr>
                <a:srgbClr val="222222"/>
              </a:buClr>
              <a:buSzPts val="1400"/>
              <a:buChar char="●"/>
            </a:pPr>
            <a:r>
              <a:rPr lang="en-US" sz="1600" err="1">
                <a:solidFill>
                  <a:srgbClr val="222222"/>
                </a:solidFill>
              </a:rPr>
              <a:t>Develop</a:t>
            </a:r>
            <a:r>
              <a:rPr lang="en-US" sz="1600">
                <a:solidFill>
                  <a:srgbClr val="222222"/>
                </a:solidFill>
              </a:rPr>
              <a:t> MVP</a:t>
            </a:r>
            <a:endParaRPr lang="en-US" sz="1600">
              <a:solidFill>
                <a:srgbClr val="222222"/>
              </a:solidFill>
              <a:cs typeface="Arial"/>
            </a:endParaRPr>
          </a:p>
          <a:p>
            <a:pPr marL="179705" indent="-178435">
              <a:lnSpc>
                <a:spcPct val="115000"/>
              </a:lnSpc>
              <a:spcBef>
                <a:spcPts val="0"/>
              </a:spcBef>
              <a:buClr>
                <a:srgbClr val="222222"/>
              </a:buClr>
              <a:buSzPts val="1400"/>
              <a:buChar char="●"/>
            </a:pPr>
            <a:r>
              <a:rPr lang="en-US" sz="1600">
                <a:solidFill>
                  <a:srgbClr val="222222"/>
                </a:solidFill>
              </a:rPr>
              <a:t>Pilot digital services in </a:t>
            </a:r>
            <a:r>
              <a:rPr lang="en-US" sz="1600" err="1">
                <a:solidFill>
                  <a:srgbClr val="222222"/>
                </a:solidFill>
              </a:rPr>
              <a:t>GovStack</a:t>
            </a:r>
            <a:r>
              <a:rPr lang="en-US" sz="1600">
                <a:solidFill>
                  <a:srgbClr val="222222"/>
                </a:solidFill>
              </a:rPr>
              <a:t> </a:t>
            </a:r>
            <a:r>
              <a:rPr lang="en-US" sz="1600" err="1">
                <a:solidFill>
                  <a:srgbClr val="222222"/>
                </a:solidFill>
              </a:rPr>
              <a:t>SandBox</a:t>
            </a:r>
            <a:r>
              <a:rPr lang="en-US" sz="1600">
                <a:solidFill>
                  <a:srgbClr val="222222"/>
                </a:solidFill>
              </a:rPr>
              <a:t> </a:t>
            </a:r>
            <a:endParaRPr lang="en-US" sz="1600">
              <a:solidFill>
                <a:srgbClr val="222222"/>
              </a:solidFill>
              <a:cs typeface="Arial"/>
            </a:endParaRPr>
          </a:p>
          <a:p>
            <a:pPr marL="179705" lvl="0" indent="-178435" algn="l" rtl="0">
              <a:lnSpc>
                <a:spcPct val="115000"/>
              </a:lnSpc>
              <a:spcBef>
                <a:spcPts val="0"/>
              </a:spcBef>
              <a:spcAft>
                <a:spcPts val="0"/>
              </a:spcAft>
              <a:buClr>
                <a:srgbClr val="222222"/>
              </a:buClr>
              <a:buSzPts val="1400"/>
              <a:buChar char="●"/>
            </a:pPr>
            <a:r>
              <a:rPr lang="en-US" sz="1600" err="1">
                <a:solidFill>
                  <a:srgbClr val="222222"/>
                </a:solidFill>
              </a:rPr>
              <a:t>Iterate</a:t>
            </a:r>
            <a:r>
              <a:rPr lang="en-US" sz="1600">
                <a:solidFill>
                  <a:srgbClr val="222222"/>
                </a:solidFill>
              </a:rPr>
              <a:t> </a:t>
            </a:r>
            <a:r>
              <a:rPr lang="en-US" sz="1600" err="1">
                <a:solidFill>
                  <a:srgbClr val="222222"/>
                </a:solidFill>
              </a:rPr>
              <a:t>with</a:t>
            </a:r>
            <a:r>
              <a:rPr lang="en-US" sz="1600">
                <a:solidFill>
                  <a:srgbClr val="222222"/>
                </a:solidFill>
              </a:rPr>
              <a:t> digital service </a:t>
            </a:r>
            <a:r>
              <a:rPr lang="en-US" sz="1600" err="1">
                <a:solidFill>
                  <a:srgbClr val="222222"/>
                </a:solidFill>
              </a:rPr>
              <a:t>users</a:t>
            </a:r>
            <a:r>
              <a:rPr lang="en-US" sz="1600">
                <a:solidFill>
                  <a:srgbClr val="222222"/>
                </a:solidFill>
              </a:rPr>
              <a:t> </a:t>
            </a:r>
            <a:endParaRPr lang="en-US" sz="1600">
              <a:solidFill>
                <a:srgbClr val="222222"/>
              </a:solidFill>
              <a:cs typeface="Arial"/>
            </a:endParaRPr>
          </a:p>
          <a:p>
            <a:pPr marL="179705" indent="-178435">
              <a:lnSpc>
                <a:spcPct val="115000"/>
              </a:lnSpc>
              <a:spcBef>
                <a:spcPts val="0"/>
              </a:spcBef>
              <a:buClr>
                <a:srgbClr val="222222"/>
              </a:buClr>
              <a:buSzPts val="1400"/>
              <a:buChar char="●"/>
            </a:pPr>
            <a:r>
              <a:rPr lang="en-US" sz="1600" err="1">
                <a:solidFill>
                  <a:srgbClr val="222222"/>
                </a:solidFill>
              </a:rPr>
              <a:t>Measure</a:t>
            </a:r>
            <a:r>
              <a:rPr lang="en-US" sz="1600">
                <a:solidFill>
                  <a:srgbClr val="222222"/>
                </a:solidFill>
              </a:rPr>
              <a:t> user satisfaction </a:t>
            </a:r>
            <a:r>
              <a:rPr lang="en-US" sz="1600" err="1">
                <a:solidFill>
                  <a:srgbClr val="222222"/>
                </a:solidFill>
              </a:rPr>
              <a:t>with</a:t>
            </a:r>
            <a:r>
              <a:rPr lang="en-US" sz="1600">
                <a:solidFill>
                  <a:srgbClr val="222222"/>
                </a:solidFill>
              </a:rPr>
              <a:t> the service </a:t>
            </a:r>
            <a:endParaRPr lang="en-US" sz="1600">
              <a:solidFill>
                <a:srgbClr val="222222"/>
              </a:solidFill>
              <a:cs typeface="Arial"/>
            </a:endParaRPr>
          </a:p>
          <a:p>
            <a:pPr marL="179705" indent="-178435">
              <a:lnSpc>
                <a:spcPct val="115000"/>
              </a:lnSpc>
              <a:spcBef>
                <a:spcPts val="0"/>
              </a:spcBef>
              <a:buClr>
                <a:srgbClr val="222222"/>
              </a:buClr>
              <a:buSzPts val="1400"/>
              <a:buChar char="●"/>
            </a:pPr>
            <a:r>
              <a:rPr lang="en-US" sz="1600" err="1">
                <a:solidFill>
                  <a:srgbClr val="222222"/>
                </a:solidFill>
              </a:rPr>
              <a:t>Measure</a:t>
            </a:r>
            <a:r>
              <a:rPr lang="en-US" sz="1600">
                <a:solidFill>
                  <a:srgbClr val="222222"/>
                </a:solidFill>
              </a:rPr>
              <a:t> impacts &amp; </a:t>
            </a:r>
            <a:r>
              <a:rPr lang="en-US" sz="1600" err="1">
                <a:solidFill>
                  <a:srgbClr val="222222"/>
                </a:solidFill>
              </a:rPr>
              <a:t>benefits</a:t>
            </a:r>
            <a:r>
              <a:rPr lang="en-US" sz="1600">
                <a:solidFill>
                  <a:srgbClr val="222222"/>
                </a:solidFill>
              </a:rPr>
              <a:t> of the service design BB </a:t>
            </a:r>
            <a:r>
              <a:rPr lang="en-US" sz="1600" err="1">
                <a:solidFill>
                  <a:srgbClr val="222222"/>
                </a:solidFill>
              </a:rPr>
              <a:t>approach</a:t>
            </a:r>
            <a:r>
              <a:rPr lang="en-US" sz="1600">
                <a:solidFill>
                  <a:srgbClr val="222222"/>
                </a:solidFill>
              </a:rPr>
              <a:t> </a:t>
            </a:r>
            <a:r>
              <a:rPr lang="en-US" sz="1600" err="1">
                <a:solidFill>
                  <a:srgbClr val="222222"/>
                </a:solidFill>
              </a:rPr>
              <a:t>using</a:t>
            </a:r>
            <a:r>
              <a:rPr lang="en-US" sz="1600">
                <a:solidFill>
                  <a:srgbClr val="222222"/>
                </a:solidFill>
              </a:rPr>
              <a:t> BB business case </a:t>
            </a:r>
            <a:r>
              <a:rPr lang="en-US" sz="1600" err="1">
                <a:solidFill>
                  <a:srgbClr val="222222"/>
                </a:solidFill>
              </a:rPr>
              <a:t>template</a:t>
            </a:r>
            <a:r>
              <a:rPr lang="en-US" sz="1600">
                <a:solidFill>
                  <a:srgbClr val="222222"/>
                </a:solidFill>
              </a:rPr>
              <a:t> </a:t>
            </a:r>
            <a:endParaRPr lang="en-US" sz="1600">
              <a:solidFill>
                <a:srgbClr val="222222"/>
              </a:solidFill>
              <a:cs typeface="Arial"/>
            </a:endParaRPr>
          </a:p>
          <a:p>
            <a:pPr marL="0" lvl="0" indent="0" algn="l" rtl="0">
              <a:lnSpc>
                <a:spcPct val="115000"/>
              </a:lnSpc>
              <a:spcBef>
                <a:spcPts val="0"/>
              </a:spcBef>
              <a:spcAft>
                <a:spcPts val="0"/>
              </a:spcAft>
              <a:buNone/>
            </a:pPr>
            <a:endParaRPr lang="en-US" sz="1600">
              <a:solidFill>
                <a:srgbClr val="222222"/>
              </a:solidFill>
              <a:latin typeface="Calibri"/>
              <a:ea typeface="Calibri"/>
              <a:cs typeface="Calibri"/>
            </a:endParaRPr>
          </a:p>
        </p:txBody>
      </p:sp>
      <p:sp>
        <p:nvSpPr>
          <p:cNvPr id="780" name="Google Shape;780;g10e36fde0a1_0_113"/>
          <p:cNvSpPr/>
          <p:nvPr/>
        </p:nvSpPr>
        <p:spPr>
          <a:xfrm>
            <a:off x="397050" y="2696900"/>
            <a:ext cx="3022200" cy="397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g10e36fde0a1_0_113"/>
          <p:cNvSpPr/>
          <p:nvPr/>
        </p:nvSpPr>
        <p:spPr>
          <a:xfrm>
            <a:off x="7363350" y="2696900"/>
            <a:ext cx="4346400" cy="397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1800">
              <a:solidFill>
                <a:srgbClr val="222222"/>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800">
              <a:solidFill>
                <a:srgbClr val="222222"/>
              </a:solidFill>
              <a:highlight>
                <a:srgbClr val="FFFFFF"/>
              </a:highlight>
              <a:latin typeface="Calibri"/>
              <a:ea typeface="Calibri"/>
              <a:cs typeface="Calibri"/>
              <a:sym typeface="Calibri"/>
            </a:endParaRPr>
          </a:p>
        </p:txBody>
      </p:sp>
      <p:sp>
        <p:nvSpPr>
          <p:cNvPr id="782" name="Google Shape;782;g10e36fde0a1_0_113"/>
          <p:cNvSpPr txBox="1"/>
          <p:nvPr/>
        </p:nvSpPr>
        <p:spPr>
          <a:xfrm>
            <a:off x="441150" y="2707100"/>
            <a:ext cx="2905200" cy="434474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H" sz="1400" b="1"/>
              <a:t>Audience (to whom this service </a:t>
            </a:r>
            <a:r>
              <a:rPr lang="fr-CH" sz="1400" b="1" err="1"/>
              <a:t>is</a:t>
            </a:r>
            <a:r>
              <a:rPr lang="fr-CH" sz="1400" b="1"/>
              <a:t> </a:t>
            </a:r>
            <a:r>
              <a:rPr lang="fr-CH" sz="1400" b="1" err="1"/>
              <a:t>targeted</a:t>
            </a:r>
            <a:r>
              <a:rPr lang="fr-CH" sz="1400" b="1"/>
              <a:t>):</a:t>
            </a:r>
            <a:endParaRPr lang="en-US" sz="1400" b="1">
              <a:cs typeface="Arial"/>
            </a:endParaRPr>
          </a:p>
          <a:p>
            <a:pPr marL="0" lvl="0" indent="0" algn="l" rtl="0">
              <a:spcBef>
                <a:spcPts val="0"/>
              </a:spcBef>
              <a:spcAft>
                <a:spcPts val="0"/>
              </a:spcAft>
              <a:buNone/>
            </a:pPr>
            <a:endParaRPr lang="de-DE" sz="1400">
              <a:cs typeface="Arial"/>
            </a:endParaRPr>
          </a:p>
          <a:p>
            <a:pPr marL="179705" indent="-178435">
              <a:lnSpc>
                <a:spcPct val="115000"/>
              </a:lnSpc>
              <a:spcBef>
                <a:spcPts val="0"/>
              </a:spcBef>
              <a:buClr>
                <a:schemeClr val="dk1"/>
              </a:buClr>
              <a:buSzPts val="1400"/>
              <a:buChar char="●"/>
            </a:pPr>
            <a:r>
              <a:rPr lang="de-DE" sz="1400" err="1">
                <a:solidFill>
                  <a:schemeClr val="dk1"/>
                </a:solidFill>
              </a:rPr>
              <a:t>eGov</a:t>
            </a:r>
            <a:r>
              <a:rPr lang="de-DE" sz="1400">
                <a:solidFill>
                  <a:schemeClr val="dk1"/>
                </a:solidFill>
              </a:rPr>
              <a:t> </a:t>
            </a:r>
            <a:r>
              <a:rPr lang="de-DE" sz="1400" err="1">
                <a:solidFill>
                  <a:schemeClr val="dk1"/>
                </a:solidFill>
              </a:rPr>
              <a:t>Authorities</a:t>
            </a:r>
            <a:r>
              <a:rPr lang="de-DE" sz="1400">
                <a:solidFill>
                  <a:schemeClr val="dk1"/>
                </a:solidFill>
              </a:rPr>
              <a:t> </a:t>
            </a:r>
            <a:endParaRPr lang="de-DE" sz="1400">
              <a:solidFill>
                <a:schemeClr val="dk1"/>
              </a:solidFill>
              <a:cs typeface="Arial"/>
            </a:endParaRPr>
          </a:p>
          <a:p>
            <a:pPr marL="179705" lvl="0" indent="-178435" algn="l" rtl="0">
              <a:lnSpc>
                <a:spcPct val="115000"/>
              </a:lnSpc>
              <a:spcBef>
                <a:spcPts val="0"/>
              </a:spcBef>
              <a:spcAft>
                <a:spcPts val="0"/>
              </a:spcAft>
              <a:buClr>
                <a:schemeClr val="dk1"/>
              </a:buClr>
              <a:buSzPts val="1400"/>
              <a:buChar char="●"/>
            </a:pPr>
            <a:r>
              <a:rPr lang="de-DE" sz="1400">
                <a:solidFill>
                  <a:schemeClr val="dk1"/>
                </a:solidFill>
              </a:rPr>
              <a:t>Digital Infrastructure Teams CTOs</a:t>
            </a:r>
            <a:endParaRPr lang="de-DE" sz="1400">
              <a:solidFill>
                <a:schemeClr val="dk1"/>
              </a:solidFill>
              <a:cs typeface="Arial"/>
            </a:endParaRPr>
          </a:p>
          <a:p>
            <a:pPr marL="179705" lvl="0" indent="-178435" algn="l" rtl="0">
              <a:lnSpc>
                <a:spcPct val="115000"/>
              </a:lnSpc>
              <a:spcBef>
                <a:spcPts val="0"/>
              </a:spcBef>
              <a:spcAft>
                <a:spcPts val="0"/>
              </a:spcAft>
              <a:buClr>
                <a:schemeClr val="dk1"/>
              </a:buClr>
              <a:buSzPts val="1400"/>
              <a:buChar char="●"/>
            </a:pPr>
            <a:r>
              <a:rPr lang="de-DE" sz="1400">
                <a:solidFill>
                  <a:schemeClr val="dk1"/>
                </a:solidFill>
              </a:rPr>
              <a:t>Digital Security Teams</a:t>
            </a:r>
            <a:endParaRPr lang="de-DE" sz="1400">
              <a:solidFill>
                <a:schemeClr val="dk1"/>
              </a:solidFill>
              <a:cs typeface="Arial"/>
            </a:endParaRPr>
          </a:p>
          <a:p>
            <a:pPr marL="179705" lvl="0" indent="-178435" algn="l" rtl="0">
              <a:lnSpc>
                <a:spcPct val="115000"/>
              </a:lnSpc>
              <a:spcBef>
                <a:spcPts val="0"/>
              </a:spcBef>
              <a:spcAft>
                <a:spcPts val="0"/>
              </a:spcAft>
              <a:buClr>
                <a:schemeClr val="dk1"/>
              </a:buClr>
              <a:buSzPts val="1400"/>
              <a:buChar char="●"/>
            </a:pPr>
            <a:r>
              <a:rPr lang="de-DE" sz="1400">
                <a:solidFill>
                  <a:schemeClr val="dk1"/>
                </a:solidFill>
              </a:rPr>
              <a:t>Registry </a:t>
            </a:r>
            <a:r>
              <a:rPr lang="de-DE" sz="1400" err="1">
                <a:solidFill>
                  <a:schemeClr val="dk1"/>
                </a:solidFill>
              </a:rPr>
              <a:t>Authorities</a:t>
            </a:r>
            <a:r>
              <a:rPr lang="de-DE" sz="1400">
                <a:solidFill>
                  <a:schemeClr val="dk1"/>
                </a:solidFill>
              </a:rPr>
              <a:t> (ID)</a:t>
            </a:r>
            <a:endParaRPr lang="de-DE" sz="1400">
              <a:solidFill>
                <a:schemeClr val="dk1"/>
              </a:solidFill>
              <a:cs typeface="Arial"/>
            </a:endParaRPr>
          </a:p>
          <a:p>
            <a:pPr marL="179705" lvl="0" indent="-178435" algn="l" rtl="0">
              <a:lnSpc>
                <a:spcPct val="115000"/>
              </a:lnSpc>
              <a:spcBef>
                <a:spcPts val="0"/>
              </a:spcBef>
              <a:spcAft>
                <a:spcPts val="0"/>
              </a:spcAft>
              <a:buClr>
                <a:schemeClr val="dk1"/>
              </a:buClr>
              <a:buSzPts val="1400"/>
              <a:buChar char="●"/>
            </a:pPr>
            <a:r>
              <a:rPr lang="de-DE" sz="1400">
                <a:solidFill>
                  <a:schemeClr val="dk1"/>
                </a:solidFill>
              </a:rPr>
              <a:t>Central Digital Service Teams</a:t>
            </a:r>
            <a:endParaRPr lang="de-DE" sz="1400">
              <a:solidFill>
                <a:schemeClr val="dk1"/>
              </a:solidFill>
              <a:cs typeface="Arial"/>
            </a:endParaRPr>
          </a:p>
          <a:p>
            <a:pPr marL="179705" indent="-178435">
              <a:lnSpc>
                <a:spcPct val="115000"/>
              </a:lnSpc>
              <a:spcBef>
                <a:spcPts val="0"/>
              </a:spcBef>
              <a:buClr>
                <a:schemeClr val="dk1"/>
              </a:buClr>
              <a:buSzPts val="1400"/>
              <a:buChar char="●"/>
            </a:pPr>
            <a:r>
              <a:rPr lang="de-DE" sz="1400">
                <a:solidFill>
                  <a:schemeClr val="dk1"/>
                </a:solidFill>
              </a:rPr>
              <a:t>Digital Service Teams </a:t>
            </a:r>
            <a:r>
              <a:rPr lang="de-DE" sz="1400" err="1">
                <a:solidFill>
                  <a:schemeClr val="dk1"/>
                </a:solidFill>
              </a:rPr>
              <a:t>within</a:t>
            </a:r>
            <a:r>
              <a:rPr lang="de-DE" sz="1400">
                <a:solidFill>
                  <a:schemeClr val="dk1"/>
                </a:solidFill>
              </a:rPr>
              <a:t> a Public Entity </a:t>
            </a:r>
            <a:endParaRPr lang="de-DE" sz="1400">
              <a:solidFill>
                <a:schemeClr val="dk1"/>
              </a:solidFill>
              <a:cs typeface="Arial"/>
            </a:endParaRPr>
          </a:p>
          <a:p>
            <a:pPr marL="179705" lvl="0" indent="-178435" algn="l" rtl="0">
              <a:lnSpc>
                <a:spcPct val="115000"/>
              </a:lnSpc>
              <a:spcBef>
                <a:spcPts val="0"/>
              </a:spcBef>
              <a:spcAft>
                <a:spcPts val="0"/>
              </a:spcAft>
              <a:buClr>
                <a:schemeClr val="dk1"/>
              </a:buClr>
              <a:buSzPts val="1400"/>
              <a:buChar char="●"/>
            </a:pPr>
            <a:r>
              <a:rPr lang="de-DE" sz="1400">
                <a:solidFill>
                  <a:schemeClr val="dk1"/>
                </a:solidFill>
              </a:rPr>
              <a:t>Researchers + </a:t>
            </a:r>
            <a:r>
              <a:rPr lang="de-DE" sz="1400" err="1">
                <a:solidFill>
                  <a:schemeClr val="dk1"/>
                </a:solidFill>
              </a:rPr>
              <a:t>PhDs</a:t>
            </a:r>
            <a:r>
              <a:rPr lang="de-DE" sz="1400">
                <a:solidFill>
                  <a:schemeClr val="dk1"/>
                </a:solidFill>
              </a:rPr>
              <a:t> </a:t>
            </a:r>
            <a:r>
              <a:rPr lang="de-DE" sz="1400" err="1">
                <a:solidFill>
                  <a:schemeClr val="dk1"/>
                </a:solidFill>
              </a:rPr>
              <a:t>candidates</a:t>
            </a:r>
            <a:endParaRPr lang="de-DE" sz="1400">
              <a:solidFill>
                <a:schemeClr val="dk1"/>
              </a:solidFill>
              <a:cs typeface="Arial"/>
            </a:endParaRPr>
          </a:p>
          <a:p>
            <a:pPr marL="179705" indent="-178435">
              <a:lnSpc>
                <a:spcPct val="115000"/>
              </a:lnSpc>
              <a:spcBef>
                <a:spcPts val="0"/>
              </a:spcBef>
              <a:buClr>
                <a:schemeClr val="dk1"/>
              </a:buClr>
              <a:buSzPts val="1400"/>
              <a:buChar char="●"/>
            </a:pPr>
            <a:r>
              <a:rPr lang="de-DE" sz="1400">
                <a:solidFill>
                  <a:schemeClr val="dk1"/>
                </a:solidFill>
              </a:rPr>
              <a:t>Think </a:t>
            </a:r>
            <a:r>
              <a:rPr lang="de-DE" sz="1400" err="1">
                <a:solidFill>
                  <a:schemeClr val="dk1"/>
                </a:solidFill>
              </a:rPr>
              <a:t>tanks</a:t>
            </a:r>
            <a:r>
              <a:rPr lang="de-DE" sz="1400">
                <a:solidFill>
                  <a:schemeClr val="dk1"/>
                </a:solidFill>
              </a:rPr>
              <a:t> </a:t>
            </a:r>
            <a:endParaRPr lang="de-DE" sz="1400">
              <a:solidFill>
                <a:schemeClr val="dk1"/>
              </a:solidFill>
              <a:cs typeface="Arial"/>
            </a:endParaRPr>
          </a:p>
          <a:p>
            <a:pPr marL="179705" indent="-178435">
              <a:lnSpc>
                <a:spcPct val="115000"/>
              </a:lnSpc>
              <a:spcBef>
                <a:spcPts val="0"/>
              </a:spcBef>
              <a:buClr>
                <a:schemeClr val="dk1"/>
              </a:buClr>
              <a:buSzPts val="1400"/>
              <a:buChar char="●"/>
            </a:pPr>
            <a:r>
              <a:rPr lang="de-DE" sz="1400">
                <a:solidFill>
                  <a:schemeClr val="dk1"/>
                </a:solidFill>
              </a:rPr>
              <a:t>Other UN </a:t>
            </a:r>
            <a:r>
              <a:rPr lang="de-DE" sz="1400" err="1">
                <a:solidFill>
                  <a:schemeClr val="dk1"/>
                </a:solidFill>
              </a:rPr>
              <a:t>Agencies</a:t>
            </a:r>
            <a:r>
              <a:rPr lang="de-DE" sz="1400">
                <a:solidFill>
                  <a:schemeClr val="dk1"/>
                </a:solidFill>
              </a:rPr>
              <a:t> </a:t>
            </a:r>
            <a:endParaRPr lang="de-DE" sz="1400">
              <a:solidFill>
                <a:schemeClr val="dk1"/>
              </a:solidFill>
              <a:cs typeface="Arial"/>
            </a:endParaRPr>
          </a:p>
          <a:p>
            <a:pPr marL="179705" lvl="0" indent="-178435" algn="l" rtl="0">
              <a:lnSpc>
                <a:spcPct val="115000"/>
              </a:lnSpc>
              <a:spcBef>
                <a:spcPts val="0"/>
              </a:spcBef>
              <a:spcAft>
                <a:spcPts val="0"/>
              </a:spcAft>
              <a:buClr>
                <a:schemeClr val="dk1"/>
              </a:buClr>
              <a:buSzPts val="1400"/>
              <a:buChar char="●"/>
            </a:pPr>
            <a:r>
              <a:rPr lang="de-DE" sz="1400" err="1">
                <a:solidFill>
                  <a:schemeClr val="dk1"/>
                </a:solidFill>
              </a:rPr>
              <a:t>eGov</a:t>
            </a:r>
            <a:r>
              <a:rPr lang="de-DE" sz="1400">
                <a:solidFill>
                  <a:schemeClr val="dk1"/>
                </a:solidFill>
              </a:rPr>
              <a:t> NGOs</a:t>
            </a:r>
            <a:endParaRPr lang="de-DE" sz="1400">
              <a:solidFill>
                <a:schemeClr val="dk1"/>
              </a:solidFill>
              <a:cs typeface="Arial"/>
            </a:endParaRPr>
          </a:p>
          <a:p>
            <a:pPr marL="0" lvl="0" indent="0" algn="l" rtl="0">
              <a:spcBef>
                <a:spcPts val="0"/>
              </a:spcBef>
              <a:spcAft>
                <a:spcPts val="0"/>
              </a:spcAft>
              <a:buNone/>
            </a:pPr>
            <a:endParaRPr lang="de-DE" sz="1400">
              <a:cs typeface="Arial"/>
            </a:endParaRPr>
          </a:p>
        </p:txBody>
      </p:sp>
      <p:sp>
        <p:nvSpPr>
          <p:cNvPr id="783" name="Google Shape;783;g10e36fde0a1_0_113"/>
          <p:cNvSpPr txBox="1"/>
          <p:nvPr/>
        </p:nvSpPr>
        <p:spPr>
          <a:xfrm>
            <a:off x="7499675" y="2746400"/>
            <a:ext cx="4018200" cy="188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b="1">
                <a:solidFill>
                  <a:schemeClr val="dk1"/>
                </a:solidFill>
              </a:rPr>
              <a:t>Deliverables:</a:t>
            </a:r>
            <a:endParaRPr b="1">
              <a:solidFill>
                <a:schemeClr val="dk1"/>
              </a:solidFill>
            </a:endParaRPr>
          </a:p>
          <a:p>
            <a:pPr marL="0" lvl="0" indent="0" algn="l" rtl="0">
              <a:lnSpc>
                <a:spcPct val="115000"/>
              </a:lnSpc>
              <a:spcBef>
                <a:spcPts val="0"/>
              </a:spcBef>
              <a:spcAft>
                <a:spcPts val="0"/>
              </a:spcAft>
              <a:buNone/>
            </a:pPr>
            <a:endParaRPr b="1">
              <a:solidFill>
                <a:schemeClr val="dk1"/>
              </a:solidFill>
            </a:endParaRPr>
          </a:p>
          <a:p>
            <a:pPr marL="179999" lvl="0" indent="-178899" algn="l" rtl="0">
              <a:lnSpc>
                <a:spcPct val="115000"/>
              </a:lnSpc>
              <a:spcBef>
                <a:spcPts val="0"/>
              </a:spcBef>
              <a:spcAft>
                <a:spcPts val="0"/>
              </a:spcAft>
              <a:buClr>
                <a:srgbClr val="222222"/>
              </a:buClr>
              <a:buSzPts val="1400"/>
              <a:buChar char="●"/>
            </a:pPr>
            <a:r>
              <a:rPr lang="fr-CH">
                <a:solidFill>
                  <a:srgbClr val="222222"/>
                </a:solidFill>
              </a:rPr>
              <a:t>MVP</a:t>
            </a:r>
            <a:endParaRPr>
              <a:solidFill>
                <a:srgbClr val="222222"/>
              </a:solidFill>
            </a:endParaRPr>
          </a:p>
          <a:p>
            <a:pPr marL="179999" lvl="0" indent="-178899" algn="l" rtl="0">
              <a:lnSpc>
                <a:spcPct val="115000"/>
              </a:lnSpc>
              <a:spcBef>
                <a:spcPts val="0"/>
              </a:spcBef>
              <a:spcAft>
                <a:spcPts val="0"/>
              </a:spcAft>
              <a:buClr>
                <a:srgbClr val="222222"/>
              </a:buClr>
              <a:buSzPts val="1400"/>
              <a:buChar char="●"/>
            </a:pPr>
            <a:r>
              <a:rPr lang="fr-CH">
                <a:solidFill>
                  <a:srgbClr val="222222"/>
                </a:solidFill>
              </a:rPr>
              <a:t>Test scripts for piloting MPV with users</a:t>
            </a:r>
            <a:endParaRPr>
              <a:solidFill>
                <a:srgbClr val="222222"/>
              </a:solidFill>
            </a:endParaRPr>
          </a:p>
          <a:p>
            <a:pPr marL="179999" lvl="0" indent="-178899" algn="l" rtl="0">
              <a:lnSpc>
                <a:spcPct val="115000"/>
              </a:lnSpc>
              <a:spcBef>
                <a:spcPts val="0"/>
              </a:spcBef>
              <a:spcAft>
                <a:spcPts val="0"/>
              </a:spcAft>
              <a:buClr>
                <a:srgbClr val="222222"/>
              </a:buClr>
              <a:buSzPts val="1400"/>
              <a:buChar char="●"/>
            </a:pPr>
            <a:r>
              <a:rPr lang="fr-CH">
                <a:solidFill>
                  <a:srgbClr val="222222"/>
                </a:solidFill>
              </a:rPr>
              <a:t>User satisfaction report</a:t>
            </a:r>
            <a:endParaRPr>
              <a:solidFill>
                <a:srgbClr val="222222"/>
              </a:solidFill>
            </a:endParaRPr>
          </a:p>
          <a:p>
            <a:pPr marL="179999" lvl="0" indent="-178899" algn="l" rtl="0">
              <a:lnSpc>
                <a:spcPct val="115000"/>
              </a:lnSpc>
              <a:spcBef>
                <a:spcPts val="0"/>
              </a:spcBef>
              <a:spcAft>
                <a:spcPts val="0"/>
              </a:spcAft>
              <a:buClr>
                <a:srgbClr val="222222"/>
              </a:buClr>
              <a:buSzPts val="1400"/>
              <a:buChar char="●"/>
            </a:pPr>
            <a:r>
              <a:rPr lang="fr-CH">
                <a:solidFill>
                  <a:srgbClr val="222222"/>
                </a:solidFill>
              </a:rPr>
              <a:t>Impact &amp; benefit analysis </a:t>
            </a:r>
            <a:endParaRPr>
              <a:solidFill>
                <a:srgbClr val="222222"/>
              </a:solidFill>
            </a:endParaRPr>
          </a:p>
          <a:p>
            <a:pPr marL="0" lvl="0" indent="0" algn="l" rtl="0">
              <a:lnSpc>
                <a:spcPct val="115000"/>
              </a:lnSpc>
              <a:spcBef>
                <a:spcPts val="0"/>
              </a:spcBef>
              <a:spcAft>
                <a:spcPts val="0"/>
              </a:spcAft>
              <a:buNone/>
            </a:pPr>
            <a:endParaRPr b="1">
              <a:solidFill>
                <a:schemeClr val="dk1"/>
              </a:solidFill>
            </a:endParaRPr>
          </a:p>
        </p:txBody>
      </p:sp>
      <p:sp>
        <p:nvSpPr>
          <p:cNvPr id="784" name="Google Shape;784;g10e36fde0a1_0_113"/>
          <p:cNvSpPr/>
          <p:nvPr/>
        </p:nvSpPr>
        <p:spPr>
          <a:xfrm>
            <a:off x="742725" y="1574394"/>
            <a:ext cx="2676600" cy="9831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g10e36fde0a1_0_113"/>
          <p:cNvSpPr txBox="1"/>
          <p:nvPr/>
        </p:nvSpPr>
        <p:spPr>
          <a:xfrm>
            <a:off x="810524" y="1697978"/>
            <a:ext cx="24042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800" b="1">
                <a:solidFill>
                  <a:schemeClr val="lt1"/>
                </a:solidFill>
                <a:latin typeface="Calibri"/>
                <a:ea typeface="Calibri"/>
                <a:cs typeface="Calibri"/>
                <a:sym typeface="Calibri"/>
              </a:rPr>
              <a:t>Building Block prototyping</a:t>
            </a:r>
            <a:r>
              <a:rPr lang="fr-CH" sz="1800">
                <a:solidFill>
                  <a:schemeClr val="lt1"/>
                </a:solidFill>
                <a:latin typeface="Calibri"/>
                <a:ea typeface="Calibri"/>
                <a:cs typeface="Calibri"/>
                <a:sym typeface="Calibri"/>
              </a:rPr>
              <a:t> </a:t>
            </a:r>
            <a:endParaRPr sz="1800" b="1">
              <a:solidFill>
                <a:schemeClr val="lt1"/>
              </a:solidFill>
              <a:latin typeface="Calibri"/>
              <a:ea typeface="Calibri"/>
              <a:cs typeface="Calibri"/>
              <a:sym typeface="Calibri"/>
            </a:endParaRPr>
          </a:p>
        </p:txBody>
      </p:sp>
      <p:sp>
        <p:nvSpPr>
          <p:cNvPr id="786" name="Google Shape;786;g10e36fde0a1_0_113"/>
          <p:cNvSpPr/>
          <p:nvPr/>
        </p:nvSpPr>
        <p:spPr>
          <a:xfrm rot="-5400000">
            <a:off x="42225" y="1911553"/>
            <a:ext cx="974700" cy="297000"/>
          </a:xfrm>
          <a:prstGeom prst="rect">
            <a:avLst/>
          </a:prstGeom>
          <a:solidFill>
            <a:srgbClr val="B2D8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H" sz="1200">
                <a:solidFill>
                  <a:schemeClr val="dk1"/>
                </a:solidFill>
              </a:rPr>
              <a:t>C2S5</a:t>
            </a:r>
            <a:endParaRPr sz="1200">
              <a:solidFill>
                <a:schemeClr val="dk1"/>
              </a:solidFill>
            </a:endParaRPr>
          </a:p>
        </p:txBody>
      </p:sp>
      <p:sp>
        <p:nvSpPr>
          <p:cNvPr id="787" name="Google Shape;787;g10e36fde0a1_0_113"/>
          <p:cNvSpPr/>
          <p:nvPr/>
        </p:nvSpPr>
        <p:spPr>
          <a:xfrm>
            <a:off x="3491375" y="1561799"/>
            <a:ext cx="8218500" cy="9996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CH" sz="1600">
                <a:solidFill>
                  <a:srgbClr val="222222"/>
                </a:solidFill>
                <a:latin typeface="Calibri"/>
                <a:ea typeface="Calibri"/>
                <a:cs typeface="Calibri"/>
                <a:sym typeface="Calibri"/>
              </a:rPr>
              <a:t>Use global or regional Govstack sandbox to prototype adapted BB, develop MVP, pilot services and iterate with users, execute learning exercises</a:t>
            </a:r>
            <a:r>
              <a:rPr lang="fr-CH">
                <a:solidFill>
                  <a:srgbClr val="222222"/>
                </a:solidFill>
                <a:latin typeface="Calibri"/>
                <a:ea typeface="Calibri"/>
                <a:cs typeface="Calibri"/>
                <a:sym typeface="Calibri"/>
              </a:rPr>
              <a:t>.</a:t>
            </a:r>
            <a:r>
              <a:rPr lang="fr-CH">
                <a:solidFill>
                  <a:srgbClr val="222222"/>
                </a:solidFill>
                <a:highlight>
                  <a:srgbClr val="FFFFFF"/>
                </a:highlight>
                <a:latin typeface="Calibri"/>
                <a:ea typeface="Calibri"/>
                <a:cs typeface="Calibri"/>
                <a:sym typeface="Calibri"/>
              </a:rPr>
              <a:t>  </a:t>
            </a:r>
            <a:endParaRPr>
              <a:solidFill>
                <a:srgbClr val="222222"/>
              </a:solidFill>
              <a:latin typeface="Calibri"/>
              <a:ea typeface="Calibri"/>
              <a:cs typeface="Calibri"/>
              <a:sym typeface="Calibri"/>
            </a:endParaRPr>
          </a:p>
        </p:txBody>
      </p:sp>
      <p:pic>
        <p:nvPicPr>
          <p:cNvPr id="788" name="Google Shape;788;g10e36fde0a1_0_113"/>
          <p:cNvPicPr preferRelativeResize="0"/>
          <p:nvPr/>
        </p:nvPicPr>
        <p:blipFill rotWithShape="1">
          <a:blip r:embed="rId3">
            <a:alphaModFix/>
          </a:blip>
          <a:srcRect t="3337" b="8827"/>
          <a:stretch/>
        </p:blipFill>
        <p:spPr>
          <a:xfrm>
            <a:off x="7755275" y="4534175"/>
            <a:ext cx="3457801" cy="2037009"/>
          </a:xfrm>
          <a:prstGeom prst="rect">
            <a:avLst/>
          </a:prstGeom>
          <a:noFill/>
          <a:ln>
            <a:noFill/>
          </a:ln>
        </p:spPr>
      </p:pic>
      <p:pic>
        <p:nvPicPr>
          <p:cNvPr id="789" name="Google Shape;789;g10e36fde0a1_0_113"/>
          <p:cNvPicPr preferRelativeResize="0"/>
          <p:nvPr/>
        </p:nvPicPr>
        <p:blipFill>
          <a:blip r:embed="rId4">
            <a:alphaModFix/>
          </a:blip>
          <a:stretch>
            <a:fillRect/>
          </a:stretch>
        </p:blipFill>
        <p:spPr>
          <a:xfrm>
            <a:off x="11114650" y="4408090"/>
            <a:ext cx="225300" cy="225300"/>
          </a:xfrm>
          <a:prstGeom prst="rect">
            <a:avLst/>
          </a:prstGeom>
          <a:noFill/>
          <a:ln>
            <a:noFill/>
          </a:ln>
        </p:spPr>
      </p:pic>
    </p:spTree>
    <p:extLst>
      <p:ext uri="{BB962C8B-B14F-4D97-AF65-F5344CB8AC3E}">
        <p14:creationId xmlns:p14="http://schemas.microsoft.com/office/powerpoint/2010/main" val="2545571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g10e36fde0a1_0_135"/>
          <p:cNvSpPr txBox="1">
            <a:spLocks noGrp="1"/>
          </p:cNvSpPr>
          <p:nvPr>
            <p:ph type="sldNum" idx="12"/>
          </p:nvPr>
        </p:nvSpPr>
        <p:spPr>
          <a:xfrm>
            <a:off x="11404803" y="6571180"/>
            <a:ext cx="691500" cy="225300"/>
          </a:xfrm>
          <a:prstGeom prst="rect">
            <a:avLst/>
          </a:prstGeom>
          <a:noFill/>
          <a:ln>
            <a:noFill/>
          </a:ln>
        </p:spPr>
        <p:txBody>
          <a:bodyPr spcFirstLastPara="1" wrap="square" lIns="0" tIns="0" rIns="0" bIns="0" anchor="b" anchorCtr="0">
            <a:noAutofit/>
          </a:bodyPr>
          <a:lstStyle/>
          <a:p>
            <a:pPr marL="0" lvl="0" indent="0" algn="r" rtl="0">
              <a:lnSpc>
                <a:spcPct val="109000"/>
              </a:lnSpc>
              <a:spcBef>
                <a:spcPts val="0"/>
              </a:spcBef>
              <a:spcAft>
                <a:spcPts val="0"/>
              </a:spcAft>
              <a:buClr>
                <a:schemeClr val="dk2"/>
              </a:buClr>
              <a:buSzPts val="1300"/>
              <a:buFont typeface="Arial"/>
              <a:buNone/>
            </a:pPr>
            <a:fld id="{00000000-1234-1234-1234-123412341234}" type="slidenum">
              <a:rPr lang="fr-CH"/>
              <a:t>24</a:t>
            </a:fld>
            <a:endParaRPr/>
          </a:p>
        </p:txBody>
      </p:sp>
      <p:sp>
        <p:nvSpPr>
          <p:cNvPr id="795" name="Google Shape;795;g10e36fde0a1_0_135"/>
          <p:cNvSpPr txBox="1">
            <a:spLocks noGrp="1"/>
          </p:cNvSpPr>
          <p:nvPr>
            <p:ph type="title"/>
          </p:nvPr>
        </p:nvSpPr>
        <p:spPr>
          <a:xfrm>
            <a:off x="257777" y="534110"/>
            <a:ext cx="9563700" cy="78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700"/>
              <a:buFont typeface="Arial"/>
              <a:buNone/>
            </a:pPr>
            <a:r>
              <a:rPr lang="fr-CH"/>
              <a:t>C2: Digital Government Infrastructure and Services</a:t>
            </a:r>
            <a:endParaRPr/>
          </a:p>
        </p:txBody>
      </p:sp>
      <p:sp>
        <p:nvSpPr>
          <p:cNvPr id="796" name="Google Shape;796;g10e36fde0a1_0_135"/>
          <p:cNvSpPr/>
          <p:nvPr/>
        </p:nvSpPr>
        <p:spPr>
          <a:xfrm>
            <a:off x="3491000" y="2605000"/>
            <a:ext cx="3483300" cy="3871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g10e36fde0a1_0_135"/>
          <p:cNvSpPr txBox="1"/>
          <p:nvPr/>
        </p:nvSpPr>
        <p:spPr>
          <a:xfrm>
            <a:off x="3581375" y="2700500"/>
            <a:ext cx="3277800" cy="363558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300" b="1" err="1"/>
              <a:t>Activities</a:t>
            </a:r>
            <a:r>
              <a:rPr lang="fr-CH" sz="1300" b="1"/>
              <a:t> (in </a:t>
            </a:r>
            <a:r>
              <a:rPr lang="fr-CH" sz="1300" b="1" err="1"/>
              <a:t>bullet</a:t>
            </a:r>
            <a:r>
              <a:rPr lang="fr-CH" sz="1300" b="1"/>
              <a:t> points):</a:t>
            </a:r>
            <a:endParaRPr sz="1300" b="1"/>
          </a:p>
          <a:p>
            <a:pPr marL="0" lvl="0" indent="0" algn="l" rtl="0">
              <a:lnSpc>
                <a:spcPct val="115000"/>
              </a:lnSpc>
              <a:spcBef>
                <a:spcPts val="0"/>
              </a:spcBef>
              <a:spcAft>
                <a:spcPts val="0"/>
              </a:spcAft>
              <a:buNone/>
            </a:pPr>
            <a:endParaRPr sz="1300" b="1"/>
          </a:p>
          <a:p>
            <a:pPr marL="179999" lvl="0" indent="-172549" algn="l" rtl="0">
              <a:lnSpc>
                <a:spcPct val="115000"/>
              </a:lnSpc>
              <a:spcBef>
                <a:spcPts val="0"/>
              </a:spcBef>
              <a:spcAft>
                <a:spcPts val="0"/>
              </a:spcAft>
              <a:buClr>
                <a:srgbClr val="222222"/>
              </a:buClr>
              <a:buSzPts val="1300"/>
              <a:buChar char="●"/>
            </a:pPr>
            <a:r>
              <a:rPr lang="fr-CH" sz="1300" err="1">
                <a:solidFill>
                  <a:srgbClr val="222222"/>
                </a:solidFill>
              </a:rPr>
              <a:t>Assess</a:t>
            </a:r>
            <a:r>
              <a:rPr lang="fr-CH" sz="1300">
                <a:solidFill>
                  <a:srgbClr val="222222"/>
                </a:solidFill>
              </a:rPr>
              <a:t> ICT </a:t>
            </a:r>
            <a:r>
              <a:rPr lang="fr-CH" sz="1300" err="1">
                <a:solidFill>
                  <a:srgbClr val="222222"/>
                </a:solidFill>
              </a:rPr>
              <a:t>procurement</a:t>
            </a:r>
            <a:r>
              <a:rPr lang="fr-CH" sz="1300">
                <a:solidFill>
                  <a:srgbClr val="222222"/>
                </a:solidFill>
              </a:rPr>
              <a:t> </a:t>
            </a:r>
            <a:r>
              <a:rPr lang="fr-CH" sz="1300" err="1">
                <a:solidFill>
                  <a:srgbClr val="222222"/>
                </a:solidFill>
              </a:rPr>
              <a:t>ecosystem</a:t>
            </a:r>
            <a:r>
              <a:rPr lang="fr-CH" sz="1300">
                <a:solidFill>
                  <a:srgbClr val="222222"/>
                </a:solidFill>
              </a:rPr>
              <a:t> </a:t>
            </a:r>
            <a:endParaRPr sz="1300">
              <a:solidFill>
                <a:srgbClr val="222222"/>
              </a:solidFill>
            </a:endParaRPr>
          </a:p>
          <a:p>
            <a:pPr marL="179999" lvl="0" indent="-172549" algn="l" rtl="0">
              <a:lnSpc>
                <a:spcPct val="115000"/>
              </a:lnSpc>
              <a:spcBef>
                <a:spcPts val="0"/>
              </a:spcBef>
              <a:spcAft>
                <a:spcPts val="0"/>
              </a:spcAft>
              <a:buClr>
                <a:srgbClr val="222222"/>
              </a:buClr>
              <a:buSzPts val="1300"/>
              <a:buChar char="●"/>
            </a:pPr>
            <a:r>
              <a:rPr lang="fr-CH" sz="1300" err="1">
                <a:solidFill>
                  <a:srgbClr val="222222"/>
                </a:solidFill>
              </a:rPr>
              <a:t>Analize</a:t>
            </a:r>
            <a:r>
              <a:rPr lang="fr-CH" sz="1300">
                <a:solidFill>
                  <a:srgbClr val="222222"/>
                </a:solidFill>
              </a:rPr>
              <a:t> </a:t>
            </a:r>
            <a:r>
              <a:rPr lang="fr-CH" sz="1300" err="1">
                <a:solidFill>
                  <a:srgbClr val="222222"/>
                </a:solidFill>
              </a:rPr>
              <a:t>procurement</a:t>
            </a:r>
            <a:r>
              <a:rPr lang="fr-CH" sz="1300">
                <a:solidFill>
                  <a:srgbClr val="222222"/>
                </a:solidFill>
              </a:rPr>
              <a:t> </a:t>
            </a:r>
            <a:r>
              <a:rPr lang="fr-CH" sz="1300" err="1">
                <a:solidFill>
                  <a:srgbClr val="222222"/>
                </a:solidFill>
              </a:rPr>
              <a:t>regulatory</a:t>
            </a:r>
            <a:r>
              <a:rPr lang="fr-CH" sz="1300">
                <a:solidFill>
                  <a:srgbClr val="222222"/>
                </a:solidFill>
              </a:rPr>
              <a:t> </a:t>
            </a:r>
            <a:r>
              <a:rPr lang="fr-CH" sz="1300" err="1">
                <a:solidFill>
                  <a:srgbClr val="222222"/>
                </a:solidFill>
              </a:rPr>
              <a:t>framework</a:t>
            </a:r>
            <a:r>
              <a:rPr lang="fr-CH" sz="1300">
                <a:solidFill>
                  <a:srgbClr val="222222"/>
                </a:solidFill>
              </a:rPr>
              <a:t> </a:t>
            </a:r>
            <a:endParaRPr sz="1300">
              <a:solidFill>
                <a:srgbClr val="222222"/>
              </a:solidFill>
            </a:endParaRPr>
          </a:p>
          <a:p>
            <a:pPr marL="179999" lvl="0" indent="-172549" algn="l" rtl="0">
              <a:lnSpc>
                <a:spcPct val="115000"/>
              </a:lnSpc>
              <a:spcBef>
                <a:spcPts val="0"/>
              </a:spcBef>
              <a:spcAft>
                <a:spcPts val="0"/>
              </a:spcAft>
              <a:buClr>
                <a:srgbClr val="222222"/>
              </a:buClr>
              <a:buSzPts val="1300"/>
              <a:buChar char="●"/>
            </a:pPr>
            <a:r>
              <a:rPr lang="fr-CH" sz="1300" err="1">
                <a:solidFill>
                  <a:srgbClr val="222222"/>
                </a:solidFill>
              </a:rPr>
              <a:t>Make</a:t>
            </a:r>
            <a:r>
              <a:rPr lang="fr-CH" sz="1300">
                <a:solidFill>
                  <a:srgbClr val="222222"/>
                </a:solidFill>
              </a:rPr>
              <a:t> </a:t>
            </a:r>
            <a:r>
              <a:rPr lang="fr-CH" sz="1300" err="1">
                <a:solidFill>
                  <a:srgbClr val="222222"/>
                </a:solidFill>
              </a:rPr>
              <a:t>recommendations</a:t>
            </a:r>
            <a:r>
              <a:rPr lang="fr-CH" sz="1300">
                <a:solidFill>
                  <a:srgbClr val="222222"/>
                </a:solidFill>
              </a:rPr>
              <a:t> for BB </a:t>
            </a:r>
            <a:r>
              <a:rPr lang="fr-CH" sz="1300" err="1">
                <a:solidFill>
                  <a:srgbClr val="222222"/>
                </a:solidFill>
              </a:rPr>
              <a:t>procurement</a:t>
            </a:r>
            <a:r>
              <a:rPr lang="fr-CH" sz="1300">
                <a:solidFill>
                  <a:srgbClr val="222222"/>
                </a:solidFill>
              </a:rPr>
              <a:t> guidelines </a:t>
            </a:r>
            <a:endParaRPr sz="1300">
              <a:solidFill>
                <a:srgbClr val="222222"/>
              </a:solidFill>
            </a:endParaRPr>
          </a:p>
          <a:p>
            <a:pPr marL="179999" lvl="0" indent="-172549" algn="l" rtl="0">
              <a:lnSpc>
                <a:spcPct val="115000"/>
              </a:lnSpc>
              <a:spcBef>
                <a:spcPts val="0"/>
              </a:spcBef>
              <a:spcAft>
                <a:spcPts val="0"/>
              </a:spcAft>
              <a:buClr>
                <a:srgbClr val="222222"/>
              </a:buClr>
              <a:buSzPts val="1300"/>
              <a:buChar char="●"/>
            </a:pPr>
            <a:r>
              <a:rPr lang="fr-CH" sz="1300" err="1">
                <a:solidFill>
                  <a:srgbClr val="222222"/>
                </a:solidFill>
              </a:rPr>
              <a:t>Integrate</a:t>
            </a:r>
            <a:r>
              <a:rPr lang="fr-CH" sz="1300">
                <a:solidFill>
                  <a:srgbClr val="222222"/>
                </a:solidFill>
              </a:rPr>
              <a:t> Green </a:t>
            </a:r>
            <a:r>
              <a:rPr lang="fr-CH" sz="1300" err="1">
                <a:solidFill>
                  <a:srgbClr val="222222"/>
                </a:solidFill>
              </a:rPr>
              <a:t>Procurement</a:t>
            </a:r>
            <a:r>
              <a:rPr lang="fr-CH" sz="1300">
                <a:solidFill>
                  <a:srgbClr val="222222"/>
                </a:solidFill>
              </a:rPr>
              <a:t> </a:t>
            </a:r>
            <a:r>
              <a:rPr lang="fr-CH" sz="1300" err="1">
                <a:solidFill>
                  <a:srgbClr val="222222"/>
                </a:solidFill>
              </a:rPr>
              <a:t>measures</a:t>
            </a:r>
            <a:endParaRPr lang="fr-CH" sz="1300">
              <a:solidFill>
                <a:srgbClr val="222222"/>
              </a:solidFill>
            </a:endParaRPr>
          </a:p>
          <a:p>
            <a:pPr marL="179999" lvl="0" indent="-172549" algn="l" rtl="0">
              <a:lnSpc>
                <a:spcPct val="115000"/>
              </a:lnSpc>
              <a:spcBef>
                <a:spcPts val="0"/>
              </a:spcBef>
              <a:spcAft>
                <a:spcPts val="0"/>
              </a:spcAft>
              <a:buClr>
                <a:srgbClr val="222222"/>
              </a:buClr>
              <a:buSzPts val="1300"/>
              <a:buChar char="●"/>
            </a:pPr>
            <a:r>
              <a:rPr lang="fr-CH" sz="1300" err="1">
                <a:solidFill>
                  <a:srgbClr val="222222"/>
                </a:solidFill>
              </a:rPr>
              <a:t>Accompany</a:t>
            </a:r>
            <a:r>
              <a:rPr lang="fr-CH" sz="1300">
                <a:solidFill>
                  <a:srgbClr val="222222"/>
                </a:solidFill>
              </a:rPr>
              <a:t> </a:t>
            </a:r>
            <a:r>
              <a:rPr lang="fr-CH" sz="1300" err="1">
                <a:solidFill>
                  <a:srgbClr val="222222"/>
                </a:solidFill>
              </a:rPr>
              <a:t>procurement</a:t>
            </a:r>
            <a:r>
              <a:rPr lang="fr-CH" sz="1300">
                <a:solidFill>
                  <a:srgbClr val="222222"/>
                </a:solidFill>
              </a:rPr>
              <a:t> process</a:t>
            </a:r>
            <a:endParaRPr sz="1300">
              <a:solidFill>
                <a:srgbClr val="222222"/>
              </a:solidFill>
            </a:endParaRPr>
          </a:p>
          <a:p>
            <a:pPr marL="0" lvl="0" indent="0" algn="l" rtl="0">
              <a:lnSpc>
                <a:spcPct val="115000"/>
              </a:lnSpc>
              <a:spcBef>
                <a:spcPts val="0"/>
              </a:spcBef>
              <a:spcAft>
                <a:spcPts val="0"/>
              </a:spcAft>
              <a:buNone/>
            </a:pPr>
            <a:r>
              <a:rPr lang="fr-CH" sz="1300">
                <a:solidFill>
                  <a:srgbClr val="222222"/>
                </a:solidFill>
              </a:rPr>
              <a:t> </a:t>
            </a:r>
            <a:endParaRPr sz="1300">
              <a:solidFill>
                <a:srgbClr val="222222"/>
              </a:solidFill>
            </a:endParaRPr>
          </a:p>
          <a:p>
            <a:pPr marL="457200" lvl="0" indent="0" algn="l" rtl="0">
              <a:lnSpc>
                <a:spcPct val="115000"/>
              </a:lnSpc>
              <a:spcBef>
                <a:spcPts val="0"/>
              </a:spcBef>
              <a:spcAft>
                <a:spcPts val="0"/>
              </a:spcAft>
              <a:buNone/>
            </a:pPr>
            <a:endParaRPr sz="1300">
              <a:solidFill>
                <a:srgbClr val="222222"/>
              </a:solidFill>
            </a:endParaRPr>
          </a:p>
          <a:p>
            <a:pPr marL="457200" lvl="0" indent="0" algn="l" rtl="0">
              <a:lnSpc>
                <a:spcPct val="115000"/>
              </a:lnSpc>
              <a:spcBef>
                <a:spcPts val="0"/>
              </a:spcBef>
              <a:spcAft>
                <a:spcPts val="0"/>
              </a:spcAft>
              <a:buNone/>
            </a:pPr>
            <a:endParaRPr sz="1300">
              <a:solidFill>
                <a:srgbClr val="222222"/>
              </a:solidFill>
            </a:endParaRPr>
          </a:p>
          <a:p>
            <a:pPr marL="0" lvl="0" indent="0" algn="l" rtl="0">
              <a:lnSpc>
                <a:spcPct val="115000"/>
              </a:lnSpc>
              <a:spcBef>
                <a:spcPts val="0"/>
              </a:spcBef>
              <a:spcAft>
                <a:spcPts val="0"/>
              </a:spcAft>
              <a:buNone/>
            </a:pPr>
            <a:endParaRPr sz="1300">
              <a:solidFill>
                <a:srgbClr val="222222"/>
              </a:solidFill>
            </a:endParaRPr>
          </a:p>
          <a:p>
            <a:pPr marL="0" lvl="0" indent="0" algn="l" rtl="0">
              <a:lnSpc>
                <a:spcPct val="115000"/>
              </a:lnSpc>
              <a:spcBef>
                <a:spcPts val="0"/>
              </a:spcBef>
              <a:spcAft>
                <a:spcPts val="0"/>
              </a:spcAft>
              <a:buNone/>
            </a:pPr>
            <a:endParaRPr sz="1300">
              <a:solidFill>
                <a:srgbClr val="222222"/>
              </a:solidFill>
            </a:endParaRPr>
          </a:p>
        </p:txBody>
      </p:sp>
      <p:sp>
        <p:nvSpPr>
          <p:cNvPr id="798" name="Google Shape;798;g10e36fde0a1_0_135"/>
          <p:cNvSpPr/>
          <p:nvPr/>
        </p:nvSpPr>
        <p:spPr>
          <a:xfrm>
            <a:off x="397050" y="2605000"/>
            <a:ext cx="2999400" cy="3871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g10e36fde0a1_0_135"/>
          <p:cNvSpPr/>
          <p:nvPr/>
        </p:nvSpPr>
        <p:spPr>
          <a:xfrm>
            <a:off x="7058550" y="2605000"/>
            <a:ext cx="4346400" cy="3871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1800">
              <a:solidFill>
                <a:srgbClr val="222222"/>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800">
              <a:solidFill>
                <a:srgbClr val="222222"/>
              </a:solidFill>
              <a:highlight>
                <a:srgbClr val="FFFFFF"/>
              </a:highlight>
              <a:latin typeface="Calibri"/>
              <a:ea typeface="Calibri"/>
              <a:cs typeface="Calibri"/>
              <a:sym typeface="Calibri"/>
            </a:endParaRPr>
          </a:p>
        </p:txBody>
      </p:sp>
      <p:sp>
        <p:nvSpPr>
          <p:cNvPr id="800" name="Google Shape;800;g10e36fde0a1_0_135"/>
          <p:cNvSpPr txBox="1"/>
          <p:nvPr/>
        </p:nvSpPr>
        <p:spPr>
          <a:xfrm>
            <a:off x="429663" y="2702888"/>
            <a:ext cx="2879100" cy="282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H" sz="1300" b="1"/>
              <a:t>Audience (to whom this service </a:t>
            </a:r>
            <a:r>
              <a:rPr lang="fr-CH" sz="1300" b="1" err="1"/>
              <a:t>is</a:t>
            </a:r>
            <a:r>
              <a:rPr lang="fr-CH" sz="1300" b="1"/>
              <a:t> </a:t>
            </a:r>
            <a:r>
              <a:rPr lang="fr-CH" sz="1300" b="1" err="1"/>
              <a:t>targeted</a:t>
            </a:r>
            <a:r>
              <a:rPr lang="fr-CH" sz="1300" b="1"/>
              <a:t>):</a:t>
            </a:r>
            <a:endParaRPr sz="1300" b="1"/>
          </a:p>
          <a:p>
            <a:pPr marL="0" lvl="0" indent="0" algn="l" rtl="0">
              <a:spcBef>
                <a:spcPts val="0"/>
              </a:spcBef>
              <a:spcAft>
                <a:spcPts val="0"/>
              </a:spcAft>
              <a:buNone/>
            </a:pPr>
            <a:endParaRPr sz="1300"/>
          </a:p>
          <a:p>
            <a:pPr marL="457200" lvl="0" indent="-311150" algn="l" rtl="0">
              <a:lnSpc>
                <a:spcPct val="115000"/>
              </a:lnSpc>
              <a:spcBef>
                <a:spcPts val="0"/>
              </a:spcBef>
              <a:spcAft>
                <a:spcPts val="0"/>
              </a:spcAft>
              <a:buClr>
                <a:schemeClr val="dk1"/>
              </a:buClr>
              <a:buSzPts val="1300"/>
              <a:buChar char="●"/>
            </a:pPr>
            <a:r>
              <a:rPr lang="fr-CH" sz="1300" err="1">
                <a:solidFill>
                  <a:schemeClr val="dk1"/>
                </a:solidFill>
              </a:rPr>
              <a:t>eGov</a:t>
            </a:r>
            <a:r>
              <a:rPr lang="fr-CH" sz="1300">
                <a:solidFill>
                  <a:schemeClr val="dk1"/>
                </a:solidFill>
              </a:rPr>
              <a:t> </a:t>
            </a:r>
            <a:r>
              <a:rPr lang="fr-CH" sz="1300" err="1">
                <a:solidFill>
                  <a:schemeClr val="dk1"/>
                </a:solidFill>
              </a:rPr>
              <a:t>Authorities</a:t>
            </a:r>
            <a:r>
              <a:rPr lang="fr-CH" sz="1300">
                <a:solidFill>
                  <a:schemeClr val="dk1"/>
                </a:solidFill>
              </a:rPr>
              <a:t> </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fr-CH" sz="1300">
                <a:solidFill>
                  <a:schemeClr val="dk1"/>
                </a:solidFill>
              </a:rPr>
              <a:t>Digital Infrastructure Teams </a:t>
            </a:r>
            <a:r>
              <a:rPr lang="fr-CH" sz="1300" err="1">
                <a:solidFill>
                  <a:schemeClr val="dk1"/>
                </a:solidFill>
              </a:rPr>
              <a:t>CTOs</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fr-CH" sz="1300">
                <a:solidFill>
                  <a:schemeClr val="dk1"/>
                </a:solidFill>
              </a:rPr>
              <a:t>Digital Security Teams</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fr-CH" sz="1300" err="1">
                <a:solidFill>
                  <a:schemeClr val="dk1"/>
                </a:solidFill>
              </a:rPr>
              <a:t>Registry</a:t>
            </a:r>
            <a:r>
              <a:rPr lang="fr-CH" sz="1300">
                <a:solidFill>
                  <a:schemeClr val="dk1"/>
                </a:solidFill>
              </a:rPr>
              <a:t> </a:t>
            </a:r>
            <a:r>
              <a:rPr lang="fr-CH" sz="1300" err="1">
                <a:solidFill>
                  <a:schemeClr val="dk1"/>
                </a:solidFill>
              </a:rPr>
              <a:t>Authorities</a:t>
            </a:r>
            <a:r>
              <a:rPr lang="fr-CH" sz="1300">
                <a:solidFill>
                  <a:schemeClr val="dk1"/>
                </a:solidFill>
              </a:rPr>
              <a:t> (ID)</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fr-CH" sz="1300">
                <a:solidFill>
                  <a:schemeClr val="dk1"/>
                </a:solidFill>
              </a:rPr>
              <a:t>Central Digital Service Teams</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fr-CH" sz="1300">
                <a:solidFill>
                  <a:schemeClr val="dk1"/>
                </a:solidFill>
              </a:rPr>
              <a:t>Digital Service Teams </a:t>
            </a:r>
            <a:r>
              <a:rPr lang="fr-CH" sz="1300" err="1">
                <a:solidFill>
                  <a:schemeClr val="dk1"/>
                </a:solidFill>
              </a:rPr>
              <a:t>within</a:t>
            </a:r>
            <a:r>
              <a:rPr lang="fr-CH" sz="1300">
                <a:solidFill>
                  <a:schemeClr val="dk1"/>
                </a:solidFill>
              </a:rPr>
              <a:t> a Public </a:t>
            </a:r>
            <a:r>
              <a:rPr lang="fr-CH" sz="1300" err="1">
                <a:solidFill>
                  <a:schemeClr val="dk1"/>
                </a:solidFill>
              </a:rPr>
              <a:t>Entity</a:t>
            </a:r>
            <a:r>
              <a:rPr lang="fr-CH" sz="1300">
                <a:solidFill>
                  <a:schemeClr val="dk1"/>
                </a:solidFill>
              </a:rPr>
              <a:t> </a:t>
            </a:r>
            <a:endParaRPr sz="1300">
              <a:solidFill>
                <a:schemeClr val="dk1"/>
              </a:solidFill>
            </a:endParaRPr>
          </a:p>
          <a:p>
            <a:pPr marL="0" lvl="0" indent="0" algn="l" rtl="0">
              <a:lnSpc>
                <a:spcPct val="115000"/>
              </a:lnSpc>
              <a:spcBef>
                <a:spcPts val="0"/>
              </a:spcBef>
              <a:spcAft>
                <a:spcPts val="0"/>
              </a:spcAft>
              <a:buNone/>
            </a:pPr>
            <a:endParaRPr sz="1300"/>
          </a:p>
        </p:txBody>
      </p:sp>
      <p:sp>
        <p:nvSpPr>
          <p:cNvPr id="801" name="Google Shape;801;g10e36fde0a1_0_135"/>
          <p:cNvSpPr txBox="1"/>
          <p:nvPr/>
        </p:nvSpPr>
        <p:spPr>
          <a:xfrm>
            <a:off x="7118675" y="2658713"/>
            <a:ext cx="3981300" cy="202513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300" b="1" err="1">
                <a:solidFill>
                  <a:schemeClr val="dk1"/>
                </a:solidFill>
              </a:rPr>
              <a:t>Deliverables</a:t>
            </a:r>
            <a:r>
              <a:rPr lang="fr-CH" sz="1300" b="1">
                <a:solidFill>
                  <a:schemeClr val="dk1"/>
                </a:solidFill>
              </a:rPr>
              <a:t>:</a:t>
            </a:r>
            <a:endParaRPr sz="1300" b="1">
              <a:solidFill>
                <a:schemeClr val="dk1"/>
              </a:solidFill>
            </a:endParaRPr>
          </a:p>
          <a:p>
            <a:pPr marL="0" lvl="0" indent="0" algn="l" rtl="0">
              <a:lnSpc>
                <a:spcPct val="115000"/>
              </a:lnSpc>
              <a:spcBef>
                <a:spcPts val="0"/>
              </a:spcBef>
              <a:spcAft>
                <a:spcPts val="0"/>
              </a:spcAft>
              <a:buNone/>
            </a:pPr>
            <a:endParaRPr sz="1300" b="1">
              <a:solidFill>
                <a:schemeClr val="dk1"/>
              </a:solidFill>
            </a:endParaRPr>
          </a:p>
          <a:p>
            <a:pPr marL="179999" lvl="0" indent="-172549" algn="l" rtl="0">
              <a:lnSpc>
                <a:spcPct val="115000"/>
              </a:lnSpc>
              <a:spcBef>
                <a:spcPts val="0"/>
              </a:spcBef>
              <a:spcAft>
                <a:spcPts val="0"/>
              </a:spcAft>
              <a:buClr>
                <a:srgbClr val="222222"/>
              </a:buClr>
              <a:buSzPts val="1300"/>
              <a:buChar char="●"/>
            </a:pPr>
            <a:r>
              <a:rPr lang="fr-CH" sz="1300">
                <a:solidFill>
                  <a:srgbClr val="222222"/>
                </a:solidFill>
              </a:rPr>
              <a:t>BB </a:t>
            </a:r>
            <a:r>
              <a:rPr lang="fr-CH" sz="1300" err="1">
                <a:solidFill>
                  <a:srgbClr val="222222"/>
                </a:solidFill>
              </a:rPr>
              <a:t>Procurement</a:t>
            </a:r>
            <a:r>
              <a:rPr lang="fr-CH" sz="1300">
                <a:solidFill>
                  <a:srgbClr val="222222"/>
                </a:solidFill>
              </a:rPr>
              <a:t> guidelines </a:t>
            </a:r>
            <a:r>
              <a:rPr lang="fr-CH" sz="1300" err="1">
                <a:solidFill>
                  <a:srgbClr val="222222"/>
                </a:solidFill>
              </a:rPr>
              <a:t>considering</a:t>
            </a:r>
            <a:r>
              <a:rPr lang="fr-CH" sz="1300">
                <a:solidFill>
                  <a:srgbClr val="222222"/>
                </a:solidFill>
              </a:rPr>
              <a:t> green stack </a:t>
            </a:r>
            <a:r>
              <a:rPr lang="fr-CH" sz="1300" err="1">
                <a:solidFill>
                  <a:srgbClr val="222222"/>
                </a:solidFill>
              </a:rPr>
              <a:t>procurement</a:t>
            </a:r>
            <a:r>
              <a:rPr lang="fr-CH" sz="1300">
                <a:solidFill>
                  <a:srgbClr val="222222"/>
                </a:solidFill>
              </a:rPr>
              <a:t> </a:t>
            </a:r>
            <a:r>
              <a:rPr lang="fr-CH" sz="1300" err="1">
                <a:solidFill>
                  <a:srgbClr val="222222"/>
                </a:solidFill>
              </a:rPr>
              <a:t>principles</a:t>
            </a:r>
            <a:endParaRPr lang="fr-CH" sz="1300">
              <a:solidFill>
                <a:srgbClr val="222222"/>
              </a:solidFill>
            </a:endParaRPr>
          </a:p>
          <a:p>
            <a:pPr marL="179999" lvl="0" indent="-172549" algn="l" rtl="0">
              <a:lnSpc>
                <a:spcPct val="115000"/>
              </a:lnSpc>
              <a:spcBef>
                <a:spcPts val="0"/>
              </a:spcBef>
              <a:spcAft>
                <a:spcPts val="0"/>
              </a:spcAft>
              <a:buClr>
                <a:srgbClr val="222222"/>
              </a:buClr>
              <a:buSzPts val="1300"/>
              <a:buChar char="●"/>
            </a:pPr>
            <a:r>
              <a:rPr lang="fr-CH" sz="1300">
                <a:solidFill>
                  <a:srgbClr val="222222"/>
                </a:solidFill>
              </a:rPr>
              <a:t>Country </a:t>
            </a:r>
            <a:r>
              <a:rPr lang="fr-CH" sz="1300" err="1">
                <a:solidFill>
                  <a:srgbClr val="222222"/>
                </a:solidFill>
              </a:rPr>
              <a:t>Procurement</a:t>
            </a:r>
            <a:r>
              <a:rPr lang="fr-CH" sz="1300">
                <a:solidFill>
                  <a:srgbClr val="222222"/>
                </a:solidFill>
              </a:rPr>
              <a:t> documents </a:t>
            </a:r>
            <a:r>
              <a:rPr lang="fr-CH" sz="1300" err="1">
                <a:solidFill>
                  <a:srgbClr val="222222"/>
                </a:solidFill>
              </a:rPr>
              <a:t>developed</a:t>
            </a:r>
            <a:r>
              <a:rPr lang="fr-CH" sz="1300">
                <a:solidFill>
                  <a:srgbClr val="222222"/>
                </a:solidFill>
              </a:rPr>
              <a:t> (if </a:t>
            </a:r>
            <a:r>
              <a:rPr lang="fr-CH" sz="1300" err="1">
                <a:solidFill>
                  <a:srgbClr val="222222"/>
                </a:solidFill>
              </a:rPr>
              <a:t>needed</a:t>
            </a:r>
            <a:r>
              <a:rPr lang="fr-CH" sz="1300">
                <a:solidFill>
                  <a:srgbClr val="222222"/>
                </a:solidFill>
              </a:rPr>
              <a:t>) </a:t>
            </a:r>
            <a:endParaRPr sz="1300">
              <a:solidFill>
                <a:srgbClr val="222222"/>
              </a:solidFill>
            </a:endParaRPr>
          </a:p>
          <a:p>
            <a:pPr marL="179999" lvl="0" indent="-172549" algn="l" rtl="0">
              <a:lnSpc>
                <a:spcPct val="115000"/>
              </a:lnSpc>
              <a:spcBef>
                <a:spcPts val="0"/>
              </a:spcBef>
              <a:spcAft>
                <a:spcPts val="0"/>
              </a:spcAft>
              <a:buClr>
                <a:srgbClr val="222222"/>
              </a:buClr>
              <a:buSzPts val="1300"/>
              <a:buChar char="●"/>
            </a:pPr>
            <a:r>
              <a:rPr lang="fr-CH" sz="1300" err="1">
                <a:solidFill>
                  <a:srgbClr val="222222"/>
                </a:solidFill>
              </a:rPr>
              <a:t>Regulatory</a:t>
            </a:r>
            <a:r>
              <a:rPr lang="fr-CH" sz="1300">
                <a:solidFill>
                  <a:srgbClr val="222222"/>
                </a:solidFill>
              </a:rPr>
              <a:t> </a:t>
            </a:r>
            <a:r>
              <a:rPr lang="fr-CH" sz="1300" err="1">
                <a:solidFill>
                  <a:srgbClr val="222222"/>
                </a:solidFill>
              </a:rPr>
              <a:t>reform</a:t>
            </a:r>
            <a:r>
              <a:rPr lang="fr-CH" sz="1300">
                <a:solidFill>
                  <a:srgbClr val="222222"/>
                </a:solidFill>
              </a:rPr>
              <a:t> </a:t>
            </a:r>
            <a:r>
              <a:rPr lang="fr-CH" sz="1300" err="1">
                <a:solidFill>
                  <a:srgbClr val="222222"/>
                </a:solidFill>
              </a:rPr>
              <a:t>recommendations</a:t>
            </a:r>
            <a:r>
              <a:rPr lang="fr-CH" sz="1300">
                <a:solidFill>
                  <a:srgbClr val="222222"/>
                </a:solidFill>
              </a:rPr>
              <a:t> </a:t>
            </a:r>
            <a:r>
              <a:rPr lang="fr-CH" sz="1300" err="1">
                <a:solidFill>
                  <a:srgbClr val="222222"/>
                </a:solidFill>
              </a:rPr>
              <a:t>when</a:t>
            </a:r>
            <a:r>
              <a:rPr lang="fr-CH" sz="1300">
                <a:solidFill>
                  <a:srgbClr val="222222"/>
                </a:solidFill>
              </a:rPr>
              <a:t> applicable </a:t>
            </a:r>
            <a:endParaRPr>
              <a:solidFill>
                <a:srgbClr val="222222"/>
              </a:solidFill>
            </a:endParaRPr>
          </a:p>
        </p:txBody>
      </p:sp>
      <p:sp>
        <p:nvSpPr>
          <p:cNvPr id="802" name="Google Shape;802;g10e36fde0a1_0_135"/>
          <p:cNvSpPr/>
          <p:nvPr/>
        </p:nvSpPr>
        <p:spPr>
          <a:xfrm>
            <a:off x="719975" y="1680125"/>
            <a:ext cx="2676600" cy="825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g10e36fde0a1_0_135"/>
          <p:cNvSpPr txBox="1"/>
          <p:nvPr/>
        </p:nvSpPr>
        <p:spPr>
          <a:xfrm>
            <a:off x="737913" y="1827013"/>
            <a:ext cx="23637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800" b="1">
                <a:solidFill>
                  <a:schemeClr val="lt1"/>
                </a:solidFill>
                <a:latin typeface="Calibri"/>
                <a:ea typeface="Calibri"/>
                <a:cs typeface="Calibri"/>
                <a:sym typeface="Calibri"/>
              </a:rPr>
              <a:t>Procurement </a:t>
            </a:r>
            <a:endParaRPr sz="1800" b="1">
              <a:solidFill>
                <a:schemeClr val="lt1"/>
              </a:solidFill>
              <a:latin typeface="Calibri"/>
              <a:ea typeface="Calibri"/>
              <a:cs typeface="Calibri"/>
              <a:sym typeface="Calibri"/>
            </a:endParaRPr>
          </a:p>
        </p:txBody>
      </p:sp>
      <p:sp>
        <p:nvSpPr>
          <p:cNvPr id="804" name="Google Shape;804;g10e36fde0a1_0_135"/>
          <p:cNvSpPr/>
          <p:nvPr/>
        </p:nvSpPr>
        <p:spPr>
          <a:xfrm rot="-5400000">
            <a:off x="109212" y="1938317"/>
            <a:ext cx="841200" cy="297000"/>
          </a:xfrm>
          <a:prstGeom prst="rect">
            <a:avLst/>
          </a:prstGeom>
          <a:solidFill>
            <a:srgbClr val="B2D8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H" sz="1200">
                <a:solidFill>
                  <a:schemeClr val="dk1"/>
                </a:solidFill>
              </a:rPr>
              <a:t>C2S6</a:t>
            </a:r>
            <a:endParaRPr sz="1200">
              <a:solidFill>
                <a:schemeClr val="dk1"/>
              </a:solidFill>
            </a:endParaRPr>
          </a:p>
        </p:txBody>
      </p:sp>
      <p:sp>
        <p:nvSpPr>
          <p:cNvPr id="805" name="Google Shape;805;g10e36fde0a1_0_135"/>
          <p:cNvSpPr/>
          <p:nvPr/>
        </p:nvSpPr>
        <p:spPr>
          <a:xfrm>
            <a:off x="3468650" y="1684850"/>
            <a:ext cx="7960800" cy="8259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CH" sz="1600">
                <a:solidFill>
                  <a:srgbClr val="222222"/>
                </a:solidFill>
                <a:latin typeface="Calibri"/>
                <a:ea typeface="Calibri"/>
                <a:cs typeface="Calibri"/>
                <a:sym typeface="Calibri"/>
              </a:rPr>
              <a:t>Support BB procurement process</a:t>
            </a:r>
            <a:endParaRPr sz="1600">
              <a:solidFill>
                <a:srgbClr val="222222"/>
              </a:solidFill>
              <a:latin typeface="Calibri"/>
              <a:ea typeface="Calibri"/>
              <a:cs typeface="Calibri"/>
              <a:sym typeface="Calibri"/>
            </a:endParaRPr>
          </a:p>
        </p:txBody>
      </p:sp>
      <p:pic>
        <p:nvPicPr>
          <p:cNvPr id="806" name="Google Shape;806;g10e36fde0a1_0_135"/>
          <p:cNvPicPr preferRelativeResize="0"/>
          <p:nvPr/>
        </p:nvPicPr>
        <p:blipFill rotWithShape="1">
          <a:blip r:embed="rId3">
            <a:alphaModFix/>
          </a:blip>
          <a:srcRect b="8307"/>
          <a:stretch/>
        </p:blipFill>
        <p:spPr>
          <a:xfrm>
            <a:off x="8024375" y="4651440"/>
            <a:ext cx="2529067" cy="1739275"/>
          </a:xfrm>
          <a:prstGeom prst="rect">
            <a:avLst/>
          </a:prstGeom>
          <a:noFill/>
          <a:ln>
            <a:noFill/>
          </a:ln>
        </p:spPr>
      </p:pic>
      <p:pic>
        <p:nvPicPr>
          <p:cNvPr id="807" name="Google Shape;807;g10e36fde0a1_0_135"/>
          <p:cNvPicPr preferRelativeResize="0"/>
          <p:nvPr/>
        </p:nvPicPr>
        <p:blipFill>
          <a:blip r:embed="rId4">
            <a:alphaModFix/>
          </a:blip>
          <a:stretch>
            <a:fillRect/>
          </a:stretch>
        </p:blipFill>
        <p:spPr>
          <a:xfrm>
            <a:off x="10200250" y="4331890"/>
            <a:ext cx="225300" cy="225300"/>
          </a:xfrm>
          <a:prstGeom prst="rect">
            <a:avLst/>
          </a:prstGeom>
          <a:noFill/>
          <a:ln>
            <a:noFill/>
          </a:ln>
        </p:spPr>
      </p:pic>
    </p:spTree>
    <p:extLst>
      <p:ext uri="{BB962C8B-B14F-4D97-AF65-F5344CB8AC3E}">
        <p14:creationId xmlns:p14="http://schemas.microsoft.com/office/powerpoint/2010/main" val="699482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8D262-A528-4D87-B222-3CAFD3FD9182}"/>
              </a:ext>
            </a:extLst>
          </p:cNvPr>
          <p:cNvSpPr>
            <a:spLocks noGrp="1"/>
          </p:cNvSpPr>
          <p:nvPr>
            <p:ph type="title"/>
          </p:nvPr>
        </p:nvSpPr>
        <p:spPr/>
        <p:txBody>
          <a:bodyPr/>
          <a:lstStyle/>
          <a:p>
            <a:r>
              <a:rPr lang="de-DE" b="0" err="1"/>
              <a:t>Component</a:t>
            </a:r>
            <a:r>
              <a:rPr lang="de-DE" b="0"/>
              <a:t>:</a:t>
            </a:r>
            <a:br>
              <a:rPr lang="de-DE" b="0">
                <a:cs typeface="Arial"/>
              </a:rPr>
            </a:br>
            <a:r>
              <a:rPr lang="de-DE" sz="3200" b="0" err="1"/>
              <a:t>Capacity</a:t>
            </a:r>
            <a:r>
              <a:rPr lang="de-DE" sz="3200" b="0"/>
              <a:t> </a:t>
            </a:r>
            <a:r>
              <a:rPr lang="de-DE" sz="3200" b="0" err="1"/>
              <a:t>development</a:t>
            </a:r>
            <a:br>
              <a:rPr lang="de-DE" sz="3200" b="0"/>
            </a:br>
            <a:r>
              <a:rPr lang="de-DE" sz="3200" b="0" i="1"/>
              <a:t>(GIZ)</a:t>
            </a:r>
            <a:endParaRPr lang="de-DE" sz="3200" i="1">
              <a:cs typeface="Arial"/>
            </a:endParaRPr>
          </a:p>
        </p:txBody>
      </p:sp>
      <p:sp>
        <p:nvSpPr>
          <p:cNvPr id="3" name="Textplatzhalter 2">
            <a:extLst>
              <a:ext uri="{FF2B5EF4-FFF2-40B4-BE49-F238E27FC236}">
                <a16:creationId xmlns:a16="http://schemas.microsoft.com/office/drawing/2014/main" id="{55B1E6DC-C82F-4E1E-A3A9-A04A3D8D35EA}"/>
              </a:ext>
            </a:extLst>
          </p:cNvPr>
          <p:cNvSpPr>
            <a:spLocks noGrp="1"/>
          </p:cNvSpPr>
          <p:nvPr>
            <p:ph type="body" idx="1"/>
          </p:nvPr>
        </p:nvSpPr>
        <p:spPr/>
        <p:txBody>
          <a:bodyPr/>
          <a:lstStyle/>
          <a:p>
            <a:r>
              <a:rPr lang="de-DE"/>
              <a:t>3</a:t>
            </a:r>
          </a:p>
        </p:txBody>
      </p:sp>
    </p:spTree>
    <p:extLst>
      <p:ext uri="{BB962C8B-B14F-4D97-AF65-F5344CB8AC3E}">
        <p14:creationId xmlns:p14="http://schemas.microsoft.com/office/powerpoint/2010/main" val="2050102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A78D700-4CF9-4833-B19D-EE75B9A83B18}"/>
              </a:ext>
            </a:extLst>
          </p:cNvPr>
          <p:cNvSpPr>
            <a:spLocks noGrp="1"/>
          </p:cNvSpPr>
          <p:nvPr>
            <p:ph type="title"/>
          </p:nvPr>
        </p:nvSpPr>
        <p:spPr/>
        <p:txBody>
          <a:bodyPr/>
          <a:lstStyle/>
          <a:p>
            <a:r>
              <a:rPr lang="en-GB"/>
              <a:t>Capacity Building:</a:t>
            </a:r>
            <a:br>
              <a:rPr lang="en-GB"/>
            </a:br>
            <a:r>
              <a:rPr lang="en-GB" b="0"/>
              <a:t>Target Group &amp; Activities</a:t>
            </a:r>
          </a:p>
        </p:txBody>
      </p:sp>
      <p:sp>
        <p:nvSpPr>
          <p:cNvPr id="4" name="Foliennummernplatzhalter 3">
            <a:extLst>
              <a:ext uri="{FF2B5EF4-FFF2-40B4-BE49-F238E27FC236}">
                <a16:creationId xmlns:a16="http://schemas.microsoft.com/office/drawing/2014/main" id="{D76A9E14-CF19-4031-919B-5A838A1669E9}"/>
              </a:ext>
            </a:extLst>
          </p:cNvPr>
          <p:cNvSpPr>
            <a:spLocks noGrp="1"/>
          </p:cNvSpPr>
          <p:nvPr>
            <p:ph type="sldNum" sz="quarter" idx="10"/>
          </p:nvPr>
        </p:nvSpPr>
        <p:spPr>
          <a:xfrm>
            <a:off x="12323032" y="7100579"/>
            <a:ext cx="777202" cy="147277"/>
          </a:xfrm>
        </p:spPr>
        <p:txBody>
          <a:bodyPr/>
          <a:lstStyle/>
          <a:p>
            <a:fld id="{A56E1A0E-0F44-4930-B1C6-7F94F272BD83}" type="slidenum">
              <a:rPr lang="en-US" noProof="0" smtClean="0"/>
              <a:pPr/>
              <a:t>26</a:t>
            </a:fld>
            <a:endParaRPr lang="en-US" noProof="0"/>
          </a:p>
        </p:txBody>
      </p:sp>
      <p:sp>
        <p:nvSpPr>
          <p:cNvPr id="6" name="Rechteck 4">
            <a:extLst>
              <a:ext uri="{FF2B5EF4-FFF2-40B4-BE49-F238E27FC236}">
                <a16:creationId xmlns:a16="http://schemas.microsoft.com/office/drawing/2014/main" id="{C721C350-FF1A-4C72-823C-39857776862E}"/>
              </a:ext>
            </a:extLst>
          </p:cNvPr>
          <p:cNvSpPr/>
          <p:nvPr/>
        </p:nvSpPr>
        <p:spPr>
          <a:xfrm>
            <a:off x="1740725" y="2775516"/>
            <a:ext cx="10133483" cy="42834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a:solidFill>
                  <a:srgbClr val="FFFFFF"/>
                </a:solidFill>
              </a:rPr>
              <a:t>GovStack</a:t>
            </a:r>
          </a:p>
        </p:txBody>
      </p:sp>
      <p:sp>
        <p:nvSpPr>
          <p:cNvPr id="11" name="Rechteck 14">
            <a:extLst>
              <a:ext uri="{FF2B5EF4-FFF2-40B4-BE49-F238E27FC236}">
                <a16:creationId xmlns:a16="http://schemas.microsoft.com/office/drawing/2014/main" id="{AED0B2AA-B25D-48E4-AF1C-BAD405601287}"/>
              </a:ext>
            </a:extLst>
          </p:cNvPr>
          <p:cNvSpPr/>
          <p:nvPr/>
        </p:nvSpPr>
        <p:spPr>
          <a:xfrm>
            <a:off x="313485" y="1771995"/>
            <a:ext cx="1248466" cy="73386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a:solidFill>
                  <a:schemeClr val="bg2"/>
                </a:solidFill>
              </a:rPr>
              <a:t>Target Group</a:t>
            </a:r>
            <a:endParaRPr lang="de-DE" sz="1200" b="1">
              <a:solidFill>
                <a:schemeClr val="bg2"/>
              </a:solidFill>
              <a:cs typeface="Arial"/>
            </a:endParaRPr>
          </a:p>
        </p:txBody>
      </p:sp>
      <p:sp>
        <p:nvSpPr>
          <p:cNvPr id="12" name="Rechteck 10">
            <a:extLst>
              <a:ext uri="{FF2B5EF4-FFF2-40B4-BE49-F238E27FC236}">
                <a16:creationId xmlns:a16="http://schemas.microsoft.com/office/drawing/2014/main" id="{3E26C5D4-B123-4F79-AFC0-7962DC1460D9}"/>
              </a:ext>
            </a:extLst>
          </p:cNvPr>
          <p:cNvSpPr/>
          <p:nvPr/>
        </p:nvSpPr>
        <p:spPr>
          <a:xfrm>
            <a:off x="5565876" y="4484727"/>
            <a:ext cx="6328481" cy="3246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a:solidFill>
                  <a:srgbClr val="FFFFFF"/>
                </a:solidFill>
              </a:rPr>
              <a:t>Digital/ Change Management</a:t>
            </a:r>
            <a:endParaRPr lang="de-DE" sz="1200">
              <a:solidFill>
                <a:srgbClr val="FFFFFF"/>
              </a:solidFill>
              <a:cs typeface="Calibri"/>
            </a:endParaRPr>
          </a:p>
        </p:txBody>
      </p:sp>
      <p:sp>
        <p:nvSpPr>
          <p:cNvPr id="14" name="Rechteck 10">
            <a:extLst>
              <a:ext uri="{FF2B5EF4-FFF2-40B4-BE49-F238E27FC236}">
                <a16:creationId xmlns:a16="http://schemas.microsoft.com/office/drawing/2014/main" id="{4165499F-DCD6-44BB-89C0-CF6B9D46FCB0}"/>
              </a:ext>
            </a:extLst>
          </p:cNvPr>
          <p:cNvSpPr/>
          <p:nvPr/>
        </p:nvSpPr>
        <p:spPr>
          <a:xfrm>
            <a:off x="5582152" y="3485332"/>
            <a:ext cx="6295234" cy="3246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a:solidFill>
                  <a:srgbClr val="FFFFFF"/>
                </a:solidFill>
              </a:rPr>
              <a:t>Digital Risk Management</a:t>
            </a:r>
            <a:endParaRPr lang="de-DE" sz="1200">
              <a:solidFill>
                <a:srgbClr val="FFFFFF"/>
              </a:solidFill>
              <a:cs typeface="Calibri"/>
            </a:endParaRPr>
          </a:p>
        </p:txBody>
      </p:sp>
      <p:sp>
        <p:nvSpPr>
          <p:cNvPr id="15" name="Rechteck 10">
            <a:extLst>
              <a:ext uri="{FF2B5EF4-FFF2-40B4-BE49-F238E27FC236}">
                <a16:creationId xmlns:a16="http://schemas.microsoft.com/office/drawing/2014/main" id="{15FB028A-E13C-40E2-B118-A36F4F26EF09}"/>
              </a:ext>
            </a:extLst>
          </p:cNvPr>
          <p:cNvSpPr/>
          <p:nvPr/>
        </p:nvSpPr>
        <p:spPr>
          <a:xfrm>
            <a:off x="5565876" y="4062955"/>
            <a:ext cx="6328481" cy="3246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a:solidFill>
                  <a:srgbClr val="FFFFFF"/>
                </a:solidFill>
              </a:rPr>
              <a:t> Procurement</a:t>
            </a:r>
          </a:p>
        </p:txBody>
      </p:sp>
      <p:sp>
        <p:nvSpPr>
          <p:cNvPr id="16" name="Rechteck 10">
            <a:extLst>
              <a:ext uri="{FF2B5EF4-FFF2-40B4-BE49-F238E27FC236}">
                <a16:creationId xmlns:a16="http://schemas.microsoft.com/office/drawing/2014/main" id="{7EACAACD-3AF1-4C4F-9362-C31942A2C655}"/>
              </a:ext>
            </a:extLst>
          </p:cNvPr>
          <p:cNvSpPr/>
          <p:nvPr/>
        </p:nvSpPr>
        <p:spPr>
          <a:xfrm>
            <a:off x="5565876" y="4906810"/>
            <a:ext cx="6328481" cy="3466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a:solidFill>
                  <a:srgbClr val="FFFFFF"/>
                </a:solidFill>
              </a:rPr>
              <a:t>DIAL Solutions Catalog </a:t>
            </a:r>
            <a:endParaRPr lang="de-DE" sz="1200">
              <a:solidFill>
                <a:srgbClr val="FFFFFF"/>
              </a:solidFill>
              <a:cs typeface="Arial"/>
            </a:endParaRPr>
          </a:p>
        </p:txBody>
      </p:sp>
      <p:sp>
        <p:nvSpPr>
          <p:cNvPr id="18" name="Rechteck 5">
            <a:extLst>
              <a:ext uri="{FF2B5EF4-FFF2-40B4-BE49-F238E27FC236}">
                <a16:creationId xmlns:a16="http://schemas.microsoft.com/office/drawing/2014/main" id="{6E46B31F-6C9D-4268-A7F9-7652B2B28106}"/>
              </a:ext>
            </a:extLst>
          </p:cNvPr>
          <p:cNvSpPr/>
          <p:nvPr/>
        </p:nvSpPr>
        <p:spPr>
          <a:xfrm>
            <a:off x="1740725" y="1789631"/>
            <a:ext cx="10101769" cy="2647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a:solidFill>
                  <a:srgbClr val="FFFFFF"/>
                </a:solidFill>
                <a:cs typeface="Arial"/>
              </a:rPr>
              <a:t>Government Officials</a:t>
            </a:r>
          </a:p>
        </p:txBody>
      </p:sp>
      <p:sp>
        <p:nvSpPr>
          <p:cNvPr id="22" name="Rechteck 5">
            <a:extLst>
              <a:ext uri="{FF2B5EF4-FFF2-40B4-BE49-F238E27FC236}">
                <a16:creationId xmlns:a16="http://schemas.microsoft.com/office/drawing/2014/main" id="{DEEBE0F3-2D04-4D5F-9B3F-521D8010D9C8}"/>
              </a:ext>
            </a:extLst>
          </p:cNvPr>
          <p:cNvSpPr/>
          <p:nvPr/>
        </p:nvSpPr>
        <p:spPr>
          <a:xfrm>
            <a:off x="1740725" y="2097512"/>
            <a:ext cx="2454584" cy="39052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a:solidFill>
                  <a:srgbClr val="FFFFFF"/>
                </a:solidFill>
                <a:cs typeface="Arial"/>
              </a:rPr>
              <a:t>Political Decision Makers</a:t>
            </a:r>
          </a:p>
        </p:txBody>
      </p:sp>
      <p:sp>
        <p:nvSpPr>
          <p:cNvPr id="23" name="Rechteck 5">
            <a:extLst>
              <a:ext uri="{FF2B5EF4-FFF2-40B4-BE49-F238E27FC236}">
                <a16:creationId xmlns:a16="http://schemas.microsoft.com/office/drawing/2014/main" id="{81DCD6DA-6EDA-44DF-8A35-EAD158BC30B8}"/>
              </a:ext>
            </a:extLst>
          </p:cNvPr>
          <p:cNvSpPr/>
          <p:nvPr/>
        </p:nvSpPr>
        <p:spPr>
          <a:xfrm>
            <a:off x="5565876" y="2115336"/>
            <a:ext cx="2454584" cy="39052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a:solidFill>
                  <a:srgbClr val="FFFFFF"/>
                </a:solidFill>
                <a:cs typeface="Arial"/>
              </a:rPr>
              <a:t>Policy Advisors</a:t>
            </a:r>
          </a:p>
        </p:txBody>
      </p:sp>
      <p:sp>
        <p:nvSpPr>
          <p:cNvPr id="24" name="Rechteck 5">
            <a:extLst>
              <a:ext uri="{FF2B5EF4-FFF2-40B4-BE49-F238E27FC236}">
                <a16:creationId xmlns:a16="http://schemas.microsoft.com/office/drawing/2014/main" id="{D71F6364-B87F-4312-8C4E-728B29146331}"/>
              </a:ext>
            </a:extLst>
          </p:cNvPr>
          <p:cNvSpPr/>
          <p:nvPr/>
        </p:nvSpPr>
        <p:spPr>
          <a:xfrm>
            <a:off x="9254401" y="2108560"/>
            <a:ext cx="2586738" cy="39052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a:solidFill>
                  <a:srgbClr val="FFFFFF"/>
                </a:solidFill>
                <a:cs typeface="Arial"/>
              </a:rPr>
              <a:t>Technical Experts</a:t>
            </a:r>
          </a:p>
        </p:txBody>
      </p:sp>
      <p:sp>
        <p:nvSpPr>
          <p:cNvPr id="36" name="Rechteck 14">
            <a:extLst>
              <a:ext uri="{FF2B5EF4-FFF2-40B4-BE49-F238E27FC236}">
                <a16:creationId xmlns:a16="http://schemas.microsoft.com/office/drawing/2014/main" id="{83F52B0F-5732-426F-BD57-A7F30415BBFA}"/>
              </a:ext>
            </a:extLst>
          </p:cNvPr>
          <p:cNvSpPr/>
          <p:nvPr/>
        </p:nvSpPr>
        <p:spPr>
          <a:xfrm>
            <a:off x="322381" y="2775515"/>
            <a:ext cx="1248466" cy="314499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a:solidFill>
                  <a:schemeClr val="bg2"/>
                </a:solidFill>
              </a:rPr>
              <a:t>Activities</a:t>
            </a:r>
          </a:p>
          <a:p>
            <a:pPr algn="ctr"/>
            <a:r>
              <a:rPr lang="en-GB" sz="1200">
                <a:solidFill>
                  <a:schemeClr val="bg2"/>
                </a:solidFill>
                <a:cs typeface="Arial"/>
              </a:rPr>
              <a:t>(Workshops, E-Learning)</a:t>
            </a:r>
          </a:p>
        </p:txBody>
      </p:sp>
      <p:sp>
        <p:nvSpPr>
          <p:cNvPr id="5" name="Rechteck 4">
            <a:extLst>
              <a:ext uri="{FF2B5EF4-FFF2-40B4-BE49-F238E27FC236}">
                <a16:creationId xmlns:a16="http://schemas.microsoft.com/office/drawing/2014/main" id="{3D2BFD88-C5D6-4F61-9778-4CDE39C0E869}"/>
              </a:ext>
            </a:extLst>
          </p:cNvPr>
          <p:cNvSpPr/>
          <p:nvPr/>
        </p:nvSpPr>
        <p:spPr>
          <a:xfrm>
            <a:off x="1913959" y="2972942"/>
            <a:ext cx="785230" cy="34678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0" err="1"/>
              <a:t>GovTech</a:t>
            </a:r>
            <a:endParaRPr lang="de-DE" sz="600" b="0"/>
          </a:p>
        </p:txBody>
      </p:sp>
      <p:sp>
        <p:nvSpPr>
          <p:cNvPr id="37" name="Rechteck 36">
            <a:extLst>
              <a:ext uri="{FF2B5EF4-FFF2-40B4-BE49-F238E27FC236}">
                <a16:creationId xmlns:a16="http://schemas.microsoft.com/office/drawing/2014/main" id="{137FC327-1C96-467A-B06A-0986A1641339}"/>
              </a:ext>
            </a:extLst>
          </p:cNvPr>
          <p:cNvSpPr/>
          <p:nvPr/>
        </p:nvSpPr>
        <p:spPr>
          <a:xfrm>
            <a:off x="2764021" y="2979373"/>
            <a:ext cx="785230" cy="34678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0"/>
              <a:t>Global Community</a:t>
            </a:r>
          </a:p>
        </p:txBody>
      </p:sp>
      <p:sp>
        <p:nvSpPr>
          <p:cNvPr id="41" name="Rechteck 40">
            <a:extLst>
              <a:ext uri="{FF2B5EF4-FFF2-40B4-BE49-F238E27FC236}">
                <a16:creationId xmlns:a16="http://schemas.microsoft.com/office/drawing/2014/main" id="{4EF14C6E-9C30-4A7C-8ABE-248E296A85CC}"/>
              </a:ext>
            </a:extLst>
          </p:cNvPr>
          <p:cNvSpPr/>
          <p:nvPr/>
        </p:nvSpPr>
        <p:spPr>
          <a:xfrm>
            <a:off x="3631586" y="2979373"/>
            <a:ext cx="785230" cy="34678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0"/>
              <a:t>Whole-of-Government Approach</a:t>
            </a:r>
          </a:p>
        </p:txBody>
      </p:sp>
      <p:sp>
        <p:nvSpPr>
          <p:cNvPr id="42" name="Rechteck 41">
            <a:extLst>
              <a:ext uri="{FF2B5EF4-FFF2-40B4-BE49-F238E27FC236}">
                <a16:creationId xmlns:a16="http://schemas.microsoft.com/office/drawing/2014/main" id="{F1339F65-A336-4947-A5F2-B7B87AD5653E}"/>
              </a:ext>
            </a:extLst>
          </p:cNvPr>
          <p:cNvSpPr/>
          <p:nvPr/>
        </p:nvSpPr>
        <p:spPr>
          <a:xfrm>
            <a:off x="4505206" y="2979373"/>
            <a:ext cx="785230" cy="34678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0"/>
              <a:t>Green Stack</a:t>
            </a:r>
          </a:p>
        </p:txBody>
      </p:sp>
      <p:sp>
        <p:nvSpPr>
          <p:cNvPr id="43" name="Rechteck 42">
            <a:extLst>
              <a:ext uri="{FF2B5EF4-FFF2-40B4-BE49-F238E27FC236}">
                <a16:creationId xmlns:a16="http://schemas.microsoft.com/office/drawing/2014/main" id="{867F4954-1B17-490D-BE11-664E01FA7354}"/>
              </a:ext>
            </a:extLst>
          </p:cNvPr>
          <p:cNvSpPr/>
          <p:nvPr/>
        </p:nvSpPr>
        <p:spPr>
          <a:xfrm>
            <a:off x="5352938" y="2979373"/>
            <a:ext cx="785230" cy="34678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0"/>
              <a:t>Open Source Solutions</a:t>
            </a:r>
          </a:p>
        </p:txBody>
      </p:sp>
      <p:sp>
        <p:nvSpPr>
          <p:cNvPr id="49" name="Rechteck 48">
            <a:extLst>
              <a:ext uri="{FF2B5EF4-FFF2-40B4-BE49-F238E27FC236}">
                <a16:creationId xmlns:a16="http://schemas.microsoft.com/office/drawing/2014/main" id="{49F8B250-0D27-4DAD-BC45-F6713B76AC20}"/>
              </a:ext>
            </a:extLst>
          </p:cNvPr>
          <p:cNvSpPr/>
          <p:nvPr/>
        </p:nvSpPr>
        <p:spPr>
          <a:xfrm>
            <a:off x="7485316" y="2983690"/>
            <a:ext cx="785230" cy="34678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0"/>
              <a:t>Digital Public Goods</a:t>
            </a:r>
          </a:p>
        </p:txBody>
      </p:sp>
      <p:sp>
        <p:nvSpPr>
          <p:cNvPr id="50" name="Rechteck 49">
            <a:extLst>
              <a:ext uri="{FF2B5EF4-FFF2-40B4-BE49-F238E27FC236}">
                <a16:creationId xmlns:a16="http://schemas.microsoft.com/office/drawing/2014/main" id="{E1C54719-C78D-4011-BDBB-25D0988451BD}"/>
              </a:ext>
            </a:extLst>
          </p:cNvPr>
          <p:cNvSpPr/>
          <p:nvPr/>
        </p:nvSpPr>
        <p:spPr>
          <a:xfrm>
            <a:off x="8369530" y="2983384"/>
            <a:ext cx="785230" cy="34678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0"/>
              <a:t>Building Blocks</a:t>
            </a:r>
          </a:p>
        </p:txBody>
      </p:sp>
      <p:sp>
        <p:nvSpPr>
          <p:cNvPr id="51" name="Rechteck 50">
            <a:extLst>
              <a:ext uri="{FF2B5EF4-FFF2-40B4-BE49-F238E27FC236}">
                <a16:creationId xmlns:a16="http://schemas.microsoft.com/office/drawing/2014/main" id="{300BCA6A-CF47-4239-8CDC-3C4819D91D38}"/>
              </a:ext>
            </a:extLst>
          </p:cNvPr>
          <p:cNvSpPr/>
          <p:nvPr/>
        </p:nvSpPr>
        <p:spPr>
          <a:xfrm>
            <a:off x="9254402" y="2998100"/>
            <a:ext cx="785230" cy="34678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0">
                <a:cs typeface="Arial"/>
              </a:rPr>
              <a:t>Interoperability</a:t>
            </a:r>
            <a:endParaRPr lang="en-US" sz="700" b="0"/>
          </a:p>
        </p:txBody>
      </p:sp>
      <p:sp>
        <p:nvSpPr>
          <p:cNvPr id="52" name="Rechteck 51">
            <a:extLst>
              <a:ext uri="{FF2B5EF4-FFF2-40B4-BE49-F238E27FC236}">
                <a16:creationId xmlns:a16="http://schemas.microsoft.com/office/drawing/2014/main" id="{4560C7E5-7F1E-4AA0-9F5F-A92BC892DD62}"/>
              </a:ext>
            </a:extLst>
          </p:cNvPr>
          <p:cNvSpPr/>
          <p:nvPr/>
        </p:nvSpPr>
        <p:spPr>
          <a:xfrm>
            <a:off x="10139274" y="3006226"/>
            <a:ext cx="785230" cy="34678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 b="0"/>
              <a:t>Digital Accessibility &amp; Inclusiveness</a:t>
            </a:r>
          </a:p>
        </p:txBody>
      </p:sp>
      <p:sp>
        <p:nvSpPr>
          <p:cNvPr id="53" name="Rechteck 52">
            <a:extLst>
              <a:ext uri="{FF2B5EF4-FFF2-40B4-BE49-F238E27FC236}">
                <a16:creationId xmlns:a16="http://schemas.microsoft.com/office/drawing/2014/main" id="{0F2DDE46-BF45-43CE-9C66-33EF1B31CDDD}"/>
              </a:ext>
            </a:extLst>
          </p:cNvPr>
          <p:cNvSpPr/>
          <p:nvPr/>
        </p:nvSpPr>
        <p:spPr>
          <a:xfrm>
            <a:off x="11024146" y="3006226"/>
            <a:ext cx="785230" cy="34678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a:t>Financing</a:t>
            </a:r>
            <a:endParaRPr lang="de-DE" sz="700" b="0"/>
          </a:p>
        </p:txBody>
      </p:sp>
      <p:sp>
        <p:nvSpPr>
          <p:cNvPr id="54" name="Rechteck 10">
            <a:extLst>
              <a:ext uri="{FF2B5EF4-FFF2-40B4-BE49-F238E27FC236}">
                <a16:creationId xmlns:a16="http://schemas.microsoft.com/office/drawing/2014/main" id="{861EEF4E-20B0-42C4-B85D-6FBC7390EF4F}"/>
              </a:ext>
            </a:extLst>
          </p:cNvPr>
          <p:cNvSpPr/>
          <p:nvPr/>
        </p:nvSpPr>
        <p:spPr>
          <a:xfrm>
            <a:off x="9254402" y="5349539"/>
            <a:ext cx="2644326" cy="3911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a:solidFill>
                  <a:srgbClr val="FFFFFF"/>
                </a:solidFill>
              </a:rPr>
              <a:t>Model Reference Plattform</a:t>
            </a:r>
            <a:endParaRPr lang="de-DE" sz="1200">
              <a:solidFill>
                <a:srgbClr val="FFFFFF"/>
              </a:solidFill>
              <a:cs typeface="Arial"/>
            </a:endParaRPr>
          </a:p>
        </p:txBody>
      </p:sp>
      <p:sp>
        <p:nvSpPr>
          <p:cNvPr id="55" name="Rechteck 54">
            <a:extLst>
              <a:ext uri="{FF2B5EF4-FFF2-40B4-BE49-F238E27FC236}">
                <a16:creationId xmlns:a16="http://schemas.microsoft.com/office/drawing/2014/main" id="{E84E343E-C957-44B6-830C-E6D3217BEE6C}"/>
              </a:ext>
            </a:extLst>
          </p:cNvPr>
          <p:cNvSpPr/>
          <p:nvPr/>
        </p:nvSpPr>
        <p:spPr>
          <a:xfrm>
            <a:off x="11099834" y="5664044"/>
            <a:ext cx="723206" cy="34111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a:solidFill>
                  <a:srgbClr val="FFFFFF"/>
                </a:solidFill>
              </a:rPr>
              <a:t>Building Block Approach</a:t>
            </a:r>
            <a:endParaRPr lang="de-DE" sz="700">
              <a:solidFill>
                <a:srgbClr val="FFFFFF"/>
              </a:solidFill>
              <a:cs typeface="Arial"/>
            </a:endParaRPr>
          </a:p>
        </p:txBody>
      </p:sp>
      <p:sp>
        <p:nvSpPr>
          <p:cNvPr id="56" name="Rechteck 55">
            <a:extLst>
              <a:ext uri="{FF2B5EF4-FFF2-40B4-BE49-F238E27FC236}">
                <a16:creationId xmlns:a16="http://schemas.microsoft.com/office/drawing/2014/main" id="{9EFF1FF7-3655-4097-84C4-27496A6BC888}"/>
              </a:ext>
            </a:extLst>
          </p:cNvPr>
          <p:cNvSpPr/>
          <p:nvPr/>
        </p:nvSpPr>
        <p:spPr>
          <a:xfrm>
            <a:off x="10258929" y="5664044"/>
            <a:ext cx="765217" cy="34540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
              <a:t>Sandbox Environment</a:t>
            </a:r>
          </a:p>
        </p:txBody>
      </p:sp>
      <p:sp>
        <p:nvSpPr>
          <p:cNvPr id="57" name="Rechteck 56">
            <a:extLst>
              <a:ext uri="{FF2B5EF4-FFF2-40B4-BE49-F238E27FC236}">
                <a16:creationId xmlns:a16="http://schemas.microsoft.com/office/drawing/2014/main" id="{25722590-D34D-4448-80B6-253CC6A621E5}"/>
              </a:ext>
            </a:extLst>
          </p:cNvPr>
          <p:cNvSpPr/>
          <p:nvPr/>
        </p:nvSpPr>
        <p:spPr>
          <a:xfrm>
            <a:off x="9364051" y="5664044"/>
            <a:ext cx="775223" cy="34540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a:solidFill>
                  <a:srgbClr val="FFFFFF"/>
                </a:solidFill>
              </a:rPr>
              <a:t>Use Case Development</a:t>
            </a:r>
            <a:endParaRPr lang="de-DE" sz="700">
              <a:solidFill>
                <a:srgbClr val="FFFFFF"/>
              </a:solidFill>
              <a:cs typeface="Arial"/>
            </a:endParaRPr>
          </a:p>
        </p:txBody>
      </p:sp>
      <p:sp>
        <p:nvSpPr>
          <p:cNvPr id="59" name="Rechteck 58">
            <a:extLst>
              <a:ext uri="{FF2B5EF4-FFF2-40B4-BE49-F238E27FC236}">
                <a16:creationId xmlns:a16="http://schemas.microsoft.com/office/drawing/2014/main" id="{52E8B291-0D7C-4BEB-9762-9E6B77F35EFB}"/>
              </a:ext>
            </a:extLst>
          </p:cNvPr>
          <p:cNvSpPr/>
          <p:nvPr/>
        </p:nvSpPr>
        <p:spPr>
          <a:xfrm>
            <a:off x="6720035" y="3626376"/>
            <a:ext cx="785230" cy="34678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0">
                <a:cs typeface="Arial"/>
              </a:rPr>
              <a:t>Data Protection</a:t>
            </a:r>
          </a:p>
        </p:txBody>
      </p:sp>
      <p:sp>
        <p:nvSpPr>
          <p:cNvPr id="60" name="Rechteck 59">
            <a:extLst>
              <a:ext uri="{FF2B5EF4-FFF2-40B4-BE49-F238E27FC236}">
                <a16:creationId xmlns:a16="http://schemas.microsoft.com/office/drawing/2014/main" id="{E555F45A-AA1F-4CCA-8C9F-1886D8A8CBA5}"/>
              </a:ext>
            </a:extLst>
          </p:cNvPr>
          <p:cNvSpPr/>
          <p:nvPr/>
        </p:nvSpPr>
        <p:spPr>
          <a:xfrm>
            <a:off x="10699168" y="3668853"/>
            <a:ext cx="785230" cy="32469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0">
                <a:cs typeface="Arial"/>
              </a:rPr>
              <a:t>Cybersecurity</a:t>
            </a:r>
            <a:endParaRPr lang="en-US" sz="900"/>
          </a:p>
        </p:txBody>
      </p:sp>
      <p:sp>
        <p:nvSpPr>
          <p:cNvPr id="61" name="Rechteck 60">
            <a:extLst>
              <a:ext uri="{FF2B5EF4-FFF2-40B4-BE49-F238E27FC236}">
                <a16:creationId xmlns:a16="http://schemas.microsoft.com/office/drawing/2014/main" id="{C0EF6CF5-1027-4A08-B77F-6B50DF99A1D1}"/>
              </a:ext>
            </a:extLst>
          </p:cNvPr>
          <p:cNvSpPr/>
          <p:nvPr/>
        </p:nvSpPr>
        <p:spPr>
          <a:xfrm>
            <a:off x="9696788" y="3671009"/>
            <a:ext cx="785230" cy="32469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0">
                <a:cs typeface="Arial"/>
              </a:rPr>
              <a:t>Privacy</a:t>
            </a:r>
            <a:endParaRPr lang="en-US" sz="800"/>
          </a:p>
        </p:txBody>
      </p:sp>
      <p:sp>
        <p:nvSpPr>
          <p:cNvPr id="9" name="Rechteck 8">
            <a:extLst>
              <a:ext uri="{FF2B5EF4-FFF2-40B4-BE49-F238E27FC236}">
                <a16:creationId xmlns:a16="http://schemas.microsoft.com/office/drawing/2014/main" id="{32E78DB6-6799-421A-B0A3-58A7F704703B}"/>
              </a:ext>
            </a:extLst>
          </p:cNvPr>
          <p:cNvSpPr/>
          <p:nvPr/>
        </p:nvSpPr>
        <p:spPr>
          <a:xfrm>
            <a:off x="1997626" y="6192375"/>
            <a:ext cx="1149827" cy="346788"/>
          </a:xfrm>
          <a:prstGeom prst="rect">
            <a:avLst/>
          </a:prstGeom>
          <a:no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solidFill>
                  <a:schemeClr val="accent3">
                    <a:lumMod val="50000"/>
                  </a:schemeClr>
                </a:solidFill>
              </a:rPr>
              <a:t>= conducted externally </a:t>
            </a:r>
          </a:p>
        </p:txBody>
      </p:sp>
      <p:sp>
        <p:nvSpPr>
          <p:cNvPr id="67" name="Rechteck 66">
            <a:extLst>
              <a:ext uri="{FF2B5EF4-FFF2-40B4-BE49-F238E27FC236}">
                <a16:creationId xmlns:a16="http://schemas.microsoft.com/office/drawing/2014/main" id="{654A6677-0D29-4A59-B439-78F2FA54886F}"/>
              </a:ext>
            </a:extLst>
          </p:cNvPr>
          <p:cNvSpPr/>
          <p:nvPr/>
        </p:nvSpPr>
        <p:spPr>
          <a:xfrm>
            <a:off x="1997626" y="5763374"/>
            <a:ext cx="1149827" cy="324690"/>
          </a:xfrm>
          <a:prstGeom prst="rect">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solidFill>
                  <a:schemeClr val="accent3">
                    <a:lumMod val="50000"/>
                  </a:schemeClr>
                </a:solidFill>
              </a:rPr>
              <a:t>= conducted within GovStack</a:t>
            </a:r>
          </a:p>
        </p:txBody>
      </p:sp>
      <p:pic>
        <p:nvPicPr>
          <p:cNvPr id="7" name="Grafik 6" descr="Benutzer">
            <a:extLst>
              <a:ext uri="{FF2B5EF4-FFF2-40B4-BE49-F238E27FC236}">
                <a16:creationId xmlns:a16="http://schemas.microsoft.com/office/drawing/2014/main" id="{BB66659F-89A1-4608-81CF-879042B0D9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607" y="2214371"/>
            <a:ext cx="547331" cy="547331"/>
          </a:xfrm>
          <a:prstGeom prst="rect">
            <a:avLst/>
          </a:prstGeom>
        </p:spPr>
      </p:pic>
      <p:sp>
        <p:nvSpPr>
          <p:cNvPr id="35" name="Rechteck 54">
            <a:extLst>
              <a:ext uri="{FF2B5EF4-FFF2-40B4-BE49-F238E27FC236}">
                <a16:creationId xmlns:a16="http://schemas.microsoft.com/office/drawing/2014/main" id="{AE9F63F6-32EA-4594-A603-6827D18EDAD3}"/>
              </a:ext>
            </a:extLst>
          </p:cNvPr>
          <p:cNvSpPr/>
          <p:nvPr/>
        </p:nvSpPr>
        <p:spPr>
          <a:xfrm>
            <a:off x="10697667" y="6076793"/>
            <a:ext cx="723206" cy="34111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700">
                <a:solidFill>
                  <a:srgbClr val="FFFFFF"/>
                </a:solidFill>
              </a:rPr>
              <a:t>Prototype</a:t>
            </a:r>
            <a:endParaRPr lang="en-US"/>
          </a:p>
        </p:txBody>
      </p:sp>
      <p:sp>
        <p:nvSpPr>
          <p:cNvPr id="38" name="Rechteck 54">
            <a:extLst>
              <a:ext uri="{FF2B5EF4-FFF2-40B4-BE49-F238E27FC236}">
                <a16:creationId xmlns:a16="http://schemas.microsoft.com/office/drawing/2014/main" id="{7B163A34-05A8-42BB-9572-91A3BC3D194A}"/>
              </a:ext>
            </a:extLst>
          </p:cNvPr>
          <p:cNvSpPr/>
          <p:nvPr/>
        </p:nvSpPr>
        <p:spPr>
          <a:xfrm>
            <a:off x="9861584" y="6076794"/>
            <a:ext cx="723206" cy="34111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700" err="1">
                <a:solidFill>
                  <a:srgbClr val="FFFFFF"/>
                </a:solidFill>
              </a:rPr>
              <a:t>Testing</a:t>
            </a:r>
            <a:endParaRPr lang="en-US" err="1"/>
          </a:p>
        </p:txBody>
      </p:sp>
      <p:sp>
        <p:nvSpPr>
          <p:cNvPr id="39" name="Rechteck 58">
            <a:extLst>
              <a:ext uri="{FF2B5EF4-FFF2-40B4-BE49-F238E27FC236}">
                <a16:creationId xmlns:a16="http://schemas.microsoft.com/office/drawing/2014/main" id="{24C203DA-43B9-42F5-9EE3-FC5E521CDCE8}"/>
              </a:ext>
            </a:extLst>
          </p:cNvPr>
          <p:cNvSpPr/>
          <p:nvPr/>
        </p:nvSpPr>
        <p:spPr>
          <a:xfrm>
            <a:off x="6720034" y="4568292"/>
            <a:ext cx="785230" cy="34678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b="0">
                <a:cs typeface="Arial"/>
              </a:rPr>
              <a:t>Digital Skills</a:t>
            </a:r>
            <a:endParaRPr lang="en-US"/>
          </a:p>
        </p:txBody>
      </p:sp>
      <p:sp>
        <p:nvSpPr>
          <p:cNvPr id="40" name="Rechteck 58">
            <a:extLst>
              <a:ext uri="{FF2B5EF4-FFF2-40B4-BE49-F238E27FC236}">
                <a16:creationId xmlns:a16="http://schemas.microsoft.com/office/drawing/2014/main" id="{9317F26D-59A1-456C-80E9-F6AC08649460}"/>
              </a:ext>
            </a:extLst>
          </p:cNvPr>
          <p:cNvSpPr/>
          <p:nvPr/>
        </p:nvSpPr>
        <p:spPr>
          <a:xfrm>
            <a:off x="10699368" y="4144959"/>
            <a:ext cx="785230" cy="34678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b="0" err="1">
                <a:cs typeface="Arial"/>
              </a:rPr>
              <a:t>Microprocurements</a:t>
            </a:r>
            <a:endParaRPr lang="en-US" err="1"/>
          </a:p>
        </p:txBody>
      </p:sp>
      <p:pic>
        <p:nvPicPr>
          <p:cNvPr id="10" name="Grafik 9" descr="Klassenzimmer">
            <a:extLst>
              <a:ext uri="{FF2B5EF4-FFF2-40B4-BE49-F238E27FC236}">
                <a16:creationId xmlns:a16="http://schemas.microsoft.com/office/drawing/2014/main" id="{72A1C752-EE5A-4CB3-BD0D-E94D9D66CB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680" y="5664044"/>
            <a:ext cx="494559" cy="494559"/>
          </a:xfrm>
          <a:prstGeom prst="rect">
            <a:avLst/>
          </a:prstGeom>
        </p:spPr>
      </p:pic>
      <p:sp>
        <p:nvSpPr>
          <p:cNvPr id="44" name="Rechteck 58">
            <a:extLst>
              <a:ext uri="{FF2B5EF4-FFF2-40B4-BE49-F238E27FC236}">
                <a16:creationId xmlns:a16="http://schemas.microsoft.com/office/drawing/2014/main" id="{D1A860B5-CE26-47A5-A529-E6C70A5AA241}"/>
              </a:ext>
            </a:extLst>
          </p:cNvPr>
          <p:cNvSpPr/>
          <p:nvPr/>
        </p:nvSpPr>
        <p:spPr>
          <a:xfrm>
            <a:off x="10699367" y="4568291"/>
            <a:ext cx="785230" cy="34678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b="0">
                <a:cs typeface="Arial"/>
              </a:rPr>
              <a:t>Design &amp; set up of dig.  teams</a:t>
            </a:r>
            <a:endParaRPr lang="en-US"/>
          </a:p>
        </p:txBody>
      </p:sp>
    </p:spTree>
    <p:extLst>
      <p:ext uri="{BB962C8B-B14F-4D97-AF65-F5344CB8AC3E}">
        <p14:creationId xmlns:p14="http://schemas.microsoft.com/office/powerpoint/2010/main" val="3875230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g10e582f46a2_0_41"/>
          <p:cNvSpPr/>
          <p:nvPr/>
        </p:nvSpPr>
        <p:spPr>
          <a:xfrm>
            <a:off x="7840870" y="2554700"/>
            <a:ext cx="4010180" cy="3866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1800">
              <a:solidFill>
                <a:srgbClr val="222222"/>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800">
              <a:solidFill>
                <a:srgbClr val="222222"/>
              </a:solidFill>
              <a:highlight>
                <a:srgbClr val="FFFFFF"/>
              </a:highlight>
              <a:latin typeface="Calibri"/>
              <a:ea typeface="Calibri"/>
              <a:cs typeface="Calibri"/>
              <a:sym typeface="Calibri"/>
            </a:endParaRPr>
          </a:p>
        </p:txBody>
      </p:sp>
      <p:sp>
        <p:nvSpPr>
          <p:cNvPr id="717" name="Google Shape;717;g10e582f46a2_0_41"/>
          <p:cNvSpPr/>
          <p:nvPr/>
        </p:nvSpPr>
        <p:spPr>
          <a:xfrm>
            <a:off x="3505550" y="2554700"/>
            <a:ext cx="4165960" cy="3866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g10e582f46a2_0_41"/>
          <p:cNvSpPr txBox="1">
            <a:spLocks noGrp="1"/>
          </p:cNvSpPr>
          <p:nvPr>
            <p:ph type="sldNum" idx="12"/>
          </p:nvPr>
        </p:nvSpPr>
        <p:spPr>
          <a:xfrm>
            <a:off x="11404803" y="6494980"/>
            <a:ext cx="691500" cy="225300"/>
          </a:xfrm>
          <a:prstGeom prst="rect">
            <a:avLst/>
          </a:prstGeom>
          <a:noFill/>
          <a:ln>
            <a:noFill/>
          </a:ln>
        </p:spPr>
        <p:txBody>
          <a:bodyPr spcFirstLastPara="1" wrap="square" lIns="0" tIns="0" rIns="0" bIns="0" anchor="b" anchorCtr="0">
            <a:noAutofit/>
          </a:bodyPr>
          <a:lstStyle/>
          <a:p>
            <a:pPr marL="0" lvl="0" indent="0" algn="r" rtl="0">
              <a:lnSpc>
                <a:spcPct val="109000"/>
              </a:lnSpc>
              <a:spcBef>
                <a:spcPts val="0"/>
              </a:spcBef>
              <a:spcAft>
                <a:spcPts val="0"/>
              </a:spcAft>
              <a:buClr>
                <a:schemeClr val="dk2"/>
              </a:buClr>
              <a:buSzPts val="1300"/>
              <a:buFont typeface="Arial"/>
              <a:buNone/>
            </a:pPr>
            <a:fld id="{00000000-1234-1234-1234-123412341234}" type="slidenum">
              <a:rPr lang="fr-CH"/>
              <a:t>27</a:t>
            </a:fld>
            <a:endParaRPr/>
          </a:p>
        </p:txBody>
      </p:sp>
      <p:sp>
        <p:nvSpPr>
          <p:cNvPr id="719" name="Google Shape;719;g10e582f46a2_0_41"/>
          <p:cNvSpPr txBox="1">
            <a:spLocks noGrp="1"/>
          </p:cNvSpPr>
          <p:nvPr>
            <p:ph type="title"/>
          </p:nvPr>
        </p:nvSpPr>
        <p:spPr>
          <a:xfrm>
            <a:off x="181575" y="457900"/>
            <a:ext cx="9133800" cy="788100"/>
          </a:xfrm>
          <a:prstGeom prst="rect">
            <a:avLst/>
          </a:prstGeom>
          <a:noFill/>
          <a:ln>
            <a:noFill/>
          </a:ln>
        </p:spPr>
        <p:txBody>
          <a:bodyPr spcFirstLastPara="1" wrap="square" lIns="0" tIns="0" rIns="0" bIns="0" anchor="t" anchorCtr="0">
            <a:noAutofit/>
          </a:bodyPr>
          <a:lstStyle/>
          <a:p>
            <a:pPr>
              <a:buSzPts val="2700"/>
            </a:pPr>
            <a:r>
              <a:rPr lang="fr-CH"/>
              <a:t>C3: </a:t>
            </a:r>
            <a:r>
              <a:rPr lang="fr-CH" err="1"/>
              <a:t>Capacity</a:t>
            </a:r>
            <a:r>
              <a:rPr lang="fr-CH"/>
              <a:t> </a:t>
            </a:r>
            <a:r>
              <a:rPr lang="fr-CH" err="1"/>
              <a:t>Development</a:t>
            </a:r>
          </a:p>
        </p:txBody>
      </p:sp>
      <p:sp>
        <p:nvSpPr>
          <p:cNvPr id="720" name="Google Shape;720;g10e582f46a2_0_41"/>
          <p:cNvSpPr txBox="1"/>
          <p:nvPr/>
        </p:nvSpPr>
        <p:spPr>
          <a:xfrm>
            <a:off x="3611624" y="2594050"/>
            <a:ext cx="4059885" cy="434346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600" b="1" err="1"/>
              <a:t>Activities</a:t>
            </a:r>
            <a:r>
              <a:rPr lang="fr-CH" sz="1600" b="1"/>
              <a:t> (in </a:t>
            </a:r>
            <a:r>
              <a:rPr lang="fr-CH" sz="1600" b="1" err="1"/>
              <a:t>bullet</a:t>
            </a:r>
            <a:r>
              <a:rPr lang="fr-CH" sz="1600" b="1"/>
              <a:t> points):</a:t>
            </a:r>
            <a:endParaRPr lang="en-US" sz="1600" b="1">
              <a:cs typeface="Arial"/>
            </a:endParaRPr>
          </a:p>
          <a:p>
            <a:pPr marL="179705" lvl="0" indent="-178435" algn="l" rtl="0">
              <a:lnSpc>
                <a:spcPct val="115000"/>
              </a:lnSpc>
              <a:spcBef>
                <a:spcPts val="0"/>
              </a:spcBef>
              <a:spcAft>
                <a:spcPts val="0"/>
              </a:spcAft>
              <a:buClr>
                <a:srgbClr val="222222"/>
              </a:buClr>
              <a:buSzPts val="1400"/>
              <a:buChar char="●"/>
            </a:pPr>
            <a:r>
              <a:rPr lang="fr-CH" sz="1600" u="sng" err="1">
                <a:solidFill>
                  <a:srgbClr val="222222"/>
                </a:solidFill>
              </a:rPr>
              <a:t>Needs</a:t>
            </a:r>
            <a:r>
              <a:rPr lang="fr-CH" sz="1600" u="sng">
                <a:solidFill>
                  <a:srgbClr val="222222"/>
                </a:solidFill>
              </a:rPr>
              <a:t> </a:t>
            </a:r>
            <a:r>
              <a:rPr lang="fr-CH" sz="1600" u="sng" err="1">
                <a:solidFill>
                  <a:srgbClr val="222222"/>
                </a:solidFill>
              </a:rPr>
              <a:t>Assessments</a:t>
            </a:r>
            <a:r>
              <a:rPr lang="fr-CH" sz="1600" u="sng">
                <a:solidFill>
                  <a:srgbClr val="222222"/>
                </a:solidFill>
              </a:rPr>
              <a:t> </a:t>
            </a:r>
            <a:r>
              <a:rPr lang="fr-CH" sz="1600">
                <a:solidFill>
                  <a:srgbClr val="222222"/>
                </a:solidFill>
              </a:rPr>
              <a:t>/ </a:t>
            </a:r>
            <a:r>
              <a:rPr lang="fr-CH" sz="1600" err="1">
                <a:solidFill>
                  <a:srgbClr val="222222"/>
                </a:solidFill>
              </a:rPr>
              <a:t>Status</a:t>
            </a:r>
            <a:r>
              <a:rPr lang="fr-CH" sz="1600">
                <a:solidFill>
                  <a:srgbClr val="222222"/>
                </a:solidFill>
              </a:rPr>
              <a:t> Quo </a:t>
            </a:r>
            <a:r>
              <a:rPr lang="fr-CH" sz="1600" err="1">
                <a:solidFill>
                  <a:srgbClr val="222222"/>
                </a:solidFill>
              </a:rPr>
              <a:t>Assessments</a:t>
            </a:r>
            <a:r>
              <a:rPr lang="fr-CH" sz="1600">
                <a:solidFill>
                  <a:srgbClr val="222222"/>
                </a:solidFill>
              </a:rPr>
              <a:t> (e.g., </a:t>
            </a:r>
            <a:r>
              <a:rPr lang="fr-CH" sz="1600" err="1">
                <a:solidFill>
                  <a:srgbClr val="222222"/>
                </a:solidFill>
              </a:rPr>
              <a:t>including</a:t>
            </a:r>
            <a:r>
              <a:rPr lang="fr-CH" sz="1600">
                <a:solidFill>
                  <a:srgbClr val="222222"/>
                </a:solidFill>
              </a:rPr>
              <a:t> DEI)</a:t>
            </a:r>
            <a:endParaRPr lang="fr-CH" sz="1600">
              <a:solidFill>
                <a:srgbClr val="222222"/>
              </a:solidFill>
              <a:cs typeface="Arial"/>
            </a:endParaRPr>
          </a:p>
          <a:p>
            <a:pPr marL="179705" lvl="0" indent="-178435" algn="l" rtl="0">
              <a:lnSpc>
                <a:spcPct val="115000"/>
              </a:lnSpc>
              <a:spcBef>
                <a:spcPts val="0"/>
              </a:spcBef>
              <a:spcAft>
                <a:spcPts val="0"/>
              </a:spcAft>
              <a:buClr>
                <a:srgbClr val="222222"/>
              </a:buClr>
              <a:buSzPts val="1400"/>
              <a:buChar char="●"/>
            </a:pPr>
            <a:r>
              <a:rPr lang="fr-CH" sz="1600" err="1">
                <a:solidFill>
                  <a:srgbClr val="222222"/>
                </a:solidFill>
              </a:rPr>
              <a:t>co</a:t>
            </a:r>
            <a:r>
              <a:rPr lang="fr-CH" sz="1600">
                <a:solidFill>
                  <a:srgbClr val="222222"/>
                </a:solidFill>
              </a:rPr>
              <a:t>-Design the </a:t>
            </a:r>
            <a:r>
              <a:rPr lang="fr-CH" sz="1600" u="sng" err="1">
                <a:solidFill>
                  <a:srgbClr val="222222"/>
                </a:solidFill>
              </a:rPr>
              <a:t>capacity</a:t>
            </a:r>
            <a:r>
              <a:rPr lang="fr-CH" sz="1600" u="sng">
                <a:solidFill>
                  <a:srgbClr val="222222"/>
                </a:solidFill>
              </a:rPr>
              <a:t> </a:t>
            </a:r>
            <a:r>
              <a:rPr lang="fr-CH" sz="1600" u="sng" err="1">
                <a:solidFill>
                  <a:srgbClr val="222222"/>
                </a:solidFill>
              </a:rPr>
              <a:t>development</a:t>
            </a:r>
            <a:r>
              <a:rPr lang="fr-CH" sz="1600" u="sng">
                <a:solidFill>
                  <a:srgbClr val="222222"/>
                </a:solidFill>
              </a:rPr>
              <a:t> program</a:t>
            </a:r>
            <a:r>
              <a:rPr lang="fr-CH" sz="1600">
                <a:solidFill>
                  <a:srgbClr val="222222"/>
                </a:solidFill>
              </a:rPr>
              <a:t> </a:t>
            </a:r>
            <a:r>
              <a:rPr lang="fr-CH" sz="1600" err="1">
                <a:solidFill>
                  <a:srgbClr val="222222"/>
                </a:solidFill>
              </a:rPr>
              <a:t>with</a:t>
            </a:r>
            <a:r>
              <a:rPr lang="fr-CH" sz="1600">
                <a:solidFill>
                  <a:srgbClr val="222222"/>
                </a:solidFill>
              </a:rPr>
              <a:t> key country </a:t>
            </a:r>
            <a:r>
              <a:rPr lang="fr-CH" sz="1600" err="1">
                <a:solidFill>
                  <a:srgbClr val="222222"/>
                </a:solidFill>
              </a:rPr>
              <a:t>authorities</a:t>
            </a:r>
            <a:r>
              <a:rPr lang="fr-CH" sz="1600">
                <a:solidFill>
                  <a:srgbClr val="222222"/>
                </a:solidFill>
              </a:rPr>
              <a:t> </a:t>
            </a:r>
            <a:r>
              <a:rPr lang="fr-CH" sz="1600" err="1">
                <a:solidFill>
                  <a:srgbClr val="222222"/>
                </a:solidFill>
              </a:rPr>
              <a:t>using</a:t>
            </a:r>
            <a:r>
              <a:rPr lang="fr-CH" sz="1600">
                <a:solidFill>
                  <a:srgbClr val="222222"/>
                </a:solidFill>
              </a:rPr>
              <a:t> the </a:t>
            </a:r>
            <a:r>
              <a:rPr lang="fr-CH" sz="1600" err="1">
                <a:solidFill>
                  <a:srgbClr val="FF0000"/>
                </a:solidFill>
              </a:rPr>
              <a:t>GovStack</a:t>
            </a:r>
            <a:r>
              <a:rPr lang="fr-CH" sz="1600">
                <a:solidFill>
                  <a:srgbClr val="FF0000"/>
                </a:solidFill>
              </a:rPr>
              <a:t> </a:t>
            </a:r>
            <a:r>
              <a:rPr lang="fr-CH" sz="1600" err="1">
                <a:solidFill>
                  <a:srgbClr val="FF0000"/>
                </a:solidFill>
              </a:rPr>
              <a:t>Capacity</a:t>
            </a:r>
            <a:r>
              <a:rPr lang="fr-CH" sz="1600">
                <a:solidFill>
                  <a:srgbClr val="FF0000"/>
                </a:solidFill>
              </a:rPr>
              <a:t> </a:t>
            </a:r>
            <a:r>
              <a:rPr lang="fr-CH" sz="1600" err="1">
                <a:solidFill>
                  <a:srgbClr val="FF0000"/>
                </a:solidFill>
              </a:rPr>
              <a:t>Development</a:t>
            </a:r>
            <a:endParaRPr sz="1600" err="1">
              <a:solidFill>
                <a:srgbClr val="FF0000"/>
              </a:solidFill>
              <a:cs typeface="Arial"/>
            </a:endParaRPr>
          </a:p>
          <a:p>
            <a:pPr marL="179705" indent="-178435">
              <a:lnSpc>
                <a:spcPct val="115000"/>
              </a:lnSpc>
              <a:spcBef>
                <a:spcPts val="0"/>
              </a:spcBef>
              <a:buClr>
                <a:srgbClr val="222222"/>
              </a:buClr>
              <a:buSzPts val="1400"/>
              <a:buChar char="●"/>
            </a:pPr>
            <a:r>
              <a:rPr lang="fr-CH" sz="1600" err="1">
                <a:solidFill>
                  <a:srgbClr val="222222"/>
                </a:solidFill>
                <a:cs typeface="Arial"/>
              </a:rPr>
              <a:t>Provide</a:t>
            </a:r>
            <a:r>
              <a:rPr lang="fr-CH" sz="1600">
                <a:solidFill>
                  <a:srgbClr val="222222"/>
                </a:solidFill>
                <a:cs typeface="Arial"/>
              </a:rPr>
              <a:t> </a:t>
            </a:r>
            <a:r>
              <a:rPr lang="fr-CH" sz="1600" u="sng" err="1">
                <a:solidFill>
                  <a:srgbClr val="222222"/>
                </a:solidFill>
                <a:cs typeface="Arial"/>
              </a:rPr>
              <a:t>e-learnings</a:t>
            </a:r>
            <a:r>
              <a:rPr lang="fr-CH" sz="1600">
                <a:solidFill>
                  <a:srgbClr val="222222"/>
                </a:solidFill>
                <a:cs typeface="Arial"/>
              </a:rPr>
              <a:t> on: </a:t>
            </a:r>
            <a:r>
              <a:rPr lang="fr-CH" sz="1600" err="1">
                <a:solidFill>
                  <a:srgbClr val="222222"/>
                </a:solidFill>
                <a:cs typeface="Arial"/>
              </a:rPr>
              <a:t>GovStack</a:t>
            </a:r>
            <a:r>
              <a:rPr lang="fr-CH" sz="1600">
                <a:solidFill>
                  <a:srgbClr val="222222"/>
                </a:solidFill>
                <a:cs typeface="Arial"/>
              </a:rPr>
              <a:t> and </a:t>
            </a:r>
            <a:r>
              <a:rPr lang="fr-CH" sz="1600" err="1">
                <a:solidFill>
                  <a:srgbClr val="222222"/>
                </a:solidFill>
                <a:cs typeface="Arial"/>
              </a:rPr>
              <a:t>whole</a:t>
            </a:r>
            <a:r>
              <a:rPr lang="fr-CH" sz="1600">
                <a:solidFill>
                  <a:srgbClr val="222222"/>
                </a:solidFill>
                <a:cs typeface="Arial"/>
              </a:rPr>
              <a:t> of </a:t>
            </a:r>
            <a:r>
              <a:rPr lang="fr-CH" sz="1600" err="1">
                <a:solidFill>
                  <a:srgbClr val="222222"/>
                </a:solidFill>
                <a:cs typeface="Arial"/>
              </a:rPr>
              <a:t>government</a:t>
            </a:r>
            <a:r>
              <a:rPr lang="fr-CH" sz="1600">
                <a:solidFill>
                  <a:srgbClr val="222222"/>
                </a:solidFill>
                <a:cs typeface="Arial"/>
              </a:rPr>
              <a:t> </a:t>
            </a:r>
            <a:r>
              <a:rPr lang="fr-CH" sz="1600" err="1">
                <a:solidFill>
                  <a:srgbClr val="222222"/>
                </a:solidFill>
                <a:cs typeface="Arial"/>
              </a:rPr>
              <a:t>approach</a:t>
            </a:r>
            <a:endParaRPr lang="fr-CH" sz="1600">
              <a:solidFill>
                <a:srgbClr val="222222"/>
              </a:solidFill>
            </a:endParaRPr>
          </a:p>
          <a:p>
            <a:pPr marL="179705" indent="-178435">
              <a:lnSpc>
                <a:spcPct val="114999"/>
              </a:lnSpc>
              <a:spcBef>
                <a:spcPts val="0"/>
              </a:spcBef>
              <a:buClr>
                <a:srgbClr val="222222"/>
              </a:buClr>
              <a:buSzPts val="1400"/>
              <a:buChar char="●"/>
            </a:pPr>
            <a:r>
              <a:rPr lang="fr-CH" sz="1600">
                <a:solidFill>
                  <a:srgbClr val="222222"/>
                </a:solidFill>
              </a:rPr>
              <a:t>Run </a:t>
            </a:r>
            <a:r>
              <a:rPr lang="fr-CH" sz="1600" err="1">
                <a:solidFill>
                  <a:srgbClr val="222222"/>
                </a:solidFill>
              </a:rPr>
              <a:t>GovStack</a:t>
            </a:r>
            <a:r>
              <a:rPr lang="fr-CH" sz="1600">
                <a:solidFill>
                  <a:srgbClr val="222222"/>
                </a:solidFill>
              </a:rPr>
              <a:t> </a:t>
            </a:r>
            <a:r>
              <a:rPr lang="fr-CH" sz="1600" err="1">
                <a:solidFill>
                  <a:srgbClr val="222222"/>
                </a:solidFill>
              </a:rPr>
              <a:t>Capacity</a:t>
            </a:r>
            <a:r>
              <a:rPr lang="fr-CH" sz="1600">
                <a:solidFill>
                  <a:srgbClr val="222222"/>
                </a:solidFill>
              </a:rPr>
              <a:t> </a:t>
            </a:r>
            <a:r>
              <a:rPr lang="fr-CH" sz="1600" err="1">
                <a:solidFill>
                  <a:srgbClr val="222222"/>
                </a:solidFill>
              </a:rPr>
              <a:t>Development</a:t>
            </a:r>
            <a:r>
              <a:rPr lang="fr-CH" sz="1600">
                <a:solidFill>
                  <a:srgbClr val="222222"/>
                </a:solidFill>
              </a:rPr>
              <a:t> country </a:t>
            </a:r>
            <a:r>
              <a:rPr lang="fr-CH" sz="1600" err="1">
                <a:solidFill>
                  <a:srgbClr val="222222"/>
                </a:solidFill>
              </a:rPr>
              <a:t>specific</a:t>
            </a:r>
            <a:r>
              <a:rPr lang="fr-CH" sz="1600">
                <a:solidFill>
                  <a:srgbClr val="222222"/>
                </a:solidFill>
              </a:rPr>
              <a:t> </a:t>
            </a:r>
            <a:r>
              <a:rPr lang="fr-CH" sz="1600" u="sng">
                <a:solidFill>
                  <a:srgbClr val="222222"/>
                </a:solidFill>
              </a:rPr>
              <a:t>workshops </a:t>
            </a:r>
            <a:endParaRPr lang="fr-CH" u="sng"/>
          </a:p>
          <a:p>
            <a:pPr marL="179705" indent="-178435">
              <a:lnSpc>
                <a:spcPct val="114999"/>
              </a:lnSpc>
              <a:spcBef>
                <a:spcPts val="0"/>
              </a:spcBef>
              <a:buClr>
                <a:srgbClr val="222222"/>
              </a:buClr>
              <a:buSzPts val="1400"/>
              <a:buChar char="●"/>
            </a:pPr>
            <a:r>
              <a:rPr lang="fr-CH" sz="1600" u="sng">
                <a:solidFill>
                  <a:srgbClr val="222222"/>
                </a:solidFill>
                <a:latin typeface="Arial"/>
                <a:ea typeface="Calibri"/>
                <a:cs typeface="Arial"/>
              </a:rPr>
              <a:t>Data </a:t>
            </a:r>
            <a:r>
              <a:rPr lang="fr-CH" sz="1600" u="sng" err="1">
                <a:solidFill>
                  <a:srgbClr val="222222"/>
                </a:solidFill>
                <a:latin typeface="Arial"/>
                <a:ea typeface="Calibri"/>
                <a:cs typeface="Arial"/>
              </a:rPr>
              <a:t>Gathering</a:t>
            </a:r>
            <a:r>
              <a:rPr lang="fr-CH" sz="1600" u="sng">
                <a:solidFill>
                  <a:srgbClr val="222222"/>
                </a:solidFill>
                <a:latin typeface="Arial"/>
                <a:ea typeface="Calibri"/>
                <a:cs typeface="Arial"/>
              </a:rPr>
              <a:t> of workshops </a:t>
            </a:r>
          </a:p>
          <a:p>
            <a:pPr marL="179705" indent="-178435">
              <a:lnSpc>
                <a:spcPct val="114999"/>
              </a:lnSpc>
              <a:spcBef>
                <a:spcPts val="0"/>
              </a:spcBef>
              <a:buClr>
                <a:srgbClr val="222222"/>
              </a:buClr>
              <a:buSzPts val="1400"/>
              <a:buChar char="●"/>
            </a:pPr>
            <a:r>
              <a:rPr lang="fr-CH" sz="1600" u="sng">
                <a:solidFill>
                  <a:srgbClr val="222222"/>
                </a:solidFill>
                <a:latin typeface="Arial"/>
                <a:ea typeface="Calibri"/>
                <a:cs typeface="Arial"/>
              </a:rPr>
              <a:t>Content Partnership (UNDP, Harvard Kennedy </a:t>
            </a:r>
            <a:r>
              <a:rPr lang="fr-CH" sz="1600" u="sng" err="1">
                <a:solidFill>
                  <a:srgbClr val="222222"/>
                </a:solidFill>
                <a:latin typeface="Arial"/>
                <a:ea typeface="Calibri"/>
                <a:cs typeface="Arial"/>
              </a:rPr>
              <a:t>School</a:t>
            </a:r>
            <a:r>
              <a:rPr lang="fr-CH" sz="1600" u="sng">
                <a:solidFill>
                  <a:srgbClr val="222222"/>
                </a:solidFill>
                <a:latin typeface="Arial"/>
                <a:ea typeface="Calibri"/>
                <a:cs typeface="Arial"/>
              </a:rPr>
              <a:t>)</a:t>
            </a:r>
          </a:p>
          <a:p>
            <a:pPr>
              <a:lnSpc>
                <a:spcPct val="115000"/>
              </a:lnSpc>
              <a:spcBef>
                <a:spcPts val="0"/>
              </a:spcBef>
            </a:pPr>
            <a:endParaRPr lang="en-US" sz="1100">
              <a:solidFill>
                <a:srgbClr val="222222"/>
              </a:solidFill>
              <a:latin typeface="Calibri"/>
              <a:ea typeface="Calibri"/>
              <a:cs typeface="Calibri"/>
            </a:endParaRPr>
          </a:p>
        </p:txBody>
      </p:sp>
      <p:sp>
        <p:nvSpPr>
          <p:cNvPr id="721" name="Google Shape;721;g10e582f46a2_0_41"/>
          <p:cNvSpPr/>
          <p:nvPr/>
        </p:nvSpPr>
        <p:spPr>
          <a:xfrm>
            <a:off x="397050" y="2554700"/>
            <a:ext cx="3003300" cy="3866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g10e582f46a2_0_41"/>
          <p:cNvSpPr txBox="1"/>
          <p:nvPr/>
        </p:nvSpPr>
        <p:spPr>
          <a:xfrm>
            <a:off x="441150" y="2554700"/>
            <a:ext cx="2935800" cy="326983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H" sz="1600" b="1"/>
              <a:t>Audience (to whom this service </a:t>
            </a:r>
            <a:r>
              <a:rPr lang="fr-CH" sz="1600" b="1" err="1"/>
              <a:t>is</a:t>
            </a:r>
            <a:r>
              <a:rPr lang="fr-CH" sz="1600" b="1"/>
              <a:t> </a:t>
            </a:r>
            <a:r>
              <a:rPr lang="fr-CH" sz="1600" b="1" err="1"/>
              <a:t>targeted</a:t>
            </a:r>
            <a:r>
              <a:rPr lang="fr-CH" sz="1600" b="1"/>
              <a:t>):</a:t>
            </a:r>
            <a:endParaRPr sz="1600">
              <a:cs typeface="Arial"/>
            </a:endParaRPr>
          </a:p>
          <a:p>
            <a:pPr marL="179705" indent="-178435">
              <a:lnSpc>
                <a:spcPct val="115000"/>
              </a:lnSpc>
              <a:spcBef>
                <a:spcPts val="0"/>
              </a:spcBef>
              <a:buClr>
                <a:schemeClr val="dk1"/>
              </a:buClr>
              <a:buSzPts val="1400"/>
              <a:buChar char="●"/>
            </a:pPr>
            <a:r>
              <a:rPr lang="fr-CH" sz="1600" err="1">
                <a:solidFill>
                  <a:schemeClr val="dk1"/>
                </a:solidFill>
              </a:rPr>
              <a:t>eGov</a:t>
            </a:r>
            <a:r>
              <a:rPr lang="fr-CH" sz="1600">
                <a:solidFill>
                  <a:schemeClr val="dk1"/>
                </a:solidFill>
              </a:rPr>
              <a:t> </a:t>
            </a:r>
            <a:r>
              <a:rPr lang="fr-CH" sz="1600" err="1">
                <a:solidFill>
                  <a:schemeClr val="dk1"/>
                </a:solidFill>
              </a:rPr>
              <a:t>Authorities</a:t>
            </a:r>
            <a:endParaRPr lang="fr-CH" sz="1600">
              <a:solidFill>
                <a:schemeClr val="dk1"/>
              </a:solidFill>
            </a:endParaRPr>
          </a:p>
          <a:p>
            <a:pPr marL="179705" indent="-178435">
              <a:lnSpc>
                <a:spcPct val="115000"/>
              </a:lnSpc>
              <a:spcBef>
                <a:spcPts val="0"/>
              </a:spcBef>
              <a:buClr>
                <a:schemeClr val="dk1"/>
              </a:buClr>
              <a:buSzPts val="1400"/>
              <a:buChar char="●"/>
            </a:pPr>
            <a:r>
              <a:rPr lang="fr-CH" sz="1600" err="1">
                <a:solidFill>
                  <a:schemeClr val="dk1"/>
                </a:solidFill>
              </a:rPr>
              <a:t>Government</a:t>
            </a:r>
            <a:r>
              <a:rPr lang="fr-CH" sz="1600">
                <a:solidFill>
                  <a:schemeClr val="dk1"/>
                </a:solidFill>
              </a:rPr>
              <a:t> </a:t>
            </a:r>
            <a:r>
              <a:rPr lang="fr-CH" sz="1600" err="1">
                <a:solidFill>
                  <a:schemeClr val="dk1"/>
                </a:solidFill>
              </a:rPr>
              <a:t>officials</a:t>
            </a:r>
            <a:r>
              <a:rPr lang="fr-CH" sz="1600">
                <a:solidFill>
                  <a:schemeClr val="dk1"/>
                </a:solidFill>
              </a:rPr>
              <a:t>  </a:t>
            </a:r>
            <a:endParaRPr lang="fr-CH" sz="1600">
              <a:solidFill>
                <a:schemeClr val="dk1"/>
              </a:solidFill>
              <a:cs typeface="Arial"/>
            </a:endParaRPr>
          </a:p>
          <a:p>
            <a:pPr marL="179705" indent="-178435">
              <a:lnSpc>
                <a:spcPct val="115000"/>
              </a:lnSpc>
              <a:spcBef>
                <a:spcPts val="0"/>
              </a:spcBef>
              <a:buClr>
                <a:schemeClr val="dk1"/>
              </a:buClr>
              <a:buSzPts val="1400"/>
              <a:buChar char="●"/>
            </a:pPr>
            <a:r>
              <a:rPr lang="fr-CH" sz="1600">
                <a:solidFill>
                  <a:schemeClr val="dk1"/>
                </a:solidFill>
              </a:rPr>
              <a:t>Digital Service Teams </a:t>
            </a:r>
            <a:r>
              <a:rPr lang="fr-CH" sz="1600" err="1">
                <a:solidFill>
                  <a:schemeClr val="dk1"/>
                </a:solidFill>
              </a:rPr>
              <a:t>within</a:t>
            </a:r>
            <a:r>
              <a:rPr lang="fr-CH" sz="1600">
                <a:solidFill>
                  <a:schemeClr val="dk1"/>
                </a:solidFill>
              </a:rPr>
              <a:t> a Public </a:t>
            </a:r>
            <a:r>
              <a:rPr lang="fr-CH" sz="1600" err="1">
                <a:solidFill>
                  <a:schemeClr val="dk1"/>
                </a:solidFill>
              </a:rPr>
              <a:t>Entity</a:t>
            </a:r>
            <a:r>
              <a:rPr lang="fr-CH" sz="1600">
                <a:solidFill>
                  <a:schemeClr val="dk1"/>
                </a:solidFill>
              </a:rPr>
              <a:t> </a:t>
            </a:r>
            <a:endParaRPr sz="1600">
              <a:solidFill>
                <a:schemeClr val="dk1"/>
              </a:solidFill>
              <a:cs typeface="Arial"/>
            </a:endParaRPr>
          </a:p>
          <a:p>
            <a:pPr marL="179705" lvl="0" indent="-178435" algn="l" rtl="0">
              <a:lnSpc>
                <a:spcPct val="115000"/>
              </a:lnSpc>
              <a:spcBef>
                <a:spcPts val="0"/>
              </a:spcBef>
              <a:spcAft>
                <a:spcPts val="0"/>
              </a:spcAft>
              <a:buClr>
                <a:schemeClr val="dk1"/>
              </a:buClr>
              <a:buSzPts val="1400"/>
              <a:buChar char="●"/>
            </a:pPr>
            <a:r>
              <a:rPr lang="fr-CH" sz="1600" err="1">
                <a:solidFill>
                  <a:schemeClr val="dk1"/>
                </a:solidFill>
              </a:rPr>
              <a:t>Researchers</a:t>
            </a:r>
            <a:r>
              <a:rPr lang="fr-CH" sz="1600">
                <a:solidFill>
                  <a:schemeClr val="dk1"/>
                </a:solidFill>
              </a:rPr>
              <a:t> + </a:t>
            </a:r>
            <a:r>
              <a:rPr lang="fr-CH" sz="1600" err="1">
                <a:solidFill>
                  <a:schemeClr val="dk1"/>
                </a:solidFill>
              </a:rPr>
              <a:t>PhDs</a:t>
            </a:r>
            <a:r>
              <a:rPr lang="fr-CH" sz="1600">
                <a:solidFill>
                  <a:schemeClr val="dk1"/>
                </a:solidFill>
              </a:rPr>
              <a:t> candidates</a:t>
            </a:r>
            <a:endParaRPr sz="1600">
              <a:solidFill>
                <a:schemeClr val="dk1"/>
              </a:solidFill>
              <a:cs typeface="Arial"/>
            </a:endParaRPr>
          </a:p>
          <a:p>
            <a:pPr marL="179705" indent="-178435">
              <a:lnSpc>
                <a:spcPct val="115000"/>
              </a:lnSpc>
              <a:spcBef>
                <a:spcPts val="0"/>
              </a:spcBef>
              <a:buClr>
                <a:schemeClr val="dk1"/>
              </a:buClr>
              <a:buSzPts val="1400"/>
              <a:buChar char="●"/>
            </a:pPr>
            <a:r>
              <a:rPr lang="fr-CH" sz="1600" err="1">
                <a:solidFill>
                  <a:schemeClr val="dk1"/>
                </a:solidFill>
              </a:rPr>
              <a:t>Think</a:t>
            </a:r>
            <a:r>
              <a:rPr lang="fr-CH" sz="1600">
                <a:solidFill>
                  <a:schemeClr val="dk1"/>
                </a:solidFill>
              </a:rPr>
              <a:t> tanks </a:t>
            </a:r>
            <a:endParaRPr sz="1600">
              <a:solidFill>
                <a:schemeClr val="dk1"/>
              </a:solidFill>
              <a:cs typeface="Arial"/>
            </a:endParaRPr>
          </a:p>
          <a:p>
            <a:pPr marL="179705" lvl="0" indent="-178435" algn="l" rtl="0">
              <a:lnSpc>
                <a:spcPct val="115000"/>
              </a:lnSpc>
              <a:spcBef>
                <a:spcPts val="0"/>
              </a:spcBef>
              <a:spcAft>
                <a:spcPts val="0"/>
              </a:spcAft>
              <a:buClr>
                <a:schemeClr val="dk1"/>
              </a:buClr>
              <a:buSzPts val="1400"/>
              <a:buChar char="●"/>
            </a:pPr>
            <a:r>
              <a:rPr lang="fr-CH" sz="1600" err="1">
                <a:solidFill>
                  <a:schemeClr val="dk1"/>
                </a:solidFill>
              </a:rPr>
              <a:t>eGov</a:t>
            </a:r>
            <a:r>
              <a:rPr lang="fr-CH" sz="1600">
                <a:solidFill>
                  <a:schemeClr val="dk1"/>
                </a:solidFill>
              </a:rPr>
              <a:t> </a:t>
            </a:r>
            <a:r>
              <a:rPr lang="fr-CH" sz="1600" err="1">
                <a:solidFill>
                  <a:schemeClr val="dk1"/>
                </a:solidFill>
              </a:rPr>
              <a:t>NGOs</a:t>
            </a:r>
            <a:endParaRPr sz="1600">
              <a:solidFill>
                <a:schemeClr val="dk1"/>
              </a:solidFill>
              <a:cs typeface="Arial"/>
            </a:endParaRPr>
          </a:p>
          <a:p>
            <a:pPr marL="179705" indent="-178435">
              <a:lnSpc>
                <a:spcPct val="115000"/>
              </a:lnSpc>
              <a:spcBef>
                <a:spcPts val="0"/>
              </a:spcBef>
              <a:buClr>
                <a:schemeClr val="dk1"/>
              </a:buClr>
              <a:buSzPts val="1400"/>
              <a:buChar char="●"/>
            </a:pPr>
            <a:r>
              <a:rPr lang="fr-CH" sz="1600" err="1">
                <a:solidFill>
                  <a:schemeClr val="dk1"/>
                </a:solidFill>
              </a:rPr>
              <a:t>Other</a:t>
            </a:r>
            <a:r>
              <a:rPr lang="fr-CH" sz="1600">
                <a:solidFill>
                  <a:schemeClr val="dk1"/>
                </a:solidFill>
              </a:rPr>
              <a:t> UN </a:t>
            </a:r>
            <a:r>
              <a:rPr lang="fr-CH" sz="1600" err="1">
                <a:solidFill>
                  <a:schemeClr val="dk1"/>
                </a:solidFill>
              </a:rPr>
              <a:t>Agencies</a:t>
            </a:r>
            <a:r>
              <a:rPr lang="fr-CH" sz="1600">
                <a:solidFill>
                  <a:schemeClr val="dk1"/>
                </a:solidFill>
              </a:rPr>
              <a:t> </a:t>
            </a:r>
            <a:endParaRPr sz="1600">
              <a:solidFill>
                <a:schemeClr val="dk1"/>
              </a:solidFill>
              <a:cs typeface="Arial"/>
            </a:endParaRPr>
          </a:p>
        </p:txBody>
      </p:sp>
      <p:sp>
        <p:nvSpPr>
          <p:cNvPr id="723" name="Google Shape;723;g10e582f46a2_0_41"/>
          <p:cNvSpPr txBox="1"/>
          <p:nvPr/>
        </p:nvSpPr>
        <p:spPr>
          <a:xfrm>
            <a:off x="8096212" y="2644850"/>
            <a:ext cx="3498540" cy="273302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600" b="1" err="1"/>
              <a:t>Deliverables</a:t>
            </a:r>
            <a:r>
              <a:rPr lang="fr-CH" sz="1600" b="1"/>
              <a:t>:</a:t>
            </a:r>
            <a:endParaRPr lang="en-US" sz="1600" b="1">
              <a:cs typeface="Arial"/>
            </a:endParaRPr>
          </a:p>
          <a:p>
            <a:pPr marL="179705" indent="-178435">
              <a:lnSpc>
                <a:spcPct val="114999"/>
              </a:lnSpc>
              <a:spcBef>
                <a:spcPts val="0"/>
              </a:spcBef>
              <a:buClr>
                <a:srgbClr val="222222"/>
              </a:buClr>
              <a:buSzPts val="1400"/>
              <a:buChar char="●"/>
            </a:pPr>
            <a:r>
              <a:rPr lang="fr-CH" sz="1600" err="1">
                <a:solidFill>
                  <a:srgbClr val="222222"/>
                </a:solidFill>
                <a:cs typeface="Arial"/>
              </a:rPr>
              <a:t>Needs</a:t>
            </a:r>
            <a:r>
              <a:rPr lang="fr-CH" sz="1600">
                <a:solidFill>
                  <a:srgbClr val="222222"/>
                </a:solidFill>
                <a:cs typeface="Arial"/>
              </a:rPr>
              <a:t> </a:t>
            </a:r>
            <a:r>
              <a:rPr lang="fr-CH" sz="1600" err="1">
                <a:solidFill>
                  <a:srgbClr val="222222"/>
                </a:solidFill>
                <a:cs typeface="Arial"/>
              </a:rPr>
              <a:t>Assessments</a:t>
            </a:r>
            <a:r>
              <a:rPr lang="fr-CH" sz="1600">
                <a:solidFill>
                  <a:srgbClr val="222222"/>
                </a:solidFill>
                <a:cs typeface="Arial"/>
              </a:rPr>
              <a:t> in </a:t>
            </a:r>
            <a:r>
              <a:rPr lang="fr-CH" sz="1600" err="1">
                <a:solidFill>
                  <a:srgbClr val="222222"/>
                </a:solidFill>
                <a:cs typeface="Arial"/>
              </a:rPr>
              <a:t>partner</a:t>
            </a:r>
            <a:r>
              <a:rPr lang="fr-CH" sz="1600">
                <a:solidFill>
                  <a:srgbClr val="222222"/>
                </a:solidFill>
                <a:cs typeface="Arial"/>
              </a:rPr>
              <a:t> countries</a:t>
            </a:r>
          </a:p>
          <a:p>
            <a:pPr marL="179705" indent="-178435">
              <a:lnSpc>
                <a:spcPct val="115000"/>
              </a:lnSpc>
              <a:spcBef>
                <a:spcPts val="0"/>
              </a:spcBef>
              <a:buClr>
                <a:srgbClr val="222222"/>
              </a:buClr>
              <a:buSzPts val="1400"/>
              <a:buChar char="●"/>
            </a:pPr>
            <a:r>
              <a:rPr lang="fr-CH" sz="1600" err="1">
                <a:solidFill>
                  <a:srgbClr val="222222"/>
                </a:solidFill>
              </a:rPr>
              <a:t>Capacity</a:t>
            </a:r>
            <a:r>
              <a:rPr lang="fr-CH" sz="1600">
                <a:solidFill>
                  <a:srgbClr val="222222"/>
                </a:solidFill>
              </a:rPr>
              <a:t> </a:t>
            </a:r>
            <a:r>
              <a:rPr lang="fr-CH" sz="1600" err="1">
                <a:solidFill>
                  <a:srgbClr val="222222"/>
                </a:solidFill>
              </a:rPr>
              <a:t>Development</a:t>
            </a:r>
            <a:r>
              <a:rPr lang="fr-CH" sz="1600">
                <a:solidFill>
                  <a:srgbClr val="222222"/>
                </a:solidFill>
              </a:rPr>
              <a:t> Plan</a:t>
            </a:r>
            <a:endParaRPr lang="fr-CH" sz="1600">
              <a:solidFill>
                <a:srgbClr val="222222"/>
              </a:solidFill>
              <a:cs typeface="Arial"/>
            </a:endParaRPr>
          </a:p>
          <a:p>
            <a:pPr marL="179705" indent="-178435">
              <a:lnSpc>
                <a:spcPct val="114999"/>
              </a:lnSpc>
              <a:spcBef>
                <a:spcPts val="0"/>
              </a:spcBef>
              <a:buClr>
                <a:srgbClr val="222222"/>
              </a:buClr>
              <a:buSzPts val="1400"/>
              <a:buChar char="●"/>
            </a:pPr>
            <a:r>
              <a:rPr lang="fr-CH" sz="1600" err="1">
                <a:solidFill>
                  <a:srgbClr val="222222"/>
                </a:solidFill>
                <a:cs typeface="Arial"/>
              </a:rPr>
              <a:t>Capacity</a:t>
            </a:r>
            <a:r>
              <a:rPr lang="fr-CH" sz="1600">
                <a:solidFill>
                  <a:srgbClr val="222222"/>
                </a:solidFill>
                <a:cs typeface="Arial"/>
              </a:rPr>
              <a:t> </a:t>
            </a:r>
            <a:r>
              <a:rPr lang="fr-CH" sz="1600" err="1">
                <a:solidFill>
                  <a:srgbClr val="222222"/>
                </a:solidFill>
                <a:cs typeface="Arial"/>
              </a:rPr>
              <a:t>Development</a:t>
            </a:r>
            <a:r>
              <a:rPr lang="fr-CH" sz="1600">
                <a:solidFill>
                  <a:srgbClr val="222222"/>
                </a:solidFill>
                <a:cs typeface="Arial"/>
              </a:rPr>
              <a:t> </a:t>
            </a:r>
            <a:r>
              <a:rPr lang="fr-CH" sz="1600" err="1">
                <a:solidFill>
                  <a:srgbClr val="222222"/>
                </a:solidFill>
                <a:cs typeface="Arial"/>
              </a:rPr>
              <a:t>e-learnings</a:t>
            </a:r>
            <a:r>
              <a:rPr lang="fr-CH" sz="1600">
                <a:solidFill>
                  <a:srgbClr val="222222"/>
                </a:solidFill>
                <a:cs typeface="Arial"/>
              </a:rPr>
              <a:t> (GovStack, </a:t>
            </a:r>
            <a:r>
              <a:rPr lang="fr-CH" sz="1600" err="1">
                <a:solidFill>
                  <a:srgbClr val="222222"/>
                </a:solidFill>
                <a:cs typeface="Arial"/>
              </a:rPr>
              <a:t>Whole</a:t>
            </a:r>
            <a:r>
              <a:rPr lang="fr-CH" sz="1600">
                <a:solidFill>
                  <a:srgbClr val="222222"/>
                </a:solidFill>
                <a:cs typeface="Arial"/>
              </a:rPr>
              <a:t> of </a:t>
            </a:r>
            <a:r>
              <a:rPr lang="fr-CH" sz="1600" err="1">
                <a:solidFill>
                  <a:srgbClr val="222222"/>
                </a:solidFill>
                <a:cs typeface="Arial"/>
              </a:rPr>
              <a:t>Government</a:t>
            </a:r>
            <a:r>
              <a:rPr lang="fr-CH" sz="1600">
                <a:solidFill>
                  <a:srgbClr val="222222"/>
                </a:solidFill>
                <a:cs typeface="Arial"/>
              </a:rPr>
              <a:t>, </a:t>
            </a:r>
            <a:r>
              <a:rPr lang="fr-CH" sz="1600" err="1">
                <a:solidFill>
                  <a:srgbClr val="222222"/>
                </a:solidFill>
                <a:cs typeface="Arial"/>
              </a:rPr>
              <a:t>GreenStack</a:t>
            </a:r>
            <a:r>
              <a:rPr lang="fr-CH" sz="1600">
                <a:solidFill>
                  <a:srgbClr val="222222"/>
                </a:solidFill>
                <a:cs typeface="Arial"/>
              </a:rPr>
              <a:t>..)</a:t>
            </a:r>
          </a:p>
          <a:p>
            <a:pPr marL="179705" indent="-178435">
              <a:lnSpc>
                <a:spcPct val="114999"/>
              </a:lnSpc>
              <a:spcBef>
                <a:spcPts val="0"/>
              </a:spcBef>
              <a:buClr>
                <a:srgbClr val="222222"/>
              </a:buClr>
              <a:buSzPts val="1400"/>
              <a:buChar char="●"/>
            </a:pPr>
            <a:r>
              <a:rPr lang="fr-CH" sz="1600" err="1">
                <a:solidFill>
                  <a:srgbClr val="222222"/>
                </a:solidFill>
                <a:cs typeface="Arial"/>
              </a:rPr>
              <a:t>Capacity</a:t>
            </a:r>
            <a:r>
              <a:rPr lang="fr-CH" sz="1600">
                <a:solidFill>
                  <a:srgbClr val="222222"/>
                </a:solidFill>
                <a:cs typeface="Arial"/>
              </a:rPr>
              <a:t> </a:t>
            </a:r>
            <a:r>
              <a:rPr lang="fr-CH" sz="1600" err="1">
                <a:solidFill>
                  <a:srgbClr val="222222"/>
                </a:solidFill>
                <a:cs typeface="Arial"/>
              </a:rPr>
              <a:t>Development</a:t>
            </a:r>
            <a:r>
              <a:rPr lang="fr-CH" sz="1600">
                <a:solidFill>
                  <a:srgbClr val="222222"/>
                </a:solidFill>
                <a:cs typeface="Arial"/>
              </a:rPr>
              <a:t> courses</a:t>
            </a:r>
            <a:endParaRPr lang="fr-CH"/>
          </a:p>
          <a:p>
            <a:pPr marL="1270" lvl="0" algn="l" rtl="0">
              <a:lnSpc>
                <a:spcPct val="115000"/>
              </a:lnSpc>
              <a:spcBef>
                <a:spcPts val="0"/>
              </a:spcBef>
              <a:spcAft>
                <a:spcPts val="0"/>
              </a:spcAft>
              <a:buClr>
                <a:srgbClr val="222222"/>
              </a:buClr>
              <a:buSzPts val="1400"/>
            </a:pPr>
            <a:endParaRPr lang="fr-CH" sz="1600">
              <a:solidFill>
                <a:srgbClr val="222222"/>
              </a:solidFill>
              <a:cs typeface="Arial"/>
            </a:endParaRPr>
          </a:p>
        </p:txBody>
      </p:sp>
      <p:sp>
        <p:nvSpPr>
          <p:cNvPr id="724" name="Google Shape;724;g10e582f46a2_0_41"/>
          <p:cNvSpPr/>
          <p:nvPr/>
        </p:nvSpPr>
        <p:spPr>
          <a:xfrm>
            <a:off x="749750" y="1620831"/>
            <a:ext cx="2676600" cy="8184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g10e582f46a2_0_41"/>
          <p:cNvSpPr/>
          <p:nvPr/>
        </p:nvSpPr>
        <p:spPr>
          <a:xfrm rot="-5400000">
            <a:off x="133750" y="1890237"/>
            <a:ext cx="811200" cy="297000"/>
          </a:xfrm>
          <a:prstGeom prst="rect">
            <a:avLst/>
          </a:prstGeom>
          <a:solidFill>
            <a:srgbClr val="B2D8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fr-CH" sz="1200">
              <a:solidFill>
                <a:schemeClr val="dk1"/>
              </a:solidFill>
              <a:cs typeface="Arial"/>
            </a:endParaRPr>
          </a:p>
        </p:txBody>
      </p:sp>
      <p:sp>
        <p:nvSpPr>
          <p:cNvPr id="726" name="Google Shape;726;g10e582f46a2_0_41"/>
          <p:cNvSpPr txBox="1"/>
          <p:nvPr/>
        </p:nvSpPr>
        <p:spPr>
          <a:xfrm>
            <a:off x="827925" y="1620300"/>
            <a:ext cx="24975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800" b="1">
                <a:solidFill>
                  <a:schemeClr val="lt1"/>
                </a:solidFill>
                <a:latin typeface="Calibri"/>
                <a:ea typeface="Calibri"/>
                <a:cs typeface="Calibri"/>
                <a:sym typeface="Calibri"/>
              </a:rPr>
              <a:t>Awareness and capacity development</a:t>
            </a:r>
            <a:endParaRPr sz="1500">
              <a:solidFill>
                <a:schemeClr val="lt1"/>
              </a:solidFill>
            </a:endParaRPr>
          </a:p>
        </p:txBody>
      </p:sp>
      <p:sp>
        <p:nvSpPr>
          <p:cNvPr id="727" name="Google Shape;727;g10e582f46a2_0_41"/>
          <p:cNvSpPr/>
          <p:nvPr/>
        </p:nvSpPr>
        <p:spPr>
          <a:xfrm>
            <a:off x="3505550" y="1634200"/>
            <a:ext cx="8345400" cy="811200"/>
          </a:xfrm>
          <a:prstGeom prst="rect">
            <a:avLst/>
          </a:prstGeom>
          <a:solidFill>
            <a:srgbClr val="D9EAD3"/>
          </a:solidFill>
          <a:ln>
            <a:noFill/>
          </a:ln>
        </p:spPr>
        <p:txBody>
          <a:bodyPr spcFirstLastPara="1" wrap="square" lIns="91425" tIns="91425" rIns="91425" bIns="91425" anchor="ctr" anchorCtr="0">
            <a:noAutofit/>
          </a:bodyPr>
          <a:lstStyle/>
          <a:p>
            <a:pPr>
              <a:lnSpc>
                <a:spcPct val="115000"/>
              </a:lnSpc>
              <a:spcBef>
                <a:spcPts val="0"/>
              </a:spcBef>
            </a:pPr>
            <a:r>
              <a:rPr lang="fr-CH" sz="1600">
                <a:solidFill>
                  <a:srgbClr val="222222"/>
                </a:solidFill>
                <a:latin typeface="Calibri"/>
                <a:ea typeface="Calibri"/>
                <a:cs typeface="Calibri"/>
                <a:sym typeface="Calibri"/>
              </a:rPr>
              <a:t>Share, </a:t>
            </a:r>
            <a:r>
              <a:rPr lang="fr-CH" sz="1600" err="1">
                <a:solidFill>
                  <a:srgbClr val="222222"/>
                </a:solidFill>
                <a:latin typeface="Calibri"/>
                <a:ea typeface="Calibri"/>
                <a:cs typeface="Calibri"/>
                <a:sym typeface="Calibri"/>
              </a:rPr>
              <a:t>explain</a:t>
            </a:r>
            <a:r>
              <a:rPr lang="fr-CH" sz="1600">
                <a:solidFill>
                  <a:srgbClr val="222222"/>
                </a:solidFill>
                <a:latin typeface="Calibri"/>
                <a:ea typeface="Calibri"/>
                <a:cs typeface="Calibri"/>
                <a:sym typeface="Calibri"/>
              </a:rPr>
              <a:t> and </a:t>
            </a:r>
            <a:r>
              <a:rPr lang="fr-CH" sz="1600" err="1">
                <a:solidFill>
                  <a:srgbClr val="222222"/>
                </a:solidFill>
                <a:latin typeface="Calibri"/>
                <a:ea typeface="Calibri"/>
                <a:cs typeface="Calibri"/>
                <a:sym typeface="Calibri"/>
              </a:rPr>
              <a:t>demonstrate</a:t>
            </a:r>
            <a:r>
              <a:rPr lang="fr-CH" sz="1600">
                <a:solidFill>
                  <a:srgbClr val="222222"/>
                </a:solidFill>
                <a:latin typeface="Calibri"/>
                <a:ea typeface="Calibri"/>
                <a:cs typeface="Calibri"/>
                <a:sym typeface="Calibri"/>
              </a:rPr>
              <a:t> e-</a:t>
            </a:r>
            <a:r>
              <a:rPr lang="fr-CH" sz="1600" err="1">
                <a:solidFill>
                  <a:srgbClr val="222222"/>
                </a:solidFill>
                <a:latin typeface="Calibri"/>
                <a:ea typeface="Calibri"/>
                <a:cs typeface="Calibri"/>
                <a:sym typeface="Calibri"/>
              </a:rPr>
              <a:t>government</a:t>
            </a:r>
            <a:r>
              <a:rPr lang="fr-CH" sz="1600">
                <a:solidFill>
                  <a:srgbClr val="222222"/>
                </a:solidFill>
                <a:latin typeface="Calibri"/>
                <a:ea typeface="Calibri"/>
                <a:cs typeface="Calibri"/>
                <a:sym typeface="Calibri"/>
              </a:rPr>
              <a:t>, </a:t>
            </a:r>
            <a:r>
              <a:rPr lang="fr-CH" sz="1600" err="1">
                <a:solidFill>
                  <a:srgbClr val="222222"/>
                </a:solidFill>
                <a:latin typeface="Calibri"/>
                <a:ea typeface="Calibri"/>
                <a:cs typeface="Calibri"/>
                <a:sym typeface="Calibri"/>
              </a:rPr>
              <a:t>whole</a:t>
            </a:r>
            <a:r>
              <a:rPr lang="fr-CH" sz="1600">
                <a:solidFill>
                  <a:srgbClr val="222222"/>
                </a:solidFill>
                <a:latin typeface="Calibri"/>
                <a:ea typeface="Calibri"/>
                <a:cs typeface="Calibri"/>
                <a:sym typeface="Calibri"/>
              </a:rPr>
              <a:t>-of-</a:t>
            </a:r>
            <a:r>
              <a:rPr lang="fr-CH" sz="1600" err="1">
                <a:solidFill>
                  <a:srgbClr val="222222"/>
                </a:solidFill>
                <a:latin typeface="Calibri"/>
                <a:ea typeface="Calibri"/>
                <a:cs typeface="Calibri"/>
                <a:sym typeface="Calibri"/>
              </a:rPr>
              <a:t>government</a:t>
            </a:r>
            <a:r>
              <a:rPr lang="fr-CH" sz="1600">
                <a:solidFill>
                  <a:srgbClr val="222222"/>
                </a:solidFill>
                <a:latin typeface="Calibri"/>
                <a:ea typeface="Calibri"/>
                <a:cs typeface="Calibri"/>
                <a:sym typeface="Calibri"/>
              </a:rPr>
              <a:t> </a:t>
            </a:r>
            <a:r>
              <a:rPr lang="fr-CH" sz="1600" err="1">
                <a:solidFill>
                  <a:srgbClr val="222222"/>
                </a:solidFill>
                <a:latin typeface="Calibri"/>
                <a:ea typeface="Calibri"/>
                <a:cs typeface="Calibri"/>
                <a:sym typeface="Calibri"/>
              </a:rPr>
              <a:t>approach</a:t>
            </a:r>
            <a:r>
              <a:rPr lang="fr-CH" sz="1600">
                <a:solidFill>
                  <a:srgbClr val="222222"/>
                </a:solidFill>
                <a:latin typeface="Calibri"/>
                <a:ea typeface="Calibri"/>
                <a:cs typeface="Calibri"/>
                <a:sym typeface="Calibri"/>
              </a:rPr>
              <a:t> and the </a:t>
            </a:r>
            <a:r>
              <a:rPr lang="fr-CH" sz="1600" err="1">
                <a:solidFill>
                  <a:srgbClr val="222222"/>
                </a:solidFill>
                <a:latin typeface="Calibri"/>
                <a:ea typeface="Calibri"/>
                <a:cs typeface="Calibri"/>
                <a:sym typeface="Calibri"/>
              </a:rPr>
              <a:t>GovStack</a:t>
            </a:r>
            <a:r>
              <a:rPr lang="fr-CH" sz="1600">
                <a:solidFill>
                  <a:srgbClr val="222222"/>
                </a:solidFill>
                <a:latin typeface="Calibri"/>
                <a:ea typeface="Calibri"/>
                <a:cs typeface="Calibri"/>
                <a:sym typeface="Calibri"/>
              </a:rPr>
              <a:t> </a:t>
            </a:r>
            <a:r>
              <a:rPr lang="fr-CH" sz="1600" err="1">
                <a:solidFill>
                  <a:srgbClr val="222222"/>
                </a:solidFill>
                <a:latin typeface="Calibri"/>
                <a:ea typeface="Calibri"/>
                <a:cs typeface="Calibri"/>
                <a:sym typeface="Calibri"/>
              </a:rPr>
              <a:t>specifications</a:t>
            </a:r>
            <a:r>
              <a:rPr lang="fr-CH" sz="1600">
                <a:solidFill>
                  <a:srgbClr val="222222"/>
                </a:solidFill>
                <a:latin typeface="Calibri"/>
                <a:ea typeface="Calibri"/>
                <a:cs typeface="Calibri"/>
                <a:sym typeface="Calibri"/>
              </a:rPr>
              <a:t> </a:t>
            </a:r>
            <a:r>
              <a:rPr lang="fr-CH" sz="1600" err="1">
                <a:solidFill>
                  <a:srgbClr val="222222"/>
                </a:solidFill>
                <a:latin typeface="Calibri"/>
                <a:ea typeface="Calibri"/>
                <a:cs typeface="Calibri"/>
                <a:sym typeface="Calibri"/>
              </a:rPr>
              <a:t>with</a:t>
            </a:r>
            <a:r>
              <a:rPr lang="fr-CH" sz="1600">
                <a:solidFill>
                  <a:srgbClr val="222222"/>
                </a:solidFill>
                <a:latin typeface="Calibri"/>
                <a:ea typeface="Calibri"/>
                <a:cs typeface="Calibri"/>
                <a:sym typeface="Calibri"/>
              </a:rPr>
              <a:t> </a:t>
            </a:r>
            <a:r>
              <a:rPr lang="fr-CH" sz="1600" err="1">
                <a:solidFill>
                  <a:srgbClr val="222222"/>
                </a:solidFill>
                <a:latin typeface="Calibri"/>
                <a:ea typeface="Calibri"/>
                <a:cs typeface="Calibri"/>
                <a:sym typeface="Calibri"/>
              </a:rPr>
              <a:t>government</a:t>
            </a:r>
            <a:r>
              <a:rPr lang="fr-CH" sz="1600">
                <a:solidFill>
                  <a:srgbClr val="222222"/>
                </a:solidFill>
                <a:latin typeface="Calibri"/>
                <a:ea typeface="Calibri"/>
                <a:cs typeface="Calibri"/>
                <a:sym typeface="Calibri"/>
              </a:rPr>
              <a:t> </a:t>
            </a:r>
            <a:r>
              <a:rPr lang="fr-CH" sz="1600" err="1">
                <a:solidFill>
                  <a:srgbClr val="222222"/>
                </a:solidFill>
                <a:latin typeface="Calibri"/>
                <a:ea typeface="Calibri"/>
                <a:cs typeface="Calibri"/>
                <a:sym typeface="Calibri"/>
              </a:rPr>
              <a:t>officials</a:t>
            </a:r>
            <a:r>
              <a:rPr lang="fr-CH" sz="1600">
                <a:solidFill>
                  <a:srgbClr val="222222"/>
                </a:solidFill>
                <a:latin typeface="Calibri"/>
                <a:ea typeface="Calibri"/>
                <a:cs typeface="Calibri"/>
                <a:sym typeface="Calibri"/>
              </a:rPr>
              <a:t> and </a:t>
            </a:r>
            <a:r>
              <a:rPr lang="fr-CH" sz="1600" err="1">
                <a:solidFill>
                  <a:srgbClr val="222222"/>
                </a:solidFill>
                <a:latin typeface="Calibri"/>
                <a:ea typeface="Calibri"/>
                <a:cs typeface="Calibri"/>
                <a:sym typeface="Calibri"/>
              </a:rPr>
              <a:t>authorities</a:t>
            </a:r>
            <a:r>
              <a:rPr lang="fr-CH" sz="1600">
                <a:solidFill>
                  <a:srgbClr val="222222"/>
                </a:solidFill>
                <a:latin typeface="Calibri"/>
                <a:ea typeface="Calibri"/>
                <a:cs typeface="Calibri"/>
                <a:sym typeface="Calibri"/>
              </a:rPr>
              <a:t>. </a:t>
            </a:r>
            <a:endParaRPr lang="fr-CH" sz="1600">
              <a:solidFill>
                <a:srgbClr val="222222"/>
              </a:solidFill>
              <a:latin typeface="Calibri"/>
              <a:ea typeface="Calibri"/>
              <a:cs typeface="Calibri"/>
            </a:endParaRPr>
          </a:p>
        </p:txBody>
      </p:sp>
    </p:spTree>
    <p:extLst>
      <p:ext uri="{BB962C8B-B14F-4D97-AF65-F5344CB8AC3E}">
        <p14:creationId xmlns:p14="http://schemas.microsoft.com/office/powerpoint/2010/main" val="1361039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g10e582f46a2_0_41"/>
          <p:cNvSpPr/>
          <p:nvPr/>
        </p:nvSpPr>
        <p:spPr>
          <a:xfrm>
            <a:off x="7840870" y="2554700"/>
            <a:ext cx="4010180" cy="3866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1800">
              <a:solidFill>
                <a:srgbClr val="222222"/>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800">
              <a:solidFill>
                <a:srgbClr val="222222"/>
              </a:solidFill>
              <a:highlight>
                <a:srgbClr val="FFFFFF"/>
              </a:highlight>
              <a:latin typeface="Calibri"/>
              <a:ea typeface="Calibri"/>
              <a:cs typeface="Calibri"/>
              <a:sym typeface="Calibri"/>
            </a:endParaRPr>
          </a:p>
        </p:txBody>
      </p:sp>
      <p:sp>
        <p:nvSpPr>
          <p:cNvPr id="717" name="Google Shape;717;g10e582f46a2_0_41"/>
          <p:cNvSpPr/>
          <p:nvPr/>
        </p:nvSpPr>
        <p:spPr>
          <a:xfrm>
            <a:off x="3505550" y="2554700"/>
            <a:ext cx="4165960" cy="3866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g10e582f46a2_0_41"/>
          <p:cNvSpPr txBox="1">
            <a:spLocks noGrp="1"/>
          </p:cNvSpPr>
          <p:nvPr>
            <p:ph type="sldNum" idx="12"/>
          </p:nvPr>
        </p:nvSpPr>
        <p:spPr>
          <a:xfrm>
            <a:off x="11404803" y="6494980"/>
            <a:ext cx="691500" cy="225300"/>
          </a:xfrm>
          <a:prstGeom prst="rect">
            <a:avLst/>
          </a:prstGeom>
          <a:noFill/>
          <a:ln>
            <a:noFill/>
          </a:ln>
        </p:spPr>
        <p:txBody>
          <a:bodyPr spcFirstLastPara="1" wrap="square" lIns="0" tIns="0" rIns="0" bIns="0" anchor="b" anchorCtr="0">
            <a:noAutofit/>
          </a:bodyPr>
          <a:lstStyle/>
          <a:p>
            <a:pPr marL="0" lvl="0" indent="0" algn="r" rtl="0">
              <a:lnSpc>
                <a:spcPct val="109000"/>
              </a:lnSpc>
              <a:spcBef>
                <a:spcPts val="0"/>
              </a:spcBef>
              <a:spcAft>
                <a:spcPts val="0"/>
              </a:spcAft>
              <a:buClr>
                <a:schemeClr val="dk2"/>
              </a:buClr>
              <a:buSzPts val="1300"/>
              <a:buFont typeface="Arial"/>
              <a:buNone/>
            </a:pPr>
            <a:fld id="{00000000-1234-1234-1234-123412341234}" type="slidenum">
              <a:rPr lang="fr-CH"/>
              <a:t>28</a:t>
            </a:fld>
            <a:endParaRPr/>
          </a:p>
        </p:txBody>
      </p:sp>
      <p:sp>
        <p:nvSpPr>
          <p:cNvPr id="719" name="Google Shape;719;g10e582f46a2_0_41"/>
          <p:cNvSpPr txBox="1">
            <a:spLocks noGrp="1"/>
          </p:cNvSpPr>
          <p:nvPr>
            <p:ph type="title"/>
          </p:nvPr>
        </p:nvSpPr>
        <p:spPr>
          <a:xfrm>
            <a:off x="181575" y="457900"/>
            <a:ext cx="9133800" cy="788100"/>
          </a:xfrm>
          <a:prstGeom prst="rect">
            <a:avLst/>
          </a:prstGeom>
          <a:noFill/>
          <a:ln>
            <a:noFill/>
          </a:ln>
        </p:spPr>
        <p:txBody>
          <a:bodyPr spcFirstLastPara="1" wrap="square" lIns="0" tIns="0" rIns="0" bIns="0" anchor="t" anchorCtr="0">
            <a:noAutofit/>
          </a:bodyPr>
          <a:lstStyle/>
          <a:p>
            <a:pPr>
              <a:buSzPts val="2700"/>
            </a:pPr>
            <a:r>
              <a:rPr lang="fr-CH"/>
              <a:t>C3: </a:t>
            </a:r>
            <a:r>
              <a:rPr lang="fr-CH" err="1"/>
              <a:t>Capacity</a:t>
            </a:r>
            <a:r>
              <a:rPr lang="fr-CH"/>
              <a:t> </a:t>
            </a:r>
            <a:r>
              <a:rPr lang="fr-CH" err="1"/>
              <a:t>Development</a:t>
            </a:r>
          </a:p>
        </p:txBody>
      </p:sp>
      <p:sp>
        <p:nvSpPr>
          <p:cNvPr id="720" name="Google Shape;720;g10e582f46a2_0_41"/>
          <p:cNvSpPr txBox="1"/>
          <p:nvPr/>
        </p:nvSpPr>
        <p:spPr>
          <a:xfrm>
            <a:off x="3611625" y="2594050"/>
            <a:ext cx="3816800" cy="377715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600" b="1" err="1"/>
              <a:t>Activities</a:t>
            </a:r>
            <a:r>
              <a:rPr lang="fr-CH" sz="1600" b="1"/>
              <a:t> (in </a:t>
            </a:r>
            <a:r>
              <a:rPr lang="fr-CH" sz="1600" b="1" err="1"/>
              <a:t>bullet</a:t>
            </a:r>
            <a:r>
              <a:rPr lang="fr-CH" sz="1600" b="1"/>
              <a:t> points):</a:t>
            </a:r>
            <a:endParaRPr lang="en-US" sz="1600" b="1">
              <a:cs typeface="Arial"/>
            </a:endParaRPr>
          </a:p>
          <a:p>
            <a:pPr marL="179705" indent="-178435">
              <a:lnSpc>
                <a:spcPct val="115000"/>
              </a:lnSpc>
              <a:spcBef>
                <a:spcPts val="0"/>
              </a:spcBef>
              <a:buClr>
                <a:srgbClr val="222222"/>
              </a:buClr>
              <a:buSzPts val="1400"/>
              <a:buChar char="●"/>
            </a:pPr>
            <a:r>
              <a:rPr lang="fr-CH" sz="1600">
                <a:solidFill>
                  <a:srgbClr val="222222"/>
                </a:solidFill>
              </a:rPr>
              <a:t>Co-Design national roadmaps </a:t>
            </a:r>
            <a:r>
              <a:rPr lang="fr-CH" sz="1600" err="1">
                <a:solidFill>
                  <a:srgbClr val="222222"/>
                </a:solidFill>
              </a:rPr>
              <a:t>with</a:t>
            </a:r>
            <a:r>
              <a:rPr lang="fr-CH" sz="1600">
                <a:solidFill>
                  <a:srgbClr val="222222"/>
                </a:solidFill>
              </a:rPr>
              <a:t> key </a:t>
            </a:r>
            <a:r>
              <a:rPr lang="fr-CH" sz="1600" err="1">
                <a:solidFill>
                  <a:srgbClr val="222222"/>
                </a:solidFill>
              </a:rPr>
              <a:t>actors</a:t>
            </a:r>
            <a:r>
              <a:rPr lang="fr-CH" sz="1600">
                <a:solidFill>
                  <a:srgbClr val="222222"/>
                </a:solidFill>
              </a:rPr>
              <a:t> </a:t>
            </a:r>
            <a:r>
              <a:rPr lang="fr-CH" sz="1600" err="1">
                <a:solidFill>
                  <a:srgbClr val="222222"/>
                </a:solidFill>
              </a:rPr>
              <a:t>based</a:t>
            </a:r>
            <a:r>
              <a:rPr lang="fr-CH" sz="1600">
                <a:solidFill>
                  <a:srgbClr val="222222"/>
                </a:solidFill>
              </a:rPr>
              <a:t> on </a:t>
            </a:r>
            <a:r>
              <a:rPr lang="fr-CH" sz="1600" err="1">
                <a:solidFill>
                  <a:srgbClr val="222222"/>
                </a:solidFill>
              </a:rPr>
              <a:t>needs</a:t>
            </a:r>
            <a:r>
              <a:rPr lang="fr-CH" sz="1600">
                <a:solidFill>
                  <a:srgbClr val="222222"/>
                </a:solidFill>
              </a:rPr>
              <a:t> </a:t>
            </a:r>
            <a:r>
              <a:rPr lang="fr-CH" sz="1600" err="1">
                <a:solidFill>
                  <a:srgbClr val="222222"/>
                </a:solidFill>
              </a:rPr>
              <a:t>asessment</a:t>
            </a:r>
            <a:r>
              <a:rPr lang="fr-CH" sz="1600">
                <a:solidFill>
                  <a:srgbClr val="222222"/>
                </a:solidFill>
              </a:rPr>
              <a:t> and </a:t>
            </a:r>
            <a:r>
              <a:rPr lang="fr-CH" sz="1600" err="1">
                <a:solidFill>
                  <a:srgbClr val="222222"/>
                </a:solidFill>
              </a:rPr>
              <a:t>capacity</a:t>
            </a:r>
            <a:r>
              <a:rPr lang="fr-CH" sz="1600">
                <a:solidFill>
                  <a:srgbClr val="222222"/>
                </a:solidFill>
              </a:rPr>
              <a:t> </a:t>
            </a:r>
            <a:r>
              <a:rPr lang="fr-CH" sz="1600" err="1">
                <a:solidFill>
                  <a:srgbClr val="222222"/>
                </a:solidFill>
              </a:rPr>
              <a:t>development</a:t>
            </a:r>
            <a:r>
              <a:rPr lang="fr-CH" sz="1600">
                <a:solidFill>
                  <a:srgbClr val="222222"/>
                </a:solidFill>
              </a:rPr>
              <a:t> </a:t>
            </a:r>
            <a:r>
              <a:rPr lang="fr-CH" sz="1600" err="1">
                <a:solidFill>
                  <a:srgbClr val="222222"/>
                </a:solidFill>
              </a:rPr>
              <a:t>activities</a:t>
            </a:r>
            <a:endParaRPr lang="fr-CH" sz="1600">
              <a:solidFill>
                <a:srgbClr val="222222"/>
              </a:solidFill>
              <a:cs typeface="Arial"/>
            </a:endParaRPr>
          </a:p>
          <a:p>
            <a:pPr marL="179705" indent="-178435">
              <a:lnSpc>
                <a:spcPct val="114999"/>
              </a:lnSpc>
              <a:spcBef>
                <a:spcPts val="0"/>
              </a:spcBef>
              <a:buClr>
                <a:srgbClr val="222222"/>
              </a:buClr>
              <a:buSzPts val="1400"/>
              <a:buChar char="●"/>
            </a:pPr>
            <a:r>
              <a:rPr lang="fr-CH" sz="1600" err="1">
                <a:solidFill>
                  <a:srgbClr val="222222"/>
                </a:solidFill>
                <a:cs typeface="Arial"/>
              </a:rPr>
              <a:t>Political</a:t>
            </a:r>
            <a:r>
              <a:rPr lang="fr-CH" sz="1600">
                <a:solidFill>
                  <a:srgbClr val="222222"/>
                </a:solidFill>
                <a:cs typeface="Arial"/>
              </a:rPr>
              <a:t> </a:t>
            </a:r>
            <a:r>
              <a:rPr lang="fr-CH" sz="1600" err="1">
                <a:solidFill>
                  <a:srgbClr val="222222"/>
                </a:solidFill>
                <a:cs typeface="Arial"/>
              </a:rPr>
              <a:t>consultancy</a:t>
            </a:r>
            <a:r>
              <a:rPr lang="fr-CH" sz="1600">
                <a:solidFill>
                  <a:srgbClr val="222222"/>
                </a:solidFill>
                <a:cs typeface="Arial"/>
              </a:rPr>
              <a:t> to </a:t>
            </a:r>
            <a:r>
              <a:rPr lang="fr-CH" sz="1600" err="1">
                <a:solidFill>
                  <a:srgbClr val="222222"/>
                </a:solidFill>
                <a:cs typeface="Arial"/>
              </a:rPr>
              <a:t>develop</a:t>
            </a:r>
            <a:r>
              <a:rPr lang="fr-CH" sz="1600">
                <a:solidFill>
                  <a:srgbClr val="222222"/>
                </a:solidFill>
                <a:cs typeface="Arial"/>
              </a:rPr>
              <a:t> roadmap for national </a:t>
            </a:r>
            <a:r>
              <a:rPr lang="fr-CH" sz="1600" err="1">
                <a:solidFill>
                  <a:srgbClr val="222222"/>
                </a:solidFill>
                <a:cs typeface="Arial"/>
              </a:rPr>
              <a:t>integration</a:t>
            </a:r>
            <a:r>
              <a:rPr lang="fr-CH" sz="1600">
                <a:solidFill>
                  <a:srgbClr val="222222"/>
                </a:solidFill>
                <a:cs typeface="Arial"/>
              </a:rPr>
              <a:t> </a:t>
            </a:r>
          </a:p>
          <a:p>
            <a:pPr marL="179705" indent="-178435">
              <a:lnSpc>
                <a:spcPct val="114999"/>
              </a:lnSpc>
              <a:spcBef>
                <a:spcPts val="0"/>
              </a:spcBef>
              <a:buClr>
                <a:srgbClr val="222222"/>
              </a:buClr>
              <a:buSzPts val="1400"/>
              <a:buChar char="●"/>
            </a:pPr>
            <a:r>
              <a:rPr lang="fr-CH" sz="1600">
                <a:solidFill>
                  <a:srgbClr val="222222"/>
                </a:solidFill>
                <a:cs typeface="Arial"/>
              </a:rPr>
              <a:t>CD on how to set up digital service teams </a:t>
            </a:r>
          </a:p>
          <a:p>
            <a:pPr marL="179705" indent="-178435">
              <a:lnSpc>
                <a:spcPct val="114999"/>
              </a:lnSpc>
              <a:spcBef>
                <a:spcPts val="0"/>
              </a:spcBef>
              <a:buClr>
                <a:srgbClr val="222222"/>
              </a:buClr>
              <a:buSzPts val="1400"/>
              <a:buChar char="●"/>
            </a:pPr>
            <a:r>
              <a:rPr lang="fr-CH" sz="1600">
                <a:solidFill>
                  <a:srgbClr val="222222"/>
                </a:solidFill>
                <a:cs typeface="Arial"/>
              </a:rPr>
              <a:t>CD on how to design a digital service</a:t>
            </a:r>
          </a:p>
          <a:p>
            <a:pPr marL="1270">
              <a:lnSpc>
                <a:spcPct val="114999"/>
              </a:lnSpc>
              <a:spcBef>
                <a:spcPts val="0"/>
              </a:spcBef>
              <a:buClr>
                <a:srgbClr val="222222"/>
              </a:buClr>
              <a:buSzPts val="1400"/>
            </a:pPr>
            <a:endParaRPr lang="fr-CH" sz="1600">
              <a:solidFill>
                <a:srgbClr val="222222"/>
              </a:solidFill>
              <a:latin typeface="Arial"/>
              <a:ea typeface="Calibri"/>
              <a:cs typeface="Arial"/>
            </a:endParaRPr>
          </a:p>
          <a:p>
            <a:pPr>
              <a:lnSpc>
                <a:spcPct val="115000"/>
              </a:lnSpc>
              <a:spcBef>
                <a:spcPts val="0"/>
              </a:spcBef>
            </a:pPr>
            <a:endParaRPr lang="en-US" sz="1100">
              <a:solidFill>
                <a:srgbClr val="222222"/>
              </a:solidFill>
              <a:latin typeface="Calibri"/>
              <a:ea typeface="Calibri"/>
              <a:cs typeface="Calibri"/>
            </a:endParaRPr>
          </a:p>
        </p:txBody>
      </p:sp>
      <p:sp>
        <p:nvSpPr>
          <p:cNvPr id="721" name="Google Shape;721;g10e582f46a2_0_41"/>
          <p:cNvSpPr/>
          <p:nvPr/>
        </p:nvSpPr>
        <p:spPr>
          <a:xfrm>
            <a:off x="397050" y="2554700"/>
            <a:ext cx="3003300" cy="3866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g10e582f46a2_0_41"/>
          <p:cNvSpPr txBox="1"/>
          <p:nvPr/>
        </p:nvSpPr>
        <p:spPr>
          <a:xfrm>
            <a:off x="441150" y="2554700"/>
            <a:ext cx="2935800" cy="242037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H" sz="1600" b="1"/>
              <a:t>Audience (to whom this service </a:t>
            </a:r>
            <a:r>
              <a:rPr lang="fr-CH" sz="1600" b="1" err="1"/>
              <a:t>is</a:t>
            </a:r>
            <a:r>
              <a:rPr lang="fr-CH" sz="1600" b="1"/>
              <a:t> </a:t>
            </a:r>
            <a:r>
              <a:rPr lang="fr-CH" sz="1600" b="1" err="1"/>
              <a:t>targeted</a:t>
            </a:r>
            <a:r>
              <a:rPr lang="fr-CH" sz="1600" b="1"/>
              <a:t>):</a:t>
            </a:r>
            <a:endParaRPr sz="1600">
              <a:cs typeface="Arial"/>
            </a:endParaRPr>
          </a:p>
          <a:p>
            <a:pPr marL="179705" indent="-178435">
              <a:lnSpc>
                <a:spcPct val="115000"/>
              </a:lnSpc>
              <a:spcBef>
                <a:spcPts val="0"/>
              </a:spcBef>
              <a:buClr>
                <a:schemeClr val="dk1"/>
              </a:buClr>
              <a:buSzPts val="1400"/>
              <a:buChar char="●"/>
            </a:pPr>
            <a:r>
              <a:rPr lang="fr-CH" sz="1600" err="1">
                <a:solidFill>
                  <a:schemeClr val="dk1"/>
                </a:solidFill>
              </a:rPr>
              <a:t>eGov</a:t>
            </a:r>
            <a:r>
              <a:rPr lang="fr-CH" sz="1600">
                <a:solidFill>
                  <a:schemeClr val="dk1"/>
                </a:solidFill>
              </a:rPr>
              <a:t> </a:t>
            </a:r>
            <a:r>
              <a:rPr lang="fr-CH" sz="1600" err="1">
                <a:solidFill>
                  <a:schemeClr val="dk1"/>
                </a:solidFill>
              </a:rPr>
              <a:t>Authorities</a:t>
            </a:r>
            <a:r>
              <a:rPr lang="fr-CH" sz="1600">
                <a:solidFill>
                  <a:schemeClr val="dk1"/>
                </a:solidFill>
              </a:rPr>
              <a:t> </a:t>
            </a:r>
          </a:p>
          <a:p>
            <a:pPr marL="179705" indent="-178435">
              <a:lnSpc>
                <a:spcPct val="115000"/>
              </a:lnSpc>
              <a:spcBef>
                <a:spcPts val="0"/>
              </a:spcBef>
              <a:buClr>
                <a:schemeClr val="dk1"/>
              </a:buClr>
              <a:buSzPts val="1400"/>
              <a:buChar char="●"/>
            </a:pPr>
            <a:r>
              <a:rPr lang="fr-CH" sz="1600" err="1">
                <a:solidFill>
                  <a:schemeClr val="dk1"/>
                </a:solidFill>
                <a:cs typeface="Arial"/>
              </a:rPr>
              <a:t>Government</a:t>
            </a:r>
            <a:r>
              <a:rPr lang="fr-CH" sz="1600">
                <a:solidFill>
                  <a:schemeClr val="dk1"/>
                </a:solidFill>
                <a:cs typeface="Arial"/>
              </a:rPr>
              <a:t> </a:t>
            </a:r>
            <a:r>
              <a:rPr lang="fr-CH" sz="1600" err="1">
                <a:solidFill>
                  <a:schemeClr val="dk1"/>
                </a:solidFill>
                <a:cs typeface="Arial"/>
              </a:rPr>
              <a:t>Officials</a:t>
            </a:r>
            <a:r>
              <a:rPr lang="fr-CH" sz="1600">
                <a:solidFill>
                  <a:schemeClr val="dk1"/>
                </a:solidFill>
                <a:cs typeface="Arial"/>
              </a:rPr>
              <a:t> </a:t>
            </a:r>
          </a:p>
          <a:p>
            <a:pPr marL="179705" lvl="0" indent="-178435" algn="l" rtl="0">
              <a:lnSpc>
                <a:spcPct val="115000"/>
              </a:lnSpc>
              <a:spcBef>
                <a:spcPts val="0"/>
              </a:spcBef>
              <a:spcAft>
                <a:spcPts val="0"/>
              </a:spcAft>
              <a:buClr>
                <a:schemeClr val="dk1"/>
              </a:buClr>
              <a:buSzPts val="1400"/>
              <a:buChar char="●"/>
            </a:pPr>
            <a:r>
              <a:rPr lang="fr-CH" sz="1600">
                <a:solidFill>
                  <a:schemeClr val="dk1"/>
                </a:solidFill>
              </a:rPr>
              <a:t>Digital Infrastructure Teams </a:t>
            </a:r>
            <a:r>
              <a:rPr lang="fr-CH" sz="1600" err="1">
                <a:solidFill>
                  <a:schemeClr val="dk1"/>
                </a:solidFill>
              </a:rPr>
              <a:t>CTOs</a:t>
            </a:r>
            <a:endParaRPr sz="1600">
              <a:solidFill>
                <a:schemeClr val="dk1"/>
              </a:solidFill>
              <a:cs typeface="Arial"/>
            </a:endParaRPr>
          </a:p>
          <a:p>
            <a:pPr marL="179705" indent="-178435">
              <a:lnSpc>
                <a:spcPct val="115000"/>
              </a:lnSpc>
              <a:spcBef>
                <a:spcPts val="0"/>
              </a:spcBef>
              <a:buClr>
                <a:schemeClr val="dk1"/>
              </a:buClr>
              <a:buSzPts val="1400"/>
              <a:buChar char="●"/>
            </a:pPr>
            <a:r>
              <a:rPr lang="fr-CH" sz="1600">
                <a:solidFill>
                  <a:schemeClr val="dk1"/>
                </a:solidFill>
              </a:rPr>
              <a:t>Digital Service Teams </a:t>
            </a:r>
            <a:r>
              <a:rPr lang="fr-CH" sz="1600" err="1">
                <a:solidFill>
                  <a:schemeClr val="dk1"/>
                </a:solidFill>
              </a:rPr>
              <a:t>within</a:t>
            </a:r>
            <a:r>
              <a:rPr lang="fr-CH" sz="1600">
                <a:solidFill>
                  <a:schemeClr val="dk1"/>
                </a:solidFill>
              </a:rPr>
              <a:t> a Public </a:t>
            </a:r>
            <a:r>
              <a:rPr lang="fr-CH" sz="1600" err="1">
                <a:solidFill>
                  <a:schemeClr val="dk1"/>
                </a:solidFill>
              </a:rPr>
              <a:t>Entity</a:t>
            </a:r>
            <a:r>
              <a:rPr lang="fr-CH" sz="1600">
                <a:solidFill>
                  <a:schemeClr val="dk1"/>
                </a:solidFill>
              </a:rPr>
              <a:t> </a:t>
            </a:r>
            <a:endParaRPr sz="1600">
              <a:solidFill>
                <a:schemeClr val="dk1"/>
              </a:solidFill>
              <a:cs typeface="Arial"/>
            </a:endParaRPr>
          </a:p>
        </p:txBody>
      </p:sp>
      <p:sp>
        <p:nvSpPr>
          <p:cNvPr id="723" name="Google Shape;723;g10e582f46a2_0_41"/>
          <p:cNvSpPr txBox="1"/>
          <p:nvPr/>
        </p:nvSpPr>
        <p:spPr>
          <a:xfrm>
            <a:off x="8096212" y="2644850"/>
            <a:ext cx="3498540" cy="188356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600" b="1" err="1"/>
              <a:t>Deliverables</a:t>
            </a:r>
            <a:r>
              <a:rPr lang="fr-CH" sz="1600" b="1"/>
              <a:t>:</a:t>
            </a:r>
            <a:endParaRPr lang="en-US" sz="1600" b="1">
              <a:cs typeface="Arial"/>
            </a:endParaRPr>
          </a:p>
          <a:p>
            <a:pPr marL="179705" indent="-178435">
              <a:lnSpc>
                <a:spcPct val="115000"/>
              </a:lnSpc>
              <a:spcBef>
                <a:spcPts val="0"/>
              </a:spcBef>
              <a:buClr>
                <a:srgbClr val="222222"/>
              </a:buClr>
              <a:buSzPts val="1400"/>
              <a:buChar char="●"/>
            </a:pPr>
            <a:r>
              <a:rPr lang="fr-CH" sz="1600">
                <a:solidFill>
                  <a:srgbClr val="222222"/>
                </a:solidFill>
              </a:rPr>
              <a:t>National </a:t>
            </a:r>
            <a:r>
              <a:rPr lang="fr-CH" sz="1600" err="1">
                <a:solidFill>
                  <a:srgbClr val="222222"/>
                </a:solidFill>
              </a:rPr>
              <a:t>Political</a:t>
            </a:r>
            <a:r>
              <a:rPr lang="fr-CH" sz="1600">
                <a:solidFill>
                  <a:srgbClr val="222222"/>
                </a:solidFill>
              </a:rPr>
              <a:t> </a:t>
            </a:r>
            <a:r>
              <a:rPr lang="fr-CH" sz="1600" err="1">
                <a:solidFill>
                  <a:srgbClr val="222222"/>
                </a:solidFill>
              </a:rPr>
              <a:t>Assessment</a:t>
            </a:r>
            <a:r>
              <a:rPr lang="fr-CH" sz="1600">
                <a:solidFill>
                  <a:srgbClr val="222222"/>
                </a:solidFill>
              </a:rPr>
              <a:t> </a:t>
            </a:r>
            <a:endParaRPr lang="fr-CH" sz="1600">
              <a:solidFill>
                <a:srgbClr val="222222"/>
              </a:solidFill>
              <a:cs typeface="Arial"/>
            </a:endParaRPr>
          </a:p>
          <a:p>
            <a:pPr marL="179705" indent="-178435">
              <a:lnSpc>
                <a:spcPct val="114999"/>
              </a:lnSpc>
              <a:spcBef>
                <a:spcPts val="0"/>
              </a:spcBef>
              <a:buClr>
                <a:srgbClr val="222222"/>
              </a:buClr>
              <a:buSzPts val="1400"/>
              <a:buChar char="●"/>
            </a:pPr>
            <a:r>
              <a:rPr lang="fr-CH" sz="1600" err="1">
                <a:solidFill>
                  <a:srgbClr val="222222"/>
                </a:solidFill>
                <a:cs typeface="Arial"/>
              </a:rPr>
              <a:t>Written</a:t>
            </a:r>
            <a:r>
              <a:rPr lang="fr-CH" sz="1600">
                <a:solidFill>
                  <a:srgbClr val="222222"/>
                </a:solidFill>
                <a:cs typeface="Arial"/>
              </a:rPr>
              <a:t> Roadmaps and </a:t>
            </a:r>
            <a:r>
              <a:rPr lang="fr-CH" sz="1600" err="1">
                <a:solidFill>
                  <a:srgbClr val="222222"/>
                </a:solidFill>
                <a:cs typeface="Arial"/>
              </a:rPr>
              <a:t>Integration</a:t>
            </a:r>
            <a:r>
              <a:rPr lang="fr-CH" sz="1600">
                <a:solidFill>
                  <a:srgbClr val="222222"/>
                </a:solidFill>
                <a:cs typeface="Arial"/>
              </a:rPr>
              <a:t> Plans </a:t>
            </a:r>
          </a:p>
          <a:p>
            <a:pPr marL="1270">
              <a:lnSpc>
                <a:spcPct val="114999"/>
              </a:lnSpc>
              <a:spcBef>
                <a:spcPts val="0"/>
              </a:spcBef>
              <a:buClr>
                <a:srgbClr val="222222"/>
              </a:buClr>
              <a:buSzPts val="1400"/>
            </a:pPr>
            <a:endParaRPr lang="fr-CH" sz="1600">
              <a:solidFill>
                <a:srgbClr val="222222"/>
              </a:solidFill>
              <a:cs typeface="Arial"/>
            </a:endParaRPr>
          </a:p>
          <a:p>
            <a:pPr marL="1270" lvl="0" algn="l" rtl="0">
              <a:lnSpc>
                <a:spcPct val="115000"/>
              </a:lnSpc>
              <a:spcBef>
                <a:spcPts val="0"/>
              </a:spcBef>
              <a:spcAft>
                <a:spcPts val="0"/>
              </a:spcAft>
              <a:buClr>
                <a:srgbClr val="222222"/>
              </a:buClr>
              <a:buSzPts val="1400"/>
            </a:pPr>
            <a:endParaRPr lang="fr-CH" sz="1600">
              <a:solidFill>
                <a:srgbClr val="222222"/>
              </a:solidFill>
              <a:cs typeface="Arial"/>
            </a:endParaRPr>
          </a:p>
        </p:txBody>
      </p:sp>
      <p:sp>
        <p:nvSpPr>
          <p:cNvPr id="724" name="Google Shape;724;g10e582f46a2_0_41"/>
          <p:cNvSpPr/>
          <p:nvPr/>
        </p:nvSpPr>
        <p:spPr>
          <a:xfrm>
            <a:off x="749750" y="1620831"/>
            <a:ext cx="2676600" cy="8184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g10e582f46a2_0_41"/>
          <p:cNvSpPr/>
          <p:nvPr/>
        </p:nvSpPr>
        <p:spPr>
          <a:xfrm rot="-5400000">
            <a:off x="133750" y="1890237"/>
            <a:ext cx="811200" cy="297000"/>
          </a:xfrm>
          <a:prstGeom prst="rect">
            <a:avLst/>
          </a:prstGeom>
          <a:solidFill>
            <a:srgbClr val="B2D8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fr-CH" sz="1200">
              <a:solidFill>
                <a:schemeClr val="dk1"/>
              </a:solidFill>
              <a:cs typeface="Arial"/>
            </a:endParaRPr>
          </a:p>
        </p:txBody>
      </p:sp>
      <p:sp>
        <p:nvSpPr>
          <p:cNvPr id="726" name="Google Shape;726;g10e582f46a2_0_41"/>
          <p:cNvSpPr txBox="1"/>
          <p:nvPr/>
        </p:nvSpPr>
        <p:spPr>
          <a:xfrm>
            <a:off x="827925" y="1620300"/>
            <a:ext cx="2497500" cy="503184"/>
          </a:xfrm>
          <a:prstGeom prst="rect">
            <a:avLst/>
          </a:prstGeom>
          <a:noFill/>
          <a:ln>
            <a:noFill/>
          </a:ln>
        </p:spPr>
        <p:txBody>
          <a:bodyPr spcFirstLastPara="1" wrap="square" lIns="91425" tIns="91425" rIns="91425" bIns="91425" anchor="t" anchorCtr="0">
            <a:spAutoFit/>
          </a:bodyPr>
          <a:lstStyle/>
          <a:p>
            <a:pPr>
              <a:lnSpc>
                <a:spcPct val="114999"/>
              </a:lnSpc>
              <a:spcBef>
                <a:spcPts val="0"/>
              </a:spcBef>
            </a:pPr>
            <a:r>
              <a:rPr lang="fr-CH" sz="1800">
                <a:solidFill>
                  <a:schemeClr val="lt1"/>
                </a:solidFill>
                <a:latin typeface="Calibri"/>
                <a:cs typeface="Calibri"/>
              </a:rPr>
              <a:t>Roadmap </a:t>
            </a:r>
            <a:r>
              <a:rPr lang="fr-CH" sz="1800" err="1">
                <a:solidFill>
                  <a:schemeClr val="lt1"/>
                </a:solidFill>
                <a:latin typeface="Calibri"/>
                <a:cs typeface="Calibri"/>
              </a:rPr>
              <a:t>development</a:t>
            </a:r>
            <a:endParaRPr lang="en-US" err="1">
              <a:solidFill>
                <a:schemeClr val="lt1"/>
              </a:solidFill>
            </a:endParaRPr>
          </a:p>
        </p:txBody>
      </p:sp>
      <p:sp>
        <p:nvSpPr>
          <p:cNvPr id="727" name="Google Shape;727;g10e582f46a2_0_41"/>
          <p:cNvSpPr/>
          <p:nvPr/>
        </p:nvSpPr>
        <p:spPr>
          <a:xfrm>
            <a:off x="3498810" y="1628031"/>
            <a:ext cx="8345400" cy="811200"/>
          </a:xfrm>
          <a:prstGeom prst="rect">
            <a:avLst/>
          </a:prstGeom>
          <a:solidFill>
            <a:srgbClr val="D9EAD3"/>
          </a:solidFill>
          <a:ln>
            <a:noFill/>
          </a:ln>
        </p:spPr>
        <p:txBody>
          <a:bodyPr spcFirstLastPara="1" wrap="square" lIns="91425" tIns="91425" rIns="91425" bIns="91425" anchor="ctr" anchorCtr="0">
            <a:noAutofit/>
          </a:bodyPr>
          <a:lstStyle/>
          <a:p>
            <a:pPr>
              <a:lnSpc>
                <a:spcPct val="115000"/>
              </a:lnSpc>
              <a:spcBef>
                <a:spcPts val="0"/>
              </a:spcBef>
            </a:pPr>
            <a:r>
              <a:rPr lang="fr-CH" sz="1600" err="1">
                <a:solidFill>
                  <a:srgbClr val="222222"/>
                </a:solidFill>
                <a:latin typeface="Calibri"/>
                <a:ea typeface="Calibri"/>
                <a:cs typeface="Calibri"/>
              </a:rPr>
              <a:t>Jointly</a:t>
            </a:r>
            <a:r>
              <a:rPr lang="fr-CH" sz="1600">
                <a:solidFill>
                  <a:srgbClr val="222222"/>
                </a:solidFill>
                <a:latin typeface="Calibri"/>
                <a:ea typeface="Calibri"/>
                <a:cs typeface="Calibri"/>
              </a:rPr>
              <a:t> </a:t>
            </a:r>
            <a:r>
              <a:rPr lang="fr-CH" sz="1600" err="1">
                <a:solidFill>
                  <a:srgbClr val="222222"/>
                </a:solidFill>
                <a:latin typeface="Calibri"/>
                <a:ea typeface="Calibri"/>
                <a:cs typeface="Calibri"/>
              </a:rPr>
              <a:t>work</a:t>
            </a:r>
            <a:r>
              <a:rPr lang="fr-CH" sz="1600">
                <a:solidFill>
                  <a:srgbClr val="222222"/>
                </a:solidFill>
                <a:latin typeface="Calibri"/>
                <a:ea typeface="Calibri"/>
                <a:cs typeface="Calibri"/>
              </a:rPr>
              <a:t> on the </a:t>
            </a:r>
            <a:r>
              <a:rPr lang="fr-CH" sz="1600" err="1">
                <a:solidFill>
                  <a:srgbClr val="222222"/>
                </a:solidFill>
                <a:latin typeface="Calibri"/>
                <a:ea typeface="Calibri"/>
                <a:cs typeface="Calibri"/>
              </a:rPr>
              <a:t>development</a:t>
            </a:r>
            <a:r>
              <a:rPr lang="fr-CH" sz="1600">
                <a:solidFill>
                  <a:srgbClr val="222222"/>
                </a:solidFill>
                <a:latin typeface="Calibri"/>
                <a:ea typeface="Calibri"/>
                <a:cs typeface="Calibri"/>
              </a:rPr>
              <a:t> of roadmaps for the </a:t>
            </a:r>
            <a:r>
              <a:rPr lang="fr-CH" sz="1600" err="1">
                <a:solidFill>
                  <a:srgbClr val="222222"/>
                </a:solidFill>
                <a:latin typeface="Calibri"/>
                <a:ea typeface="Calibri"/>
                <a:cs typeface="Calibri"/>
              </a:rPr>
              <a:t>poltical</a:t>
            </a:r>
            <a:r>
              <a:rPr lang="fr-CH" sz="1600">
                <a:solidFill>
                  <a:srgbClr val="222222"/>
                </a:solidFill>
                <a:latin typeface="Calibri"/>
                <a:ea typeface="Calibri"/>
                <a:cs typeface="Calibri"/>
              </a:rPr>
              <a:t> </a:t>
            </a:r>
            <a:r>
              <a:rPr lang="fr-CH" sz="1600" err="1">
                <a:solidFill>
                  <a:srgbClr val="222222"/>
                </a:solidFill>
                <a:latin typeface="Calibri"/>
                <a:ea typeface="Calibri"/>
                <a:cs typeface="Calibri"/>
              </a:rPr>
              <a:t>integration</a:t>
            </a:r>
            <a:r>
              <a:rPr lang="fr-CH" sz="1600">
                <a:solidFill>
                  <a:srgbClr val="222222"/>
                </a:solidFill>
                <a:latin typeface="Calibri"/>
                <a:ea typeface="Calibri"/>
                <a:cs typeface="Calibri"/>
              </a:rPr>
              <a:t> of the GovStack </a:t>
            </a:r>
            <a:r>
              <a:rPr lang="fr-CH" sz="1600" err="1">
                <a:solidFill>
                  <a:srgbClr val="222222"/>
                </a:solidFill>
                <a:latin typeface="Calibri"/>
                <a:ea typeface="Calibri"/>
                <a:cs typeface="Calibri"/>
              </a:rPr>
              <a:t>approach</a:t>
            </a:r>
            <a:r>
              <a:rPr lang="fr-CH" sz="1600">
                <a:solidFill>
                  <a:srgbClr val="222222"/>
                </a:solidFill>
                <a:latin typeface="Calibri"/>
                <a:ea typeface="Calibri"/>
                <a:cs typeface="Calibri"/>
              </a:rPr>
              <a:t>. </a:t>
            </a:r>
          </a:p>
        </p:txBody>
      </p:sp>
    </p:spTree>
    <p:extLst>
      <p:ext uri="{BB962C8B-B14F-4D97-AF65-F5344CB8AC3E}">
        <p14:creationId xmlns:p14="http://schemas.microsoft.com/office/powerpoint/2010/main" val="2352808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g10e582f46a2_0_41"/>
          <p:cNvSpPr/>
          <p:nvPr/>
        </p:nvSpPr>
        <p:spPr>
          <a:xfrm>
            <a:off x="7840870" y="2554700"/>
            <a:ext cx="4010180" cy="3866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1800">
              <a:solidFill>
                <a:srgbClr val="222222"/>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800">
              <a:solidFill>
                <a:srgbClr val="222222"/>
              </a:solidFill>
              <a:highlight>
                <a:srgbClr val="FFFFFF"/>
              </a:highlight>
              <a:latin typeface="Calibri"/>
              <a:ea typeface="Calibri"/>
              <a:cs typeface="Calibri"/>
              <a:sym typeface="Calibri"/>
            </a:endParaRPr>
          </a:p>
        </p:txBody>
      </p:sp>
      <p:sp>
        <p:nvSpPr>
          <p:cNvPr id="717" name="Google Shape;717;g10e582f46a2_0_41"/>
          <p:cNvSpPr/>
          <p:nvPr/>
        </p:nvSpPr>
        <p:spPr>
          <a:xfrm>
            <a:off x="3505550" y="2554700"/>
            <a:ext cx="4165960" cy="3866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g10e582f46a2_0_41"/>
          <p:cNvSpPr txBox="1">
            <a:spLocks noGrp="1"/>
          </p:cNvSpPr>
          <p:nvPr>
            <p:ph type="sldNum" idx="12"/>
          </p:nvPr>
        </p:nvSpPr>
        <p:spPr>
          <a:xfrm>
            <a:off x="11404803" y="6494980"/>
            <a:ext cx="691500" cy="225300"/>
          </a:xfrm>
          <a:prstGeom prst="rect">
            <a:avLst/>
          </a:prstGeom>
          <a:noFill/>
          <a:ln>
            <a:noFill/>
          </a:ln>
        </p:spPr>
        <p:txBody>
          <a:bodyPr spcFirstLastPara="1" wrap="square" lIns="0" tIns="0" rIns="0" bIns="0" anchor="b" anchorCtr="0">
            <a:noAutofit/>
          </a:bodyPr>
          <a:lstStyle/>
          <a:p>
            <a:pPr marL="0" lvl="0" indent="0" algn="r" rtl="0">
              <a:lnSpc>
                <a:spcPct val="109000"/>
              </a:lnSpc>
              <a:spcBef>
                <a:spcPts val="0"/>
              </a:spcBef>
              <a:spcAft>
                <a:spcPts val="0"/>
              </a:spcAft>
              <a:buClr>
                <a:schemeClr val="dk2"/>
              </a:buClr>
              <a:buSzPts val="1300"/>
              <a:buFont typeface="Arial"/>
              <a:buNone/>
            </a:pPr>
            <a:fld id="{00000000-1234-1234-1234-123412341234}" type="slidenum">
              <a:rPr lang="fr-CH"/>
              <a:t>29</a:t>
            </a:fld>
            <a:endParaRPr/>
          </a:p>
        </p:txBody>
      </p:sp>
      <p:sp>
        <p:nvSpPr>
          <p:cNvPr id="719" name="Google Shape;719;g10e582f46a2_0_41"/>
          <p:cNvSpPr txBox="1">
            <a:spLocks noGrp="1"/>
          </p:cNvSpPr>
          <p:nvPr>
            <p:ph type="title"/>
          </p:nvPr>
        </p:nvSpPr>
        <p:spPr>
          <a:xfrm>
            <a:off x="181575" y="457900"/>
            <a:ext cx="9133800" cy="788100"/>
          </a:xfrm>
          <a:prstGeom prst="rect">
            <a:avLst/>
          </a:prstGeom>
          <a:noFill/>
          <a:ln>
            <a:noFill/>
          </a:ln>
        </p:spPr>
        <p:txBody>
          <a:bodyPr spcFirstLastPara="1" wrap="square" lIns="0" tIns="0" rIns="0" bIns="0" anchor="t" anchorCtr="0">
            <a:noAutofit/>
          </a:bodyPr>
          <a:lstStyle/>
          <a:p>
            <a:pPr>
              <a:buSzPts val="2700"/>
            </a:pPr>
            <a:r>
              <a:rPr lang="fr-CH"/>
              <a:t>C3: </a:t>
            </a:r>
            <a:r>
              <a:rPr lang="fr-CH" err="1"/>
              <a:t>Capacity</a:t>
            </a:r>
            <a:r>
              <a:rPr lang="fr-CH"/>
              <a:t> </a:t>
            </a:r>
            <a:r>
              <a:rPr lang="fr-CH" err="1"/>
              <a:t>Development</a:t>
            </a:r>
          </a:p>
        </p:txBody>
      </p:sp>
      <p:sp>
        <p:nvSpPr>
          <p:cNvPr id="720" name="Google Shape;720;g10e582f46a2_0_41"/>
          <p:cNvSpPr txBox="1"/>
          <p:nvPr/>
        </p:nvSpPr>
        <p:spPr>
          <a:xfrm>
            <a:off x="3611624" y="2594050"/>
            <a:ext cx="4010179" cy="441425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600" b="1" err="1"/>
              <a:t>Activities</a:t>
            </a:r>
            <a:r>
              <a:rPr lang="fr-CH" sz="1600" b="1"/>
              <a:t> (in </a:t>
            </a:r>
            <a:r>
              <a:rPr lang="fr-CH" sz="1600" b="1" err="1"/>
              <a:t>bullet</a:t>
            </a:r>
            <a:r>
              <a:rPr lang="fr-CH" sz="1600" b="1"/>
              <a:t> points):</a:t>
            </a:r>
            <a:endParaRPr lang="en-US" sz="1600" b="1">
              <a:cs typeface="Arial"/>
            </a:endParaRPr>
          </a:p>
          <a:p>
            <a:pPr marL="287020" indent="-285750">
              <a:lnSpc>
                <a:spcPct val="115000"/>
              </a:lnSpc>
              <a:spcBef>
                <a:spcPts val="0"/>
              </a:spcBef>
              <a:buClr>
                <a:srgbClr val="222222"/>
              </a:buClr>
              <a:buSzPts val="1400"/>
              <a:buFont typeface="Arial" panose="020B0604020202020204" pitchFamily="34" charset="0"/>
              <a:buChar char="•"/>
            </a:pPr>
            <a:r>
              <a:rPr lang="fr-CH" sz="1400" err="1">
                <a:solidFill>
                  <a:srgbClr val="222222"/>
                </a:solidFill>
                <a:cs typeface="Arial"/>
              </a:rPr>
              <a:t>Collect</a:t>
            </a:r>
            <a:r>
              <a:rPr lang="fr-CH" sz="1400">
                <a:solidFill>
                  <a:srgbClr val="222222"/>
                </a:solidFill>
                <a:cs typeface="Arial"/>
              </a:rPr>
              <a:t> best-practices and </a:t>
            </a:r>
            <a:r>
              <a:rPr lang="fr-CH" sz="1400" err="1">
                <a:solidFill>
                  <a:srgbClr val="222222"/>
                </a:solidFill>
                <a:cs typeface="Arial"/>
              </a:rPr>
              <a:t>create</a:t>
            </a:r>
            <a:r>
              <a:rPr lang="fr-CH" sz="1400">
                <a:solidFill>
                  <a:srgbClr val="222222"/>
                </a:solidFill>
                <a:cs typeface="Arial"/>
              </a:rPr>
              <a:t> best practice repository</a:t>
            </a:r>
          </a:p>
          <a:p>
            <a:pPr marL="287020" indent="-285750">
              <a:lnSpc>
                <a:spcPct val="115000"/>
              </a:lnSpc>
              <a:spcBef>
                <a:spcPts val="0"/>
              </a:spcBef>
              <a:buClr>
                <a:srgbClr val="222222"/>
              </a:buClr>
              <a:buSzPts val="1400"/>
              <a:buFont typeface="Arial" panose="020B0604020202020204" pitchFamily="34" charset="0"/>
              <a:buChar char="•"/>
            </a:pPr>
            <a:r>
              <a:rPr lang="fr-CH" sz="1400" err="1">
                <a:solidFill>
                  <a:srgbClr val="222222"/>
                </a:solidFill>
                <a:cs typeface="Arial"/>
              </a:rPr>
              <a:t>Involve</a:t>
            </a:r>
            <a:r>
              <a:rPr lang="fr-CH" sz="1400">
                <a:solidFill>
                  <a:srgbClr val="222222"/>
                </a:solidFill>
                <a:cs typeface="Arial"/>
              </a:rPr>
              <a:t> key </a:t>
            </a:r>
            <a:r>
              <a:rPr lang="fr-CH" sz="1400" err="1">
                <a:solidFill>
                  <a:srgbClr val="222222"/>
                </a:solidFill>
                <a:cs typeface="Arial"/>
              </a:rPr>
              <a:t>actors</a:t>
            </a:r>
            <a:r>
              <a:rPr lang="fr-CH" sz="1400">
                <a:solidFill>
                  <a:srgbClr val="222222"/>
                </a:solidFill>
                <a:cs typeface="Arial"/>
              </a:rPr>
              <a:t> in </a:t>
            </a:r>
            <a:r>
              <a:rPr lang="fr-CH" sz="1400" err="1">
                <a:solidFill>
                  <a:srgbClr val="222222"/>
                </a:solidFill>
                <a:cs typeface="Arial"/>
              </a:rPr>
              <a:t>working</a:t>
            </a:r>
            <a:r>
              <a:rPr lang="fr-CH" sz="1400">
                <a:solidFill>
                  <a:srgbClr val="222222"/>
                </a:solidFill>
                <a:cs typeface="Arial"/>
              </a:rPr>
              <a:t> groups, </a:t>
            </a:r>
            <a:r>
              <a:rPr lang="fr-CH" sz="1400" err="1">
                <a:solidFill>
                  <a:srgbClr val="222222"/>
                </a:solidFill>
                <a:cs typeface="Arial"/>
              </a:rPr>
              <a:t>technical</a:t>
            </a:r>
            <a:r>
              <a:rPr lang="fr-CH" sz="1400">
                <a:solidFill>
                  <a:srgbClr val="222222"/>
                </a:solidFill>
                <a:cs typeface="Arial"/>
              </a:rPr>
              <a:t> </a:t>
            </a:r>
            <a:r>
              <a:rPr lang="fr-CH" sz="1400" err="1">
                <a:solidFill>
                  <a:srgbClr val="222222"/>
                </a:solidFill>
                <a:cs typeface="Arial"/>
              </a:rPr>
              <a:t>review</a:t>
            </a:r>
            <a:r>
              <a:rPr lang="fr-CH" sz="1400">
                <a:solidFill>
                  <a:srgbClr val="222222"/>
                </a:solidFill>
                <a:cs typeface="Arial"/>
              </a:rPr>
              <a:t> </a:t>
            </a:r>
            <a:r>
              <a:rPr lang="fr-CH" sz="1400" err="1">
                <a:solidFill>
                  <a:srgbClr val="222222"/>
                </a:solidFill>
                <a:cs typeface="Arial"/>
              </a:rPr>
              <a:t>committee</a:t>
            </a:r>
            <a:r>
              <a:rPr lang="fr-CH" sz="1400">
                <a:solidFill>
                  <a:srgbClr val="222222"/>
                </a:solidFill>
                <a:cs typeface="Arial"/>
              </a:rPr>
              <a:t> (TRC) and </a:t>
            </a:r>
            <a:r>
              <a:rPr lang="fr-CH" sz="1400" err="1">
                <a:solidFill>
                  <a:srgbClr val="222222"/>
                </a:solidFill>
                <a:cs typeface="Arial"/>
              </a:rPr>
              <a:t>existing</a:t>
            </a:r>
            <a:r>
              <a:rPr lang="fr-CH" sz="1400">
                <a:solidFill>
                  <a:srgbClr val="222222"/>
                </a:solidFill>
                <a:cs typeface="Arial"/>
              </a:rPr>
              <a:t> </a:t>
            </a:r>
            <a:r>
              <a:rPr lang="fr-CH" sz="1400" err="1">
                <a:solidFill>
                  <a:srgbClr val="222222"/>
                </a:solidFill>
                <a:cs typeface="Arial"/>
              </a:rPr>
              <a:t>communities</a:t>
            </a:r>
            <a:r>
              <a:rPr lang="fr-CH" sz="1400">
                <a:solidFill>
                  <a:srgbClr val="222222"/>
                </a:solidFill>
                <a:cs typeface="Arial"/>
              </a:rPr>
              <a:t> of practice (</a:t>
            </a:r>
            <a:r>
              <a:rPr lang="fr-CH" sz="1400" err="1">
                <a:solidFill>
                  <a:srgbClr val="222222"/>
                </a:solidFill>
                <a:cs typeface="Arial"/>
              </a:rPr>
              <a:t>CoP</a:t>
            </a:r>
            <a:r>
              <a:rPr lang="fr-CH" sz="1400">
                <a:solidFill>
                  <a:srgbClr val="222222"/>
                </a:solidFill>
                <a:cs typeface="Arial"/>
              </a:rPr>
              <a:t>)</a:t>
            </a:r>
          </a:p>
          <a:p>
            <a:pPr marL="287020" indent="-285750">
              <a:lnSpc>
                <a:spcPct val="115000"/>
              </a:lnSpc>
              <a:spcBef>
                <a:spcPts val="0"/>
              </a:spcBef>
              <a:buClr>
                <a:srgbClr val="222222"/>
              </a:buClr>
              <a:buSzPts val="1400"/>
              <a:buFont typeface="Arial" panose="020B0604020202020204" pitchFamily="34" charset="0"/>
              <a:buChar char="•"/>
            </a:pPr>
            <a:r>
              <a:rPr lang="fr-CH" sz="1400" err="1">
                <a:solidFill>
                  <a:srgbClr val="222222"/>
                </a:solidFill>
                <a:cs typeface="Arial"/>
              </a:rPr>
              <a:t>Establish</a:t>
            </a:r>
            <a:r>
              <a:rPr lang="fr-CH" sz="1400">
                <a:solidFill>
                  <a:srgbClr val="222222"/>
                </a:solidFill>
                <a:cs typeface="Arial"/>
              </a:rPr>
              <a:t> </a:t>
            </a:r>
            <a:r>
              <a:rPr lang="fr-CH" sz="1400" err="1">
                <a:solidFill>
                  <a:srgbClr val="222222"/>
                </a:solidFill>
                <a:cs typeface="Arial"/>
              </a:rPr>
              <a:t>additional</a:t>
            </a:r>
            <a:r>
              <a:rPr lang="fr-CH" sz="1400">
                <a:solidFill>
                  <a:srgbClr val="222222"/>
                </a:solidFill>
                <a:cs typeface="Arial"/>
              </a:rPr>
              <a:t> </a:t>
            </a:r>
            <a:r>
              <a:rPr lang="fr-CH" sz="1400" err="1">
                <a:solidFill>
                  <a:srgbClr val="222222"/>
                </a:solidFill>
                <a:cs typeface="Arial"/>
              </a:rPr>
              <a:t>CoP</a:t>
            </a:r>
            <a:r>
              <a:rPr lang="fr-CH" sz="1400">
                <a:solidFill>
                  <a:srgbClr val="222222"/>
                </a:solidFill>
                <a:cs typeface="Arial"/>
              </a:rPr>
              <a:t> to </a:t>
            </a:r>
            <a:r>
              <a:rPr lang="fr-CH" sz="1400" err="1">
                <a:solidFill>
                  <a:srgbClr val="222222"/>
                </a:solidFill>
                <a:cs typeface="Arial"/>
              </a:rPr>
              <a:t>ensure</a:t>
            </a:r>
            <a:r>
              <a:rPr lang="fr-CH" sz="1400">
                <a:solidFill>
                  <a:srgbClr val="222222"/>
                </a:solidFill>
                <a:cs typeface="Arial"/>
              </a:rPr>
              <a:t> the </a:t>
            </a:r>
            <a:r>
              <a:rPr lang="fr-CH" sz="1400" err="1">
                <a:solidFill>
                  <a:srgbClr val="222222"/>
                </a:solidFill>
                <a:cs typeface="Arial"/>
              </a:rPr>
              <a:t>quality</a:t>
            </a:r>
            <a:r>
              <a:rPr lang="fr-CH" sz="1400">
                <a:solidFill>
                  <a:srgbClr val="222222"/>
                </a:solidFill>
                <a:cs typeface="Arial"/>
              </a:rPr>
              <a:t> of the GovStack Initiatives </a:t>
            </a:r>
            <a:r>
              <a:rPr lang="fr-CH" sz="1400" err="1">
                <a:solidFill>
                  <a:srgbClr val="222222"/>
                </a:solidFill>
                <a:cs typeface="Arial"/>
              </a:rPr>
              <a:t>work</a:t>
            </a:r>
            <a:endParaRPr lang="fr-CH" sz="1400">
              <a:solidFill>
                <a:srgbClr val="222222"/>
              </a:solidFill>
              <a:cs typeface="Arial"/>
            </a:endParaRPr>
          </a:p>
          <a:p>
            <a:pPr marL="287020" indent="-285750">
              <a:lnSpc>
                <a:spcPct val="115000"/>
              </a:lnSpc>
              <a:spcBef>
                <a:spcPts val="0"/>
              </a:spcBef>
              <a:buClr>
                <a:srgbClr val="222222"/>
              </a:buClr>
              <a:buSzPts val="1400"/>
              <a:buFont typeface="Arial" panose="020B0604020202020204" pitchFamily="34" charset="0"/>
              <a:buChar char="•"/>
            </a:pPr>
            <a:r>
              <a:rPr lang="fr-CH" sz="1400" err="1">
                <a:solidFill>
                  <a:srgbClr val="222222"/>
                </a:solidFill>
                <a:cs typeface="Arial"/>
              </a:rPr>
              <a:t>Organize</a:t>
            </a:r>
            <a:r>
              <a:rPr lang="fr-CH" sz="1400">
                <a:solidFill>
                  <a:srgbClr val="222222"/>
                </a:solidFill>
                <a:cs typeface="Arial"/>
              </a:rPr>
              <a:t> CDO (Digital Leaders Forum) exchange </a:t>
            </a:r>
            <a:r>
              <a:rPr lang="fr-CH" sz="1400" err="1">
                <a:solidFill>
                  <a:srgbClr val="222222"/>
                </a:solidFill>
                <a:cs typeface="Arial"/>
              </a:rPr>
              <a:t>jointly</a:t>
            </a:r>
            <a:r>
              <a:rPr lang="fr-CH" sz="1400">
                <a:solidFill>
                  <a:srgbClr val="222222"/>
                </a:solidFill>
                <a:cs typeface="Arial"/>
              </a:rPr>
              <a:t> </a:t>
            </a:r>
            <a:r>
              <a:rPr lang="fr-CH" sz="1400" err="1">
                <a:solidFill>
                  <a:srgbClr val="222222"/>
                </a:solidFill>
                <a:cs typeface="Arial"/>
              </a:rPr>
              <a:t>with</a:t>
            </a:r>
            <a:r>
              <a:rPr lang="fr-CH" sz="1400">
                <a:solidFill>
                  <a:srgbClr val="222222"/>
                </a:solidFill>
                <a:cs typeface="Arial"/>
              </a:rPr>
              <a:t> DIAL </a:t>
            </a:r>
          </a:p>
          <a:p>
            <a:pPr marL="287020" indent="-285750">
              <a:lnSpc>
                <a:spcPct val="115000"/>
              </a:lnSpc>
              <a:spcBef>
                <a:spcPts val="0"/>
              </a:spcBef>
              <a:buClr>
                <a:srgbClr val="222222"/>
              </a:buClr>
              <a:buSzPts val="1400"/>
              <a:buFont typeface="Arial" panose="020B0604020202020204" pitchFamily="34" charset="0"/>
              <a:buChar char="•"/>
            </a:pPr>
            <a:r>
              <a:rPr lang="fr-CH" sz="1400" err="1">
                <a:solidFill>
                  <a:srgbClr val="222222"/>
                </a:solidFill>
                <a:cs typeface="Arial"/>
              </a:rPr>
              <a:t>Create</a:t>
            </a:r>
            <a:r>
              <a:rPr lang="fr-CH" sz="1400">
                <a:solidFill>
                  <a:srgbClr val="222222"/>
                </a:solidFill>
                <a:cs typeface="Arial"/>
              </a:rPr>
              <a:t> an online forum and </a:t>
            </a:r>
            <a:r>
              <a:rPr lang="fr-CH" sz="1400" err="1">
                <a:solidFill>
                  <a:srgbClr val="222222"/>
                </a:solidFill>
                <a:cs typeface="Arial"/>
              </a:rPr>
              <a:t>dicussion</a:t>
            </a:r>
            <a:r>
              <a:rPr lang="fr-CH" sz="1400">
                <a:solidFill>
                  <a:srgbClr val="222222"/>
                </a:solidFill>
                <a:cs typeface="Arial"/>
              </a:rPr>
              <a:t> for the online </a:t>
            </a:r>
            <a:r>
              <a:rPr lang="fr-CH" sz="1400" err="1">
                <a:solidFill>
                  <a:srgbClr val="222222"/>
                </a:solidFill>
                <a:cs typeface="Arial"/>
              </a:rPr>
              <a:t>community</a:t>
            </a:r>
            <a:endParaRPr lang="fr-CH" sz="1400">
              <a:solidFill>
                <a:srgbClr val="222222"/>
              </a:solidFill>
              <a:cs typeface="Arial"/>
            </a:endParaRPr>
          </a:p>
          <a:p>
            <a:pPr marL="287020" indent="-285750">
              <a:lnSpc>
                <a:spcPct val="115000"/>
              </a:lnSpc>
              <a:spcBef>
                <a:spcPts val="0"/>
              </a:spcBef>
              <a:buClr>
                <a:srgbClr val="222222"/>
              </a:buClr>
              <a:buSzPts val="1400"/>
              <a:buFont typeface="Arial" panose="020B0604020202020204" pitchFamily="34" charset="0"/>
              <a:buChar char="•"/>
            </a:pPr>
            <a:r>
              <a:rPr lang="fr-CH" sz="1400" err="1">
                <a:solidFill>
                  <a:srgbClr val="222222"/>
                </a:solidFill>
                <a:cs typeface="Arial"/>
              </a:rPr>
              <a:t>Activate</a:t>
            </a:r>
            <a:r>
              <a:rPr lang="fr-CH" sz="1400">
                <a:solidFill>
                  <a:srgbClr val="222222"/>
                </a:solidFill>
                <a:cs typeface="Arial"/>
              </a:rPr>
              <a:t> local software </a:t>
            </a:r>
            <a:r>
              <a:rPr lang="fr-CH" sz="1400" err="1">
                <a:solidFill>
                  <a:srgbClr val="222222"/>
                </a:solidFill>
                <a:cs typeface="Arial"/>
              </a:rPr>
              <a:t>developers</a:t>
            </a:r>
            <a:r>
              <a:rPr lang="fr-CH" sz="1400">
                <a:solidFill>
                  <a:srgbClr val="222222"/>
                </a:solidFill>
                <a:cs typeface="Arial"/>
              </a:rPr>
              <a:t> (focus on </a:t>
            </a:r>
            <a:r>
              <a:rPr lang="fr-CH" sz="1400" err="1">
                <a:solidFill>
                  <a:srgbClr val="222222"/>
                </a:solidFill>
                <a:cs typeface="Arial"/>
              </a:rPr>
              <a:t>female</a:t>
            </a:r>
            <a:r>
              <a:rPr lang="fr-CH" sz="1400">
                <a:solidFill>
                  <a:srgbClr val="222222"/>
                </a:solidFill>
                <a:cs typeface="Arial"/>
              </a:rPr>
              <a:t> </a:t>
            </a:r>
            <a:r>
              <a:rPr lang="fr-CH" sz="1400" err="1">
                <a:solidFill>
                  <a:srgbClr val="222222"/>
                </a:solidFill>
                <a:cs typeface="Arial"/>
              </a:rPr>
              <a:t>developers</a:t>
            </a:r>
            <a:r>
              <a:rPr lang="fr-CH" sz="1400">
                <a:solidFill>
                  <a:srgbClr val="222222"/>
                </a:solidFill>
                <a:cs typeface="Arial"/>
              </a:rPr>
              <a:t>) </a:t>
            </a:r>
            <a:r>
              <a:rPr lang="fr-CH" sz="1400" err="1">
                <a:solidFill>
                  <a:srgbClr val="222222"/>
                </a:solidFill>
                <a:cs typeface="Arial"/>
              </a:rPr>
              <a:t>through</a:t>
            </a:r>
            <a:r>
              <a:rPr lang="fr-CH" sz="1400">
                <a:solidFill>
                  <a:srgbClr val="222222"/>
                </a:solidFill>
                <a:cs typeface="Arial"/>
              </a:rPr>
              <a:t> innovative formats</a:t>
            </a:r>
            <a:r>
              <a:rPr lang="fr-CH" sz="1400">
                <a:solidFill>
                  <a:srgbClr val="222222"/>
                </a:solidFill>
                <a:latin typeface="Arial"/>
                <a:ea typeface="Calibri"/>
                <a:cs typeface="Arial"/>
              </a:rPr>
              <a:t> </a:t>
            </a:r>
            <a:endParaRPr lang="fr-CH" sz="1800">
              <a:solidFill>
                <a:srgbClr val="0539E3"/>
              </a:solidFill>
              <a:latin typeface="Arial"/>
              <a:ea typeface="Calibri"/>
              <a:cs typeface="Arial"/>
            </a:endParaRPr>
          </a:p>
          <a:p>
            <a:pPr marL="1270">
              <a:lnSpc>
                <a:spcPct val="114999"/>
              </a:lnSpc>
              <a:spcBef>
                <a:spcPts val="0"/>
              </a:spcBef>
              <a:buClr>
                <a:srgbClr val="222222"/>
              </a:buClr>
              <a:buSzPts val="1400"/>
            </a:pPr>
            <a:endParaRPr lang="fr-CH" sz="1600">
              <a:solidFill>
                <a:srgbClr val="222222"/>
              </a:solidFill>
              <a:latin typeface="Arial"/>
              <a:ea typeface="Calibri"/>
              <a:cs typeface="Arial"/>
            </a:endParaRPr>
          </a:p>
          <a:p>
            <a:pPr>
              <a:lnSpc>
                <a:spcPct val="115000"/>
              </a:lnSpc>
              <a:spcBef>
                <a:spcPts val="0"/>
              </a:spcBef>
            </a:pPr>
            <a:endParaRPr lang="en-US" sz="1100">
              <a:solidFill>
                <a:srgbClr val="222222"/>
              </a:solidFill>
              <a:latin typeface="Calibri"/>
              <a:ea typeface="Calibri"/>
              <a:cs typeface="Calibri"/>
            </a:endParaRPr>
          </a:p>
        </p:txBody>
      </p:sp>
      <p:sp>
        <p:nvSpPr>
          <p:cNvPr id="721" name="Google Shape;721;g10e582f46a2_0_41"/>
          <p:cNvSpPr/>
          <p:nvPr/>
        </p:nvSpPr>
        <p:spPr>
          <a:xfrm>
            <a:off x="397050" y="2554700"/>
            <a:ext cx="3003300" cy="3866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g10e582f46a2_0_41"/>
          <p:cNvSpPr txBox="1"/>
          <p:nvPr/>
        </p:nvSpPr>
        <p:spPr>
          <a:xfrm>
            <a:off x="441150" y="2554700"/>
            <a:ext cx="2935800" cy="383614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H" sz="1600" b="1"/>
              <a:t>Audience (to whom this service </a:t>
            </a:r>
            <a:r>
              <a:rPr lang="fr-CH" sz="1600" b="1" err="1"/>
              <a:t>is</a:t>
            </a:r>
            <a:r>
              <a:rPr lang="fr-CH" sz="1600" b="1"/>
              <a:t> </a:t>
            </a:r>
            <a:r>
              <a:rPr lang="fr-CH" sz="1600" b="1" err="1"/>
              <a:t>targeted</a:t>
            </a:r>
            <a:r>
              <a:rPr lang="fr-CH" sz="1600" b="1"/>
              <a:t>):</a:t>
            </a:r>
            <a:endParaRPr sz="1600">
              <a:cs typeface="Arial"/>
            </a:endParaRPr>
          </a:p>
          <a:p>
            <a:pPr marL="287020" indent="-285750">
              <a:lnSpc>
                <a:spcPct val="115000"/>
              </a:lnSpc>
              <a:spcBef>
                <a:spcPts val="0"/>
              </a:spcBef>
              <a:buClr>
                <a:schemeClr val="dk1"/>
              </a:buClr>
              <a:buSzPts val="1400"/>
              <a:buFont typeface="Arial" panose="020B0604020202020204" pitchFamily="34" charset="0"/>
              <a:buChar char="•"/>
            </a:pPr>
            <a:r>
              <a:rPr lang="fr-CH" sz="1600" err="1">
                <a:solidFill>
                  <a:schemeClr val="dk1"/>
                </a:solidFill>
              </a:rPr>
              <a:t>eGov</a:t>
            </a:r>
            <a:r>
              <a:rPr lang="fr-CH" sz="1600">
                <a:solidFill>
                  <a:schemeClr val="dk1"/>
                </a:solidFill>
              </a:rPr>
              <a:t> </a:t>
            </a:r>
            <a:r>
              <a:rPr lang="fr-CH" sz="1600" err="1">
                <a:solidFill>
                  <a:schemeClr val="dk1"/>
                </a:solidFill>
              </a:rPr>
              <a:t>Authorities</a:t>
            </a:r>
            <a:r>
              <a:rPr lang="fr-CH" sz="1600">
                <a:solidFill>
                  <a:schemeClr val="dk1"/>
                </a:solidFill>
              </a:rPr>
              <a:t> </a:t>
            </a:r>
          </a:p>
          <a:p>
            <a:pPr marL="287020" indent="-285750">
              <a:lnSpc>
                <a:spcPct val="115000"/>
              </a:lnSpc>
              <a:spcBef>
                <a:spcPts val="0"/>
              </a:spcBef>
              <a:buClr>
                <a:schemeClr val="dk1"/>
              </a:buClr>
              <a:buSzPts val="1400"/>
              <a:buFont typeface="Arial" panose="020B0604020202020204" pitchFamily="34" charset="0"/>
              <a:buChar char="•"/>
            </a:pPr>
            <a:r>
              <a:rPr lang="fr-CH" sz="1600" err="1">
                <a:solidFill>
                  <a:schemeClr val="dk1"/>
                </a:solidFill>
                <a:cs typeface="Arial"/>
              </a:rPr>
              <a:t>Government</a:t>
            </a:r>
            <a:r>
              <a:rPr lang="fr-CH" sz="1600">
                <a:solidFill>
                  <a:schemeClr val="dk1"/>
                </a:solidFill>
                <a:cs typeface="Arial"/>
              </a:rPr>
              <a:t> </a:t>
            </a:r>
            <a:r>
              <a:rPr lang="fr-CH" sz="1600" err="1">
                <a:solidFill>
                  <a:schemeClr val="dk1"/>
                </a:solidFill>
                <a:cs typeface="Arial"/>
              </a:rPr>
              <a:t>Officials</a:t>
            </a:r>
            <a:endParaRPr lang="fr-CH" sz="1600">
              <a:solidFill>
                <a:schemeClr val="dk1"/>
              </a:solidFill>
              <a:cs typeface="Arial"/>
            </a:endParaRPr>
          </a:p>
          <a:p>
            <a:pPr marL="287020" lvl="0" indent="-285750" algn="l" rtl="0">
              <a:lnSpc>
                <a:spcPct val="115000"/>
              </a:lnSpc>
              <a:spcBef>
                <a:spcPts val="0"/>
              </a:spcBef>
              <a:spcAft>
                <a:spcPts val="0"/>
              </a:spcAft>
              <a:buClr>
                <a:schemeClr val="dk1"/>
              </a:buClr>
              <a:buSzPts val="1400"/>
              <a:buFont typeface="Arial" panose="020B0604020202020204" pitchFamily="34" charset="0"/>
              <a:buChar char="•"/>
            </a:pPr>
            <a:r>
              <a:rPr lang="fr-CH" sz="1600">
                <a:solidFill>
                  <a:schemeClr val="dk1"/>
                </a:solidFill>
              </a:rPr>
              <a:t>Digital Infrastructure Teams </a:t>
            </a:r>
            <a:r>
              <a:rPr lang="fr-CH" sz="1600" err="1">
                <a:solidFill>
                  <a:schemeClr val="dk1"/>
                </a:solidFill>
              </a:rPr>
              <a:t>CTOs</a:t>
            </a:r>
            <a:endParaRPr sz="1600" err="1">
              <a:solidFill>
                <a:schemeClr val="dk1"/>
              </a:solidFill>
              <a:cs typeface="Arial"/>
            </a:endParaRPr>
          </a:p>
          <a:p>
            <a:pPr marL="287020" indent="-285750">
              <a:lnSpc>
                <a:spcPct val="115000"/>
              </a:lnSpc>
              <a:spcBef>
                <a:spcPts val="0"/>
              </a:spcBef>
              <a:buClr>
                <a:schemeClr val="dk1"/>
              </a:buClr>
              <a:buSzPts val="1400"/>
              <a:buFont typeface="Arial" panose="020B0604020202020204" pitchFamily="34" charset="0"/>
              <a:buChar char="•"/>
            </a:pPr>
            <a:r>
              <a:rPr lang="fr-CH" sz="1600">
                <a:solidFill>
                  <a:schemeClr val="dk1"/>
                </a:solidFill>
              </a:rPr>
              <a:t>Digital Service Teams </a:t>
            </a:r>
            <a:r>
              <a:rPr lang="fr-CH" sz="1600" err="1">
                <a:solidFill>
                  <a:schemeClr val="dk1"/>
                </a:solidFill>
              </a:rPr>
              <a:t>within</a:t>
            </a:r>
            <a:r>
              <a:rPr lang="fr-CH" sz="1600">
                <a:solidFill>
                  <a:schemeClr val="dk1"/>
                </a:solidFill>
              </a:rPr>
              <a:t> a Public </a:t>
            </a:r>
            <a:r>
              <a:rPr lang="fr-CH" sz="1600" err="1">
                <a:solidFill>
                  <a:schemeClr val="dk1"/>
                </a:solidFill>
              </a:rPr>
              <a:t>Entity</a:t>
            </a:r>
            <a:r>
              <a:rPr lang="fr-CH" sz="1600">
                <a:solidFill>
                  <a:schemeClr val="dk1"/>
                </a:solidFill>
              </a:rPr>
              <a:t> </a:t>
            </a:r>
            <a:endParaRPr sz="1600">
              <a:solidFill>
                <a:schemeClr val="dk1"/>
              </a:solidFill>
              <a:cs typeface="Arial"/>
            </a:endParaRPr>
          </a:p>
          <a:p>
            <a:pPr marL="287020" lvl="0" indent="-285750" algn="l" rtl="0">
              <a:lnSpc>
                <a:spcPct val="115000"/>
              </a:lnSpc>
              <a:spcBef>
                <a:spcPts val="0"/>
              </a:spcBef>
              <a:spcAft>
                <a:spcPts val="0"/>
              </a:spcAft>
              <a:buClr>
                <a:schemeClr val="dk1"/>
              </a:buClr>
              <a:buSzPts val="1400"/>
              <a:buFont typeface="Arial" panose="020B0604020202020204" pitchFamily="34" charset="0"/>
              <a:buChar char="•"/>
            </a:pPr>
            <a:r>
              <a:rPr lang="fr-CH" sz="1600" err="1">
                <a:solidFill>
                  <a:schemeClr val="dk1"/>
                </a:solidFill>
              </a:rPr>
              <a:t>Researchers</a:t>
            </a:r>
            <a:r>
              <a:rPr lang="fr-CH" sz="1600">
                <a:solidFill>
                  <a:schemeClr val="dk1"/>
                </a:solidFill>
              </a:rPr>
              <a:t> + </a:t>
            </a:r>
            <a:r>
              <a:rPr lang="fr-CH" sz="1600" err="1">
                <a:solidFill>
                  <a:schemeClr val="dk1"/>
                </a:solidFill>
              </a:rPr>
              <a:t>PhDs</a:t>
            </a:r>
            <a:r>
              <a:rPr lang="fr-CH" sz="1600">
                <a:solidFill>
                  <a:schemeClr val="dk1"/>
                </a:solidFill>
              </a:rPr>
              <a:t> candidates</a:t>
            </a:r>
            <a:endParaRPr sz="1600">
              <a:solidFill>
                <a:schemeClr val="dk1"/>
              </a:solidFill>
              <a:cs typeface="Arial"/>
            </a:endParaRPr>
          </a:p>
          <a:p>
            <a:pPr marL="287020" indent="-285750">
              <a:lnSpc>
                <a:spcPct val="115000"/>
              </a:lnSpc>
              <a:spcBef>
                <a:spcPts val="0"/>
              </a:spcBef>
              <a:buClr>
                <a:schemeClr val="dk1"/>
              </a:buClr>
              <a:buSzPts val="1400"/>
              <a:buFont typeface="Arial" panose="020B0604020202020204" pitchFamily="34" charset="0"/>
              <a:buChar char="•"/>
            </a:pPr>
            <a:r>
              <a:rPr lang="fr-CH" sz="1600" err="1">
                <a:solidFill>
                  <a:schemeClr val="dk1"/>
                </a:solidFill>
              </a:rPr>
              <a:t>Think</a:t>
            </a:r>
            <a:r>
              <a:rPr lang="fr-CH" sz="1600">
                <a:solidFill>
                  <a:schemeClr val="dk1"/>
                </a:solidFill>
              </a:rPr>
              <a:t> tanks </a:t>
            </a:r>
            <a:endParaRPr sz="1600">
              <a:solidFill>
                <a:schemeClr val="dk1"/>
              </a:solidFill>
              <a:cs typeface="Arial"/>
            </a:endParaRPr>
          </a:p>
          <a:p>
            <a:pPr marL="287020" lvl="0" indent="-285750" algn="l" rtl="0">
              <a:lnSpc>
                <a:spcPct val="115000"/>
              </a:lnSpc>
              <a:spcBef>
                <a:spcPts val="0"/>
              </a:spcBef>
              <a:spcAft>
                <a:spcPts val="0"/>
              </a:spcAft>
              <a:buClr>
                <a:schemeClr val="dk1"/>
              </a:buClr>
              <a:buSzPts val="1400"/>
              <a:buFont typeface="Arial" panose="020B0604020202020204" pitchFamily="34" charset="0"/>
              <a:buChar char="•"/>
            </a:pPr>
            <a:r>
              <a:rPr lang="fr-CH" sz="1600" err="1">
                <a:solidFill>
                  <a:schemeClr val="dk1"/>
                </a:solidFill>
              </a:rPr>
              <a:t>eGov</a:t>
            </a:r>
            <a:r>
              <a:rPr lang="fr-CH" sz="1600">
                <a:solidFill>
                  <a:schemeClr val="dk1"/>
                </a:solidFill>
              </a:rPr>
              <a:t> </a:t>
            </a:r>
            <a:r>
              <a:rPr lang="fr-CH" sz="1600" err="1">
                <a:solidFill>
                  <a:schemeClr val="dk1"/>
                </a:solidFill>
              </a:rPr>
              <a:t>NGOs</a:t>
            </a:r>
            <a:endParaRPr sz="1600">
              <a:solidFill>
                <a:schemeClr val="dk1"/>
              </a:solidFill>
              <a:cs typeface="Arial"/>
            </a:endParaRPr>
          </a:p>
          <a:p>
            <a:pPr marL="287020" indent="-285750">
              <a:lnSpc>
                <a:spcPct val="115000"/>
              </a:lnSpc>
              <a:spcBef>
                <a:spcPts val="0"/>
              </a:spcBef>
              <a:buClr>
                <a:schemeClr val="dk1"/>
              </a:buClr>
              <a:buSzPts val="1400"/>
              <a:buFont typeface="Arial" panose="020B0604020202020204" pitchFamily="34" charset="0"/>
              <a:buChar char="•"/>
            </a:pPr>
            <a:r>
              <a:rPr lang="fr-CH" sz="1600" err="1">
                <a:solidFill>
                  <a:schemeClr val="dk1"/>
                </a:solidFill>
              </a:rPr>
              <a:t>Other</a:t>
            </a:r>
            <a:r>
              <a:rPr lang="fr-CH" sz="1600">
                <a:solidFill>
                  <a:schemeClr val="dk1"/>
                </a:solidFill>
              </a:rPr>
              <a:t> UN </a:t>
            </a:r>
            <a:r>
              <a:rPr lang="fr-CH" sz="1600" err="1">
                <a:solidFill>
                  <a:schemeClr val="dk1"/>
                </a:solidFill>
              </a:rPr>
              <a:t>Agencies</a:t>
            </a:r>
            <a:r>
              <a:rPr lang="fr-CH" sz="1600">
                <a:solidFill>
                  <a:schemeClr val="dk1"/>
                </a:solidFill>
              </a:rPr>
              <a:t> </a:t>
            </a:r>
            <a:endParaRPr sz="1600">
              <a:solidFill>
                <a:schemeClr val="dk1"/>
              </a:solidFill>
              <a:cs typeface="Arial"/>
            </a:endParaRPr>
          </a:p>
        </p:txBody>
      </p:sp>
      <p:sp>
        <p:nvSpPr>
          <p:cNvPr id="723" name="Google Shape;723;g10e582f46a2_0_41"/>
          <p:cNvSpPr txBox="1"/>
          <p:nvPr/>
        </p:nvSpPr>
        <p:spPr>
          <a:xfrm>
            <a:off x="8096212" y="2644850"/>
            <a:ext cx="3498540" cy="372406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CH" sz="1600" b="1" err="1">
                <a:solidFill>
                  <a:schemeClr val="dk1"/>
                </a:solidFill>
              </a:rPr>
              <a:t>Deliverables</a:t>
            </a:r>
            <a:r>
              <a:rPr lang="fr-CH" sz="1600" b="1">
                <a:solidFill>
                  <a:schemeClr val="dk1"/>
                </a:solidFill>
              </a:rPr>
              <a:t>:</a:t>
            </a:r>
            <a:endParaRPr lang="en-US" sz="1600" b="1">
              <a:solidFill>
                <a:schemeClr val="dk1"/>
              </a:solidFill>
              <a:cs typeface="Arial"/>
            </a:endParaRPr>
          </a:p>
          <a:p>
            <a:pPr marL="287020" indent="-285750">
              <a:lnSpc>
                <a:spcPct val="114999"/>
              </a:lnSpc>
              <a:spcBef>
                <a:spcPts val="0"/>
              </a:spcBef>
              <a:buClr>
                <a:srgbClr val="222222"/>
              </a:buClr>
              <a:buSzPts val="1400"/>
              <a:buFont typeface="Arial" panose="020B0604020202020204" pitchFamily="34" charset="0"/>
              <a:buChar char="•"/>
            </a:pPr>
            <a:r>
              <a:rPr lang="fr-CH" sz="1400">
                <a:solidFill>
                  <a:srgbClr val="222222"/>
                </a:solidFill>
              </a:rPr>
              <a:t>Best Practice Repository (e.g., </a:t>
            </a:r>
            <a:r>
              <a:rPr lang="fr-CH" sz="1400" err="1">
                <a:solidFill>
                  <a:srgbClr val="222222"/>
                </a:solidFill>
              </a:rPr>
              <a:t>videos</a:t>
            </a:r>
            <a:r>
              <a:rPr lang="fr-CH" sz="1400">
                <a:solidFill>
                  <a:srgbClr val="222222"/>
                </a:solidFill>
              </a:rPr>
              <a:t>/interviews </a:t>
            </a:r>
            <a:r>
              <a:rPr lang="fr-CH" sz="1400" err="1">
                <a:solidFill>
                  <a:srgbClr val="222222"/>
                </a:solidFill>
              </a:rPr>
              <a:t>showcasing</a:t>
            </a:r>
            <a:r>
              <a:rPr lang="fr-CH" sz="1400">
                <a:solidFill>
                  <a:srgbClr val="222222"/>
                </a:solidFill>
              </a:rPr>
              <a:t> </a:t>
            </a:r>
            <a:r>
              <a:rPr lang="fr-CH" sz="1400" err="1">
                <a:solidFill>
                  <a:srgbClr val="222222"/>
                </a:solidFill>
              </a:rPr>
              <a:t>approaches</a:t>
            </a:r>
            <a:r>
              <a:rPr lang="fr-CH" sz="1400">
                <a:solidFill>
                  <a:srgbClr val="222222"/>
                </a:solidFill>
              </a:rPr>
              <a:t> in </a:t>
            </a:r>
            <a:r>
              <a:rPr lang="fr-CH" sz="1400" err="1">
                <a:solidFill>
                  <a:srgbClr val="222222"/>
                </a:solidFill>
              </a:rPr>
              <a:t>India</a:t>
            </a:r>
            <a:r>
              <a:rPr lang="fr-CH" sz="1400">
                <a:solidFill>
                  <a:srgbClr val="222222"/>
                </a:solidFill>
              </a:rPr>
              <a:t>, Singapore, </a:t>
            </a:r>
            <a:r>
              <a:rPr lang="fr-CH" sz="1400" err="1">
                <a:solidFill>
                  <a:srgbClr val="222222"/>
                </a:solidFill>
              </a:rPr>
              <a:t>Estonia</a:t>
            </a:r>
            <a:r>
              <a:rPr lang="fr-CH" sz="1400">
                <a:solidFill>
                  <a:srgbClr val="222222"/>
                </a:solidFill>
              </a:rPr>
              <a:t> </a:t>
            </a:r>
            <a:r>
              <a:rPr lang="fr-CH" sz="1400" err="1">
                <a:solidFill>
                  <a:srgbClr val="222222"/>
                </a:solidFill>
              </a:rPr>
              <a:t>etc</a:t>
            </a:r>
            <a:r>
              <a:rPr lang="fr-CH" sz="1400">
                <a:solidFill>
                  <a:srgbClr val="222222"/>
                </a:solidFill>
              </a:rPr>
              <a:t>) </a:t>
            </a:r>
          </a:p>
          <a:p>
            <a:pPr marL="287020" indent="-285750">
              <a:lnSpc>
                <a:spcPct val="114999"/>
              </a:lnSpc>
              <a:spcBef>
                <a:spcPts val="0"/>
              </a:spcBef>
              <a:buClr>
                <a:srgbClr val="222222"/>
              </a:buClr>
              <a:buSzPts val="1400"/>
              <a:buFont typeface="Arial" panose="020B0604020202020204" pitchFamily="34" charset="0"/>
              <a:buChar char="•"/>
            </a:pPr>
            <a:r>
              <a:rPr lang="fr-CH" sz="1400" err="1">
                <a:solidFill>
                  <a:srgbClr val="222222"/>
                </a:solidFill>
              </a:rPr>
              <a:t>Additional</a:t>
            </a:r>
            <a:r>
              <a:rPr lang="fr-CH" sz="1400">
                <a:solidFill>
                  <a:srgbClr val="222222"/>
                </a:solidFill>
              </a:rPr>
              <a:t> info </a:t>
            </a:r>
            <a:r>
              <a:rPr lang="fr-CH" sz="1400" err="1">
                <a:solidFill>
                  <a:srgbClr val="222222"/>
                </a:solidFill>
              </a:rPr>
              <a:t>material</a:t>
            </a:r>
            <a:r>
              <a:rPr lang="fr-CH" sz="1400">
                <a:solidFill>
                  <a:srgbClr val="222222"/>
                </a:solidFill>
              </a:rPr>
              <a:t> (e.g., 3 </a:t>
            </a:r>
            <a:r>
              <a:rPr lang="fr-CH" sz="1400" err="1">
                <a:solidFill>
                  <a:srgbClr val="222222"/>
                </a:solidFill>
              </a:rPr>
              <a:t>videos</a:t>
            </a:r>
            <a:r>
              <a:rPr lang="fr-CH" sz="1400">
                <a:solidFill>
                  <a:srgbClr val="222222"/>
                </a:solidFill>
              </a:rPr>
              <a:t> on the GovStack </a:t>
            </a:r>
            <a:r>
              <a:rPr lang="fr-CH" sz="1400" err="1">
                <a:solidFill>
                  <a:srgbClr val="222222"/>
                </a:solidFill>
              </a:rPr>
              <a:t>Approach</a:t>
            </a:r>
            <a:r>
              <a:rPr lang="fr-CH" sz="1400">
                <a:solidFill>
                  <a:srgbClr val="222222"/>
                </a:solidFill>
              </a:rPr>
              <a:t>) </a:t>
            </a:r>
          </a:p>
          <a:p>
            <a:pPr marL="287020" indent="-285750">
              <a:lnSpc>
                <a:spcPct val="114999"/>
              </a:lnSpc>
              <a:spcBef>
                <a:spcPts val="0"/>
              </a:spcBef>
              <a:buClr>
                <a:srgbClr val="222222"/>
              </a:buClr>
              <a:buSzPts val="1400"/>
              <a:buFont typeface="Arial" panose="020B0604020202020204" pitchFamily="34" charset="0"/>
              <a:buChar char="•"/>
            </a:pPr>
            <a:r>
              <a:rPr lang="fr-CH" sz="1400">
                <a:solidFill>
                  <a:srgbClr val="222222"/>
                </a:solidFill>
                <a:cs typeface="Arial"/>
              </a:rPr>
              <a:t>Active </a:t>
            </a:r>
            <a:r>
              <a:rPr lang="fr-CH" sz="1400" err="1">
                <a:solidFill>
                  <a:srgbClr val="222222"/>
                </a:solidFill>
                <a:cs typeface="Arial"/>
              </a:rPr>
              <a:t>member</a:t>
            </a:r>
            <a:r>
              <a:rPr lang="fr-CH" sz="1400">
                <a:solidFill>
                  <a:srgbClr val="222222"/>
                </a:solidFill>
                <a:cs typeface="Arial"/>
              </a:rPr>
              <a:t> in WG, TRC and </a:t>
            </a:r>
            <a:r>
              <a:rPr lang="fr-CH" sz="1400" err="1">
                <a:solidFill>
                  <a:srgbClr val="222222"/>
                </a:solidFill>
                <a:cs typeface="Arial"/>
              </a:rPr>
              <a:t>CoP</a:t>
            </a:r>
            <a:r>
              <a:rPr lang="fr-CH" sz="1400">
                <a:solidFill>
                  <a:srgbClr val="222222"/>
                </a:solidFill>
                <a:cs typeface="Arial"/>
              </a:rPr>
              <a:t> </a:t>
            </a:r>
          </a:p>
          <a:p>
            <a:pPr marL="287020" indent="-285750">
              <a:lnSpc>
                <a:spcPct val="114999"/>
              </a:lnSpc>
              <a:spcBef>
                <a:spcPts val="0"/>
              </a:spcBef>
              <a:buClr>
                <a:srgbClr val="222222"/>
              </a:buClr>
              <a:buSzPts val="1400"/>
              <a:buFont typeface="Arial" panose="020B0604020202020204" pitchFamily="34" charset="0"/>
              <a:buChar char="•"/>
            </a:pPr>
            <a:r>
              <a:rPr lang="fr-CH" sz="1400">
                <a:solidFill>
                  <a:srgbClr val="222222"/>
                </a:solidFill>
                <a:cs typeface="Arial"/>
              </a:rPr>
              <a:t>3 </a:t>
            </a:r>
            <a:r>
              <a:rPr lang="fr-CH" sz="1400" err="1">
                <a:solidFill>
                  <a:srgbClr val="222222"/>
                </a:solidFill>
                <a:cs typeface="Arial"/>
              </a:rPr>
              <a:t>Communities</a:t>
            </a:r>
            <a:r>
              <a:rPr lang="fr-CH" sz="1400">
                <a:solidFill>
                  <a:srgbClr val="222222"/>
                </a:solidFill>
                <a:cs typeface="Arial"/>
              </a:rPr>
              <a:t> of Practice</a:t>
            </a:r>
          </a:p>
          <a:p>
            <a:pPr marL="287020" indent="-285750">
              <a:lnSpc>
                <a:spcPct val="114999"/>
              </a:lnSpc>
              <a:spcBef>
                <a:spcPts val="0"/>
              </a:spcBef>
              <a:buClr>
                <a:srgbClr val="222222"/>
              </a:buClr>
              <a:buSzPts val="1400"/>
              <a:buFont typeface="Arial" panose="020B0604020202020204" pitchFamily="34" charset="0"/>
              <a:buChar char="•"/>
            </a:pPr>
            <a:r>
              <a:rPr lang="fr-CH" sz="1400">
                <a:solidFill>
                  <a:srgbClr val="222222"/>
                </a:solidFill>
                <a:cs typeface="Arial"/>
              </a:rPr>
              <a:t>Bi-</a:t>
            </a:r>
            <a:r>
              <a:rPr lang="fr-CH" sz="1400" err="1">
                <a:solidFill>
                  <a:srgbClr val="222222"/>
                </a:solidFill>
                <a:cs typeface="Arial"/>
              </a:rPr>
              <a:t>annualy</a:t>
            </a:r>
            <a:r>
              <a:rPr lang="fr-CH" sz="1400">
                <a:solidFill>
                  <a:srgbClr val="222222"/>
                </a:solidFill>
                <a:cs typeface="Arial"/>
              </a:rPr>
              <a:t> CDO exchange</a:t>
            </a:r>
          </a:p>
          <a:p>
            <a:pPr marL="287020" indent="-285750">
              <a:lnSpc>
                <a:spcPct val="114999"/>
              </a:lnSpc>
              <a:spcBef>
                <a:spcPts val="0"/>
              </a:spcBef>
              <a:buClr>
                <a:srgbClr val="222222"/>
              </a:buClr>
              <a:buSzPts val="1400"/>
              <a:buFont typeface="Arial" panose="020B0604020202020204" pitchFamily="34" charset="0"/>
              <a:buChar char="•"/>
            </a:pPr>
            <a:r>
              <a:rPr lang="fr-CH" sz="1400">
                <a:solidFill>
                  <a:srgbClr val="222222"/>
                </a:solidFill>
                <a:cs typeface="Arial"/>
              </a:rPr>
              <a:t>Local innovation format to engage software </a:t>
            </a:r>
            <a:r>
              <a:rPr lang="fr-CH" sz="1400" err="1">
                <a:solidFill>
                  <a:srgbClr val="222222"/>
                </a:solidFill>
                <a:cs typeface="Arial"/>
              </a:rPr>
              <a:t>developer</a:t>
            </a:r>
            <a:r>
              <a:rPr lang="fr-CH" sz="1400">
                <a:solidFill>
                  <a:srgbClr val="222222"/>
                </a:solidFill>
                <a:cs typeface="Arial"/>
              </a:rPr>
              <a:t> </a:t>
            </a:r>
            <a:r>
              <a:rPr lang="fr-CH" sz="1400" err="1">
                <a:solidFill>
                  <a:srgbClr val="222222"/>
                </a:solidFill>
                <a:cs typeface="Arial"/>
              </a:rPr>
              <a:t>community</a:t>
            </a:r>
          </a:p>
          <a:p>
            <a:pPr marL="1270" lvl="0" algn="l" rtl="0">
              <a:lnSpc>
                <a:spcPct val="115000"/>
              </a:lnSpc>
              <a:spcBef>
                <a:spcPts val="0"/>
              </a:spcBef>
              <a:spcAft>
                <a:spcPts val="0"/>
              </a:spcAft>
              <a:buClr>
                <a:srgbClr val="222222"/>
              </a:buClr>
              <a:buSzPts val="1400"/>
            </a:pPr>
            <a:endParaRPr lang="fr-CH" sz="1600">
              <a:solidFill>
                <a:srgbClr val="222222"/>
              </a:solidFill>
              <a:cs typeface="Arial"/>
            </a:endParaRPr>
          </a:p>
        </p:txBody>
      </p:sp>
      <p:sp>
        <p:nvSpPr>
          <p:cNvPr id="724" name="Google Shape;724;g10e582f46a2_0_41"/>
          <p:cNvSpPr/>
          <p:nvPr/>
        </p:nvSpPr>
        <p:spPr>
          <a:xfrm>
            <a:off x="749750" y="1620831"/>
            <a:ext cx="2676600" cy="8184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g10e582f46a2_0_41"/>
          <p:cNvSpPr/>
          <p:nvPr/>
        </p:nvSpPr>
        <p:spPr>
          <a:xfrm rot="-5400000">
            <a:off x="133750" y="1890237"/>
            <a:ext cx="811200" cy="297000"/>
          </a:xfrm>
          <a:prstGeom prst="rect">
            <a:avLst/>
          </a:prstGeom>
          <a:solidFill>
            <a:srgbClr val="B2D8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fr-CH" sz="1200">
              <a:solidFill>
                <a:schemeClr val="dk1"/>
              </a:solidFill>
              <a:cs typeface="Arial"/>
            </a:endParaRPr>
          </a:p>
        </p:txBody>
      </p:sp>
      <p:sp>
        <p:nvSpPr>
          <p:cNvPr id="726" name="Google Shape;726;g10e582f46a2_0_41"/>
          <p:cNvSpPr txBox="1"/>
          <p:nvPr/>
        </p:nvSpPr>
        <p:spPr>
          <a:xfrm>
            <a:off x="827925" y="1620300"/>
            <a:ext cx="2497500" cy="821733"/>
          </a:xfrm>
          <a:prstGeom prst="rect">
            <a:avLst/>
          </a:prstGeom>
          <a:noFill/>
          <a:ln>
            <a:noFill/>
          </a:ln>
        </p:spPr>
        <p:txBody>
          <a:bodyPr spcFirstLastPara="1" wrap="square" lIns="91425" tIns="91425" rIns="91425" bIns="91425" anchor="t" anchorCtr="0">
            <a:spAutoFit/>
          </a:bodyPr>
          <a:lstStyle/>
          <a:p>
            <a:pPr>
              <a:lnSpc>
                <a:spcPct val="115000"/>
              </a:lnSpc>
              <a:spcBef>
                <a:spcPts val="0"/>
              </a:spcBef>
            </a:pPr>
            <a:r>
              <a:rPr lang="fr-CH" sz="1800" err="1">
                <a:solidFill>
                  <a:schemeClr val="lt1"/>
                </a:solidFill>
                <a:latin typeface="Calibri"/>
                <a:cs typeface="Calibri"/>
              </a:rPr>
              <a:t>Cooperation</a:t>
            </a:r>
            <a:r>
              <a:rPr lang="fr-CH" sz="1800">
                <a:solidFill>
                  <a:schemeClr val="lt1"/>
                </a:solidFill>
                <a:latin typeface="Calibri"/>
                <a:cs typeface="Calibri"/>
              </a:rPr>
              <a:t> and </a:t>
            </a:r>
            <a:r>
              <a:rPr lang="fr-CH" sz="1800" err="1">
                <a:solidFill>
                  <a:schemeClr val="lt1"/>
                </a:solidFill>
                <a:latin typeface="Calibri"/>
                <a:cs typeface="Calibri"/>
              </a:rPr>
              <a:t>Sustainability</a:t>
            </a:r>
          </a:p>
        </p:txBody>
      </p:sp>
      <p:sp>
        <p:nvSpPr>
          <p:cNvPr id="727" name="Google Shape;727;g10e582f46a2_0_41"/>
          <p:cNvSpPr/>
          <p:nvPr/>
        </p:nvSpPr>
        <p:spPr>
          <a:xfrm>
            <a:off x="3505550" y="1634200"/>
            <a:ext cx="8345400" cy="811200"/>
          </a:xfrm>
          <a:prstGeom prst="rect">
            <a:avLst/>
          </a:prstGeom>
          <a:solidFill>
            <a:srgbClr val="D9EAD3"/>
          </a:solidFill>
          <a:ln>
            <a:noFill/>
          </a:ln>
        </p:spPr>
        <p:txBody>
          <a:bodyPr spcFirstLastPara="1" wrap="square" lIns="91425" tIns="91425" rIns="91425" bIns="91425" anchor="ctr" anchorCtr="0">
            <a:noAutofit/>
          </a:bodyPr>
          <a:lstStyle/>
          <a:p>
            <a:pPr>
              <a:lnSpc>
                <a:spcPct val="115000"/>
              </a:lnSpc>
              <a:spcBef>
                <a:spcPts val="0"/>
              </a:spcBef>
            </a:pPr>
            <a:r>
              <a:rPr lang="fr-CH" sz="1600" err="1">
                <a:solidFill>
                  <a:srgbClr val="222222"/>
                </a:solidFill>
                <a:latin typeface="Calibri"/>
                <a:ea typeface="Calibri"/>
                <a:cs typeface="Calibri"/>
                <a:sym typeface="Calibri"/>
              </a:rPr>
              <a:t>Create</a:t>
            </a:r>
            <a:r>
              <a:rPr lang="fr-CH" sz="1600">
                <a:solidFill>
                  <a:srgbClr val="222222"/>
                </a:solidFill>
                <a:latin typeface="Calibri"/>
                <a:ea typeface="Calibri"/>
                <a:cs typeface="Calibri"/>
                <a:sym typeface="Calibri"/>
              </a:rPr>
              <a:t> a global </a:t>
            </a:r>
            <a:r>
              <a:rPr lang="fr-CH" sz="1600" err="1">
                <a:solidFill>
                  <a:srgbClr val="222222"/>
                </a:solidFill>
                <a:latin typeface="Calibri"/>
                <a:ea typeface="Calibri"/>
                <a:cs typeface="Calibri"/>
                <a:sym typeface="Calibri"/>
              </a:rPr>
              <a:t>community</a:t>
            </a:r>
            <a:r>
              <a:rPr lang="fr-CH" sz="1600">
                <a:solidFill>
                  <a:srgbClr val="222222"/>
                </a:solidFill>
                <a:latin typeface="Calibri"/>
                <a:ea typeface="Calibri"/>
                <a:cs typeface="Calibri"/>
                <a:sym typeface="Calibri"/>
              </a:rPr>
              <a:t> to </a:t>
            </a:r>
            <a:r>
              <a:rPr lang="fr-CH" sz="1600" err="1">
                <a:solidFill>
                  <a:srgbClr val="222222"/>
                </a:solidFill>
                <a:latin typeface="Calibri"/>
                <a:ea typeface="Calibri"/>
                <a:cs typeface="Calibri"/>
                <a:sym typeface="Calibri"/>
              </a:rPr>
              <a:t>share</a:t>
            </a:r>
            <a:r>
              <a:rPr lang="fr-CH" sz="1600">
                <a:solidFill>
                  <a:srgbClr val="222222"/>
                </a:solidFill>
                <a:latin typeface="Calibri"/>
                <a:ea typeface="Calibri"/>
                <a:cs typeface="Calibri"/>
                <a:sym typeface="Calibri"/>
              </a:rPr>
              <a:t> best-practices, </a:t>
            </a:r>
            <a:r>
              <a:rPr lang="fr-CH" sz="1600" err="1">
                <a:solidFill>
                  <a:srgbClr val="222222"/>
                </a:solidFill>
                <a:latin typeface="Calibri"/>
                <a:ea typeface="Calibri"/>
                <a:cs typeface="Calibri"/>
                <a:sym typeface="Calibri"/>
              </a:rPr>
              <a:t>experiences</a:t>
            </a:r>
            <a:r>
              <a:rPr lang="fr-CH" sz="1600">
                <a:solidFill>
                  <a:srgbClr val="222222"/>
                </a:solidFill>
                <a:latin typeface="Calibri"/>
                <a:ea typeface="Calibri"/>
                <a:cs typeface="Calibri"/>
                <a:sym typeface="Calibri"/>
              </a:rPr>
              <a:t> and </a:t>
            </a:r>
            <a:r>
              <a:rPr lang="fr-CH" sz="1600" err="1">
                <a:solidFill>
                  <a:srgbClr val="222222"/>
                </a:solidFill>
                <a:latin typeface="Calibri"/>
                <a:ea typeface="Calibri"/>
                <a:cs typeface="Calibri"/>
                <a:sym typeface="Calibri"/>
              </a:rPr>
              <a:t>learn</a:t>
            </a:r>
            <a:r>
              <a:rPr lang="fr-CH" sz="1600">
                <a:solidFill>
                  <a:srgbClr val="222222"/>
                </a:solidFill>
                <a:latin typeface="Calibri"/>
                <a:ea typeface="Calibri"/>
                <a:cs typeface="Calibri"/>
                <a:sym typeface="Calibri"/>
              </a:rPr>
              <a:t> </a:t>
            </a:r>
            <a:r>
              <a:rPr lang="fr-CH" sz="1600" err="1">
                <a:solidFill>
                  <a:srgbClr val="222222"/>
                </a:solidFill>
                <a:latin typeface="Calibri"/>
                <a:ea typeface="Calibri"/>
                <a:cs typeface="Calibri"/>
                <a:sym typeface="Calibri"/>
              </a:rPr>
              <a:t>from</a:t>
            </a:r>
            <a:r>
              <a:rPr lang="fr-CH" sz="1600">
                <a:solidFill>
                  <a:srgbClr val="222222"/>
                </a:solidFill>
                <a:latin typeface="Calibri"/>
                <a:ea typeface="Calibri"/>
                <a:cs typeface="Calibri"/>
                <a:sym typeface="Calibri"/>
              </a:rPr>
              <a:t> </a:t>
            </a:r>
            <a:r>
              <a:rPr lang="fr-CH" sz="1600" err="1">
                <a:solidFill>
                  <a:srgbClr val="222222"/>
                </a:solidFill>
                <a:latin typeface="Calibri"/>
                <a:ea typeface="Calibri"/>
                <a:cs typeface="Calibri"/>
                <a:sym typeface="Calibri"/>
              </a:rPr>
              <a:t>each</a:t>
            </a:r>
            <a:r>
              <a:rPr lang="fr-CH" sz="1600">
                <a:solidFill>
                  <a:srgbClr val="222222"/>
                </a:solidFill>
                <a:latin typeface="Calibri"/>
                <a:ea typeface="Calibri"/>
                <a:cs typeface="Calibri"/>
                <a:sym typeface="Calibri"/>
              </a:rPr>
              <a:t> </a:t>
            </a:r>
            <a:r>
              <a:rPr lang="fr-CH" sz="1600" err="1">
                <a:solidFill>
                  <a:srgbClr val="222222"/>
                </a:solidFill>
                <a:latin typeface="Calibri"/>
                <a:ea typeface="Calibri"/>
                <a:cs typeface="Calibri"/>
                <a:sym typeface="Calibri"/>
              </a:rPr>
              <a:t>other</a:t>
            </a:r>
            <a:r>
              <a:rPr lang="fr-CH" sz="1600">
                <a:solidFill>
                  <a:srgbClr val="222222"/>
                </a:solidFill>
                <a:latin typeface="Calibri"/>
                <a:ea typeface="Calibri"/>
                <a:cs typeface="Calibri"/>
                <a:sym typeface="Calibri"/>
              </a:rPr>
              <a:t>. </a:t>
            </a:r>
            <a:endParaRPr lang="fr-CH" sz="1600">
              <a:solidFill>
                <a:srgbClr val="222222"/>
              </a:solidFill>
              <a:latin typeface="Calibri"/>
              <a:ea typeface="Calibri"/>
              <a:cs typeface="Calibri"/>
            </a:endParaRPr>
          </a:p>
        </p:txBody>
      </p:sp>
    </p:spTree>
    <p:extLst>
      <p:ext uri="{BB962C8B-B14F-4D97-AF65-F5344CB8AC3E}">
        <p14:creationId xmlns:p14="http://schemas.microsoft.com/office/powerpoint/2010/main" val="2087794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FB05F-24EC-4299-87D1-999C675B0374}"/>
              </a:ext>
            </a:extLst>
          </p:cNvPr>
          <p:cNvSpPr>
            <a:spLocks noGrp="1"/>
          </p:cNvSpPr>
          <p:nvPr>
            <p:ph type="title"/>
          </p:nvPr>
        </p:nvSpPr>
        <p:spPr>
          <a:xfrm>
            <a:off x="445231" y="454151"/>
            <a:ext cx="11106341" cy="388220"/>
          </a:xfrm>
        </p:spPr>
        <p:txBody>
          <a:bodyPr/>
          <a:lstStyle/>
          <a:p>
            <a:r>
              <a:rPr lang="de-DE" sz="2800" err="1"/>
              <a:t>HoA</a:t>
            </a:r>
            <a:r>
              <a:rPr lang="de-DE" sz="2800"/>
              <a:t> </a:t>
            </a:r>
          </a:p>
        </p:txBody>
      </p:sp>
      <p:sp>
        <p:nvSpPr>
          <p:cNvPr id="5" name="Foliennummernplatzhalter 4">
            <a:extLst>
              <a:ext uri="{FF2B5EF4-FFF2-40B4-BE49-F238E27FC236}">
                <a16:creationId xmlns:a16="http://schemas.microsoft.com/office/drawing/2014/main" id="{73B00E9A-A80E-4BE5-92F6-954D29621613}"/>
              </a:ext>
            </a:extLst>
          </p:cNvPr>
          <p:cNvSpPr>
            <a:spLocks noGrp="1"/>
          </p:cNvSpPr>
          <p:nvPr>
            <p:ph type="sldNum" sz="quarter" idx="16"/>
          </p:nvPr>
        </p:nvSpPr>
        <p:spPr>
          <a:xfrm>
            <a:off x="11365520" y="6601394"/>
            <a:ext cx="691528" cy="225208"/>
          </a:xfrm>
        </p:spPr>
        <p:txBody>
          <a:bodyPr/>
          <a:lstStyle/>
          <a:p>
            <a:pPr>
              <a:defRPr/>
            </a:pPr>
            <a:fld id="{D86952AE-CCA5-426C-8725-F6FE71C5FE4B}" type="slidenum">
              <a:rPr lang="en-GB" altLang="en-US" smtClean="0"/>
              <a:pPr>
                <a:defRPr/>
              </a:pPr>
              <a:t>3</a:t>
            </a:fld>
            <a:endParaRPr lang="en-GB" altLang="en-US"/>
          </a:p>
        </p:txBody>
      </p:sp>
      <p:grpSp>
        <p:nvGrpSpPr>
          <p:cNvPr id="6" name="Gruppieren 5">
            <a:extLst>
              <a:ext uri="{FF2B5EF4-FFF2-40B4-BE49-F238E27FC236}">
                <a16:creationId xmlns:a16="http://schemas.microsoft.com/office/drawing/2014/main" id="{5EA0562D-C4AB-4C94-A21A-8C9C013A4BAD}"/>
              </a:ext>
            </a:extLst>
          </p:cNvPr>
          <p:cNvGrpSpPr/>
          <p:nvPr/>
        </p:nvGrpSpPr>
        <p:grpSpPr>
          <a:xfrm>
            <a:off x="446594" y="1532713"/>
            <a:ext cx="3551385" cy="1612495"/>
            <a:chOff x="393335" y="2585814"/>
            <a:chExt cx="4595832" cy="2038637"/>
          </a:xfrm>
        </p:grpSpPr>
        <p:sp>
          <p:nvSpPr>
            <p:cNvPr id="7" name="Rechteck 6">
              <a:extLst>
                <a:ext uri="{FF2B5EF4-FFF2-40B4-BE49-F238E27FC236}">
                  <a16:creationId xmlns:a16="http://schemas.microsoft.com/office/drawing/2014/main" id="{36B564FB-A8E5-4ACB-A8B5-0C9BDE67AC5C}"/>
                </a:ext>
              </a:extLst>
            </p:cNvPr>
            <p:cNvSpPr/>
            <p:nvPr/>
          </p:nvSpPr>
          <p:spPr>
            <a:xfrm>
              <a:off x="393335" y="2585814"/>
              <a:ext cx="4595832" cy="18674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600" b="0" i="0" u="none" strike="noStrike" kern="0" cap="none" spc="0" normalizeH="0" baseline="0" noProof="0">
                <a:ln>
                  <a:noFill/>
                </a:ln>
                <a:solidFill>
                  <a:srgbClr val="0A0050"/>
                </a:solidFill>
                <a:effectLst/>
                <a:uLnTx/>
                <a:uFillTx/>
                <a:latin typeface="Arial"/>
                <a:ea typeface="+mn-ea"/>
                <a:cs typeface="+mn-cs"/>
                <a:sym typeface="Arial"/>
              </a:endParaRPr>
            </a:p>
          </p:txBody>
        </p:sp>
        <p:sp>
          <p:nvSpPr>
            <p:cNvPr id="8" name="Rechteck 7">
              <a:extLst>
                <a:ext uri="{FF2B5EF4-FFF2-40B4-BE49-F238E27FC236}">
                  <a16:creationId xmlns:a16="http://schemas.microsoft.com/office/drawing/2014/main" id="{0C469F4B-7A02-4630-B41D-A873BEC1F76F}"/>
                </a:ext>
              </a:extLst>
            </p:cNvPr>
            <p:cNvSpPr/>
            <p:nvPr/>
          </p:nvSpPr>
          <p:spPr>
            <a:xfrm>
              <a:off x="519609" y="2708834"/>
              <a:ext cx="4334078" cy="1641523"/>
            </a:xfrm>
            <a:prstGeom prst="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Textfeld 8">
              <a:extLst>
                <a:ext uri="{FF2B5EF4-FFF2-40B4-BE49-F238E27FC236}">
                  <a16:creationId xmlns:a16="http://schemas.microsoft.com/office/drawing/2014/main" id="{36AE3334-90B5-4B36-9973-2EBEB6B8028E}"/>
                </a:ext>
              </a:extLst>
            </p:cNvPr>
            <p:cNvSpPr txBox="1"/>
            <p:nvPr/>
          </p:nvSpPr>
          <p:spPr>
            <a:xfrm>
              <a:off x="682571" y="2756703"/>
              <a:ext cx="4215348" cy="186774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1400" b="1" kern="0">
                  <a:solidFill>
                    <a:schemeClr val="accent1"/>
                  </a:solidFill>
                  <a:latin typeface="Arial"/>
                  <a:cs typeface="Arial"/>
                  <a:sym typeface="Arial"/>
                </a:rPr>
                <a:t>OUTPUT 1</a:t>
              </a:r>
            </a:p>
            <a:p>
              <a:pPr algn="ctr">
                <a:lnSpc>
                  <a:spcPct val="100000"/>
                </a:lnSpc>
                <a:spcBef>
                  <a:spcPts val="0"/>
                </a:spcBef>
                <a:buClr>
                  <a:srgbClr val="000000"/>
                </a:buClr>
                <a:defRPr/>
              </a:pPr>
              <a:r>
                <a:rPr kumimoji="0" lang="de-DE" sz="1400" b="1" i="0" u="none" strike="noStrike" kern="0" cap="none" spc="0" normalizeH="0" baseline="0" noProof="0">
                  <a:ln>
                    <a:noFill/>
                  </a:ln>
                  <a:solidFill>
                    <a:schemeClr val="accent1"/>
                  </a:solidFill>
                  <a:effectLst/>
                  <a:uLnTx/>
                  <a:uFillTx/>
                  <a:latin typeface="Arial"/>
                  <a:cs typeface="Arial"/>
                  <a:sym typeface="Arial"/>
                </a:rPr>
                <a:t>STRATEGY</a:t>
              </a:r>
              <a:endParaRPr lang="de-DE" sz="1200" kern="0">
                <a:solidFill>
                  <a:schemeClr val="accent1"/>
                </a:solidFill>
                <a:latin typeface="Arial"/>
                <a:cs typeface="Arial"/>
              </a:endParaRPr>
            </a:p>
            <a:p>
              <a:pPr marL="0" marR="0" lvl="0" indent="0" algn="ctr" defTabSz="914400">
                <a:lnSpc>
                  <a:spcPct val="100000"/>
                </a:lnSpc>
                <a:spcBef>
                  <a:spcPts val="0"/>
                </a:spcBef>
                <a:spcAft>
                  <a:spcPts val="0"/>
                </a:spcAft>
                <a:buSzTx/>
                <a:buFont typeface="Arial"/>
                <a:buNone/>
                <a:tabLst/>
                <a:defRPr/>
              </a:pPr>
              <a:r>
                <a:rPr lang="en-GB" sz="1200" b="0" kern="0">
                  <a:solidFill>
                    <a:srgbClr val="0A0050"/>
                  </a:solidFill>
                  <a:latin typeface="Arial"/>
                  <a:cs typeface="Arial"/>
                </a:rPr>
                <a:t>The strategic, technical, and regulatory prerequisites to introduce government e-services in selected countries of the Horn of Africa Region are evaluated</a:t>
              </a:r>
              <a:endParaRPr lang="de-DE" sz="1200" b="0" kern="0">
                <a:solidFill>
                  <a:srgbClr val="0A0050"/>
                </a:solidFill>
                <a:latin typeface="Arial"/>
                <a:cs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 name="Gruppieren 9">
            <a:extLst>
              <a:ext uri="{FF2B5EF4-FFF2-40B4-BE49-F238E27FC236}">
                <a16:creationId xmlns:a16="http://schemas.microsoft.com/office/drawing/2014/main" id="{3886E74F-4B56-43AF-9233-079D704E91D6}"/>
              </a:ext>
            </a:extLst>
          </p:cNvPr>
          <p:cNvGrpSpPr/>
          <p:nvPr/>
        </p:nvGrpSpPr>
        <p:grpSpPr>
          <a:xfrm>
            <a:off x="4139162" y="1532714"/>
            <a:ext cx="3240000" cy="1478071"/>
            <a:chOff x="607443" y="2584608"/>
            <a:chExt cx="4381724" cy="1868686"/>
          </a:xfrm>
        </p:grpSpPr>
        <p:sp>
          <p:nvSpPr>
            <p:cNvPr id="11" name="Rechteck 10">
              <a:extLst>
                <a:ext uri="{FF2B5EF4-FFF2-40B4-BE49-F238E27FC236}">
                  <a16:creationId xmlns:a16="http://schemas.microsoft.com/office/drawing/2014/main" id="{FF493D50-5DB9-41EC-B5CE-BCED18FC5424}"/>
                </a:ext>
              </a:extLst>
            </p:cNvPr>
            <p:cNvSpPr/>
            <p:nvPr/>
          </p:nvSpPr>
          <p:spPr>
            <a:xfrm>
              <a:off x="607443" y="2584608"/>
              <a:ext cx="4381724" cy="186868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600" b="0" i="0" u="none" strike="noStrike" kern="0" cap="none" spc="0" normalizeH="0" baseline="0" noProof="0">
                <a:ln>
                  <a:noFill/>
                </a:ln>
                <a:solidFill>
                  <a:srgbClr val="0A0050"/>
                </a:solidFill>
                <a:effectLst/>
                <a:uLnTx/>
                <a:uFillTx/>
                <a:latin typeface="Arial"/>
                <a:ea typeface="+mn-ea"/>
                <a:cs typeface="+mn-cs"/>
                <a:sym typeface="Arial"/>
              </a:endParaRPr>
            </a:p>
          </p:txBody>
        </p:sp>
        <p:sp>
          <p:nvSpPr>
            <p:cNvPr id="12" name="Rechteck 11">
              <a:extLst>
                <a:ext uri="{FF2B5EF4-FFF2-40B4-BE49-F238E27FC236}">
                  <a16:creationId xmlns:a16="http://schemas.microsoft.com/office/drawing/2014/main" id="{8EA526C1-0E16-416E-8940-123A451D6A86}"/>
                </a:ext>
              </a:extLst>
            </p:cNvPr>
            <p:cNvSpPr/>
            <p:nvPr/>
          </p:nvSpPr>
          <p:spPr>
            <a:xfrm>
              <a:off x="697719" y="2707629"/>
              <a:ext cx="4155968" cy="164272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Textfeld 12">
              <a:extLst>
                <a:ext uri="{FF2B5EF4-FFF2-40B4-BE49-F238E27FC236}">
                  <a16:creationId xmlns:a16="http://schemas.microsoft.com/office/drawing/2014/main" id="{4CB32443-F1ED-429F-AD0E-7DE69ADF0050}"/>
                </a:ext>
              </a:extLst>
            </p:cNvPr>
            <p:cNvSpPr txBox="1"/>
            <p:nvPr/>
          </p:nvSpPr>
          <p:spPr>
            <a:xfrm>
              <a:off x="845944" y="2773996"/>
              <a:ext cx="3846080" cy="159536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400" b="1" i="0" u="none" strike="noStrike" kern="0" cap="none" spc="0" normalizeH="0" baseline="0" noProof="0">
                  <a:ln>
                    <a:noFill/>
                  </a:ln>
                  <a:solidFill>
                    <a:schemeClr val="accent1"/>
                  </a:solidFill>
                  <a:effectLst/>
                  <a:uLnTx/>
                  <a:uFillTx/>
                  <a:latin typeface="Arial"/>
                  <a:cs typeface="Arial"/>
                  <a:sym typeface="Arial"/>
                </a:rPr>
                <a:t>OUTPUT 2</a:t>
              </a:r>
            </a:p>
            <a:p>
              <a:pPr algn="ctr">
                <a:lnSpc>
                  <a:spcPct val="100000"/>
                </a:lnSpc>
                <a:spcBef>
                  <a:spcPts val="0"/>
                </a:spcBef>
                <a:buClr>
                  <a:srgbClr val="000000"/>
                </a:buClr>
                <a:defRPr/>
              </a:pPr>
              <a:r>
                <a:rPr kumimoji="0" lang="de-DE" sz="1400" b="1" i="0" u="none" strike="noStrike" kern="0" cap="none" spc="0" normalizeH="0" baseline="0" noProof="0">
                  <a:ln>
                    <a:noFill/>
                  </a:ln>
                  <a:solidFill>
                    <a:schemeClr val="accent1"/>
                  </a:solidFill>
                  <a:effectLst/>
                  <a:uLnTx/>
                  <a:uFillTx/>
                  <a:latin typeface="Arial"/>
                  <a:cs typeface="Arial"/>
                  <a:sym typeface="Arial"/>
                </a:rPr>
                <a:t>E-GOVERNMENT PLATFORM</a:t>
              </a:r>
              <a:endParaRPr lang="de-DE" sz="1200">
                <a:solidFill>
                  <a:schemeClr val="accent1"/>
                </a:solidFill>
                <a:latin typeface="Arial"/>
                <a:cs typeface="Arial"/>
              </a:endParaRPr>
            </a:p>
            <a:p>
              <a:pPr marL="0" marR="0" lvl="0" indent="0" algn="ctr" defTabSz="914400">
                <a:lnSpc>
                  <a:spcPct val="100000"/>
                </a:lnSpc>
                <a:spcBef>
                  <a:spcPts val="0"/>
                </a:spcBef>
                <a:spcAft>
                  <a:spcPts val="0"/>
                </a:spcAft>
                <a:buSzTx/>
                <a:buFont typeface="Arial"/>
                <a:buNone/>
                <a:tabLst/>
                <a:defRPr/>
              </a:pPr>
              <a:r>
                <a:rPr lang="en-GB" sz="1200" b="0">
                  <a:latin typeface="Arial"/>
                  <a:cs typeface="Arial"/>
                </a:rPr>
                <a:t>E-government building blocks are technically adapted for the use in selected member states of the Horn of Africa Region</a:t>
              </a:r>
              <a:endParaRPr lang="de-DE" sz="1200" b="0">
                <a:latin typeface="Arial"/>
                <a:cs typeface="Arial"/>
              </a:endParaRPr>
            </a:p>
          </p:txBody>
        </p:sp>
      </p:grpSp>
      <p:grpSp>
        <p:nvGrpSpPr>
          <p:cNvPr id="14" name="Gruppieren 13">
            <a:extLst>
              <a:ext uri="{FF2B5EF4-FFF2-40B4-BE49-F238E27FC236}">
                <a16:creationId xmlns:a16="http://schemas.microsoft.com/office/drawing/2014/main" id="{333C09D1-CF8D-4C4B-8C50-F07AEA410FD3}"/>
              </a:ext>
            </a:extLst>
          </p:cNvPr>
          <p:cNvGrpSpPr/>
          <p:nvPr/>
        </p:nvGrpSpPr>
        <p:grpSpPr>
          <a:xfrm>
            <a:off x="7519746" y="1532715"/>
            <a:ext cx="4307572" cy="1480402"/>
            <a:chOff x="607443" y="2860308"/>
            <a:chExt cx="4381724" cy="1592985"/>
          </a:xfrm>
        </p:grpSpPr>
        <p:sp>
          <p:nvSpPr>
            <p:cNvPr id="15" name="Rechteck 14">
              <a:extLst>
                <a:ext uri="{FF2B5EF4-FFF2-40B4-BE49-F238E27FC236}">
                  <a16:creationId xmlns:a16="http://schemas.microsoft.com/office/drawing/2014/main" id="{2181860D-A8EC-4827-95D7-70C8DE99BF5D}"/>
                </a:ext>
              </a:extLst>
            </p:cNvPr>
            <p:cNvSpPr/>
            <p:nvPr/>
          </p:nvSpPr>
          <p:spPr>
            <a:xfrm>
              <a:off x="607443" y="2860308"/>
              <a:ext cx="4381724" cy="159298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600" b="0" i="0" u="none" strike="noStrike" kern="0" cap="none" spc="0" normalizeH="0" baseline="0" noProof="0">
                <a:ln>
                  <a:noFill/>
                </a:ln>
                <a:solidFill>
                  <a:srgbClr val="0A0050"/>
                </a:solidFill>
                <a:effectLst/>
                <a:uLnTx/>
                <a:uFillTx/>
                <a:latin typeface="Arial"/>
                <a:ea typeface="+mn-ea"/>
                <a:cs typeface="+mn-cs"/>
                <a:sym typeface="Arial"/>
              </a:endParaRPr>
            </a:p>
          </p:txBody>
        </p:sp>
        <p:sp>
          <p:nvSpPr>
            <p:cNvPr id="16" name="Rechteck 15">
              <a:extLst>
                <a:ext uri="{FF2B5EF4-FFF2-40B4-BE49-F238E27FC236}">
                  <a16:creationId xmlns:a16="http://schemas.microsoft.com/office/drawing/2014/main" id="{F0753265-FA16-4CE7-9214-80C166FC8A94}"/>
                </a:ext>
              </a:extLst>
            </p:cNvPr>
            <p:cNvSpPr/>
            <p:nvPr/>
          </p:nvSpPr>
          <p:spPr>
            <a:xfrm>
              <a:off x="697717" y="2964097"/>
              <a:ext cx="4192193" cy="137419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Textfeld 16">
              <a:extLst>
                <a:ext uri="{FF2B5EF4-FFF2-40B4-BE49-F238E27FC236}">
                  <a16:creationId xmlns:a16="http://schemas.microsoft.com/office/drawing/2014/main" id="{CF995DED-B64E-4A71-B933-A182E8B9AECB}"/>
                </a:ext>
              </a:extLst>
            </p:cNvPr>
            <p:cNvSpPr txBox="1"/>
            <p:nvPr/>
          </p:nvSpPr>
          <p:spPr>
            <a:xfrm>
              <a:off x="759765" y="3028575"/>
              <a:ext cx="4129664" cy="115913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1400" b="1" kern="0">
                  <a:solidFill>
                    <a:schemeClr val="accent1"/>
                  </a:solidFill>
                  <a:latin typeface="Arial"/>
                  <a:cs typeface="Arial"/>
                  <a:sym typeface="Arial"/>
                </a:rPr>
                <a:t>OUTPUT 3</a:t>
              </a:r>
            </a:p>
            <a:p>
              <a:pPr algn="ctr">
                <a:lnSpc>
                  <a:spcPct val="100000"/>
                </a:lnSpc>
                <a:spcBef>
                  <a:spcPts val="0"/>
                </a:spcBef>
                <a:buClr>
                  <a:srgbClr val="000000"/>
                </a:buClr>
                <a:defRPr/>
              </a:pPr>
              <a:r>
                <a:rPr lang="de-DE" sz="1400" b="1" kern="0">
                  <a:solidFill>
                    <a:schemeClr val="accent1"/>
                  </a:solidFill>
                  <a:latin typeface="Arial"/>
                  <a:cs typeface="Arial"/>
                  <a:sym typeface="Arial"/>
                </a:rPr>
                <a:t>CAPACITY DEVELOPMENT</a:t>
              </a:r>
              <a:endParaRPr lang="de-DE" sz="1200" kern="0">
                <a:solidFill>
                  <a:schemeClr val="accent1"/>
                </a:solidFill>
                <a:cs typeface="Arial"/>
                <a:sym typeface="Arial"/>
              </a:endParaRPr>
            </a:p>
            <a:p>
              <a:pPr marL="0" marR="0" lvl="0" indent="0" algn="ctr" defTabSz="914400">
                <a:lnSpc>
                  <a:spcPct val="100000"/>
                </a:lnSpc>
                <a:spcBef>
                  <a:spcPts val="0"/>
                </a:spcBef>
                <a:spcAft>
                  <a:spcPts val="0"/>
                </a:spcAft>
                <a:buSzTx/>
                <a:buFont typeface="Arial"/>
                <a:buNone/>
                <a:tabLst/>
                <a:defRPr/>
              </a:pPr>
              <a:r>
                <a:rPr lang="en-US" sz="1200" b="0" kern="0">
                  <a:solidFill>
                    <a:srgbClr val="0A0050"/>
                  </a:solidFill>
                  <a:cs typeface="Arial"/>
                  <a:sym typeface="Arial"/>
                </a:rPr>
                <a:t>The technical and methodological competences of civil servants in the Horn of Africa Region to implement the e-government building blocks have been strengthened</a:t>
              </a:r>
              <a:endParaRPr lang="de-DE" sz="1200" b="0" kern="0">
                <a:solidFill>
                  <a:srgbClr val="0A0050"/>
                </a:solidFill>
                <a:latin typeface="Arial"/>
                <a:cs typeface="Arial"/>
              </a:endParaRPr>
            </a:p>
          </p:txBody>
        </p:sp>
      </p:grpSp>
      <p:grpSp>
        <p:nvGrpSpPr>
          <p:cNvPr id="35" name="Gruppieren 34">
            <a:extLst>
              <a:ext uri="{FF2B5EF4-FFF2-40B4-BE49-F238E27FC236}">
                <a16:creationId xmlns:a16="http://schemas.microsoft.com/office/drawing/2014/main" id="{F2564402-56F5-4F5A-883A-176EABE8E4EC}"/>
              </a:ext>
            </a:extLst>
          </p:cNvPr>
          <p:cNvGrpSpPr/>
          <p:nvPr/>
        </p:nvGrpSpPr>
        <p:grpSpPr>
          <a:xfrm>
            <a:off x="445231" y="3121341"/>
            <a:ext cx="3551385" cy="1607690"/>
            <a:chOff x="425778" y="3061148"/>
            <a:chExt cx="3551385" cy="1511924"/>
          </a:xfrm>
        </p:grpSpPr>
        <p:sp>
          <p:nvSpPr>
            <p:cNvPr id="20" name="Rechteck 19">
              <a:extLst>
                <a:ext uri="{FF2B5EF4-FFF2-40B4-BE49-F238E27FC236}">
                  <a16:creationId xmlns:a16="http://schemas.microsoft.com/office/drawing/2014/main" id="{EF6EFEB0-720A-4E12-ABC8-B5E5E561D432}"/>
                </a:ext>
              </a:extLst>
            </p:cNvPr>
            <p:cNvSpPr/>
            <p:nvPr/>
          </p:nvSpPr>
          <p:spPr>
            <a:xfrm>
              <a:off x="425778" y="3061148"/>
              <a:ext cx="3551385" cy="1511924"/>
            </a:xfrm>
            <a:prstGeom prst="rect">
              <a:avLst/>
            </a:prstGeom>
            <a:solidFill>
              <a:srgbClr val="D9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600" b="0" i="0" u="none" strike="noStrike" kern="0" cap="none" spc="0" normalizeH="0" baseline="0" noProof="0">
                <a:ln>
                  <a:noFill/>
                </a:ln>
                <a:solidFill>
                  <a:srgbClr val="0A0050"/>
                </a:solidFill>
                <a:effectLst/>
                <a:uLnTx/>
                <a:uFillTx/>
                <a:latin typeface="Arial"/>
                <a:ea typeface="+mn-ea"/>
                <a:cs typeface="+mn-cs"/>
                <a:sym typeface="Arial"/>
              </a:endParaRPr>
            </a:p>
          </p:txBody>
        </p:sp>
        <p:sp>
          <p:nvSpPr>
            <p:cNvPr id="21" name="Rechteck 20">
              <a:extLst>
                <a:ext uri="{FF2B5EF4-FFF2-40B4-BE49-F238E27FC236}">
                  <a16:creationId xmlns:a16="http://schemas.microsoft.com/office/drawing/2014/main" id="{54BDA9BA-4594-4F9C-8AE7-2973DC45A9BE}"/>
                </a:ext>
              </a:extLst>
            </p:cNvPr>
            <p:cNvSpPr/>
            <p:nvPr/>
          </p:nvSpPr>
          <p:spPr>
            <a:xfrm>
              <a:off x="522269" y="3142536"/>
              <a:ext cx="3385746" cy="1358789"/>
            </a:xfrm>
            <a:prstGeom prst="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Textfeld 21">
              <a:extLst>
                <a:ext uri="{FF2B5EF4-FFF2-40B4-BE49-F238E27FC236}">
                  <a16:creationId xmlns:a16="http://schemas.microsoft.com/office/drawing/2014/main" id="{7342EC25-250A-42AE-A66E-919120D1FFC3}"/>
                </a:ext>
              </a:extLst>
            </p:cNvPr>
            <p:cNvSpPr txBox="1"/>
            <p:nvPr/>
          </p:nvSpPr>
          <p:spPr>
            <a:xfrm>
              <a:off x="766313" y="3286250"/>
              <a:ext cx="2843926" cy="2585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1200" b="1" kern="0">
                  <a:solidFill>
                    <a:srgbClr val="0A0050"/>
                  </a:solidFill>
                  <a:latin typeface="Arial"/>
                  <a:cs typeface="Arial"/>
                  <a:sym typeface="Arial"/>
                </a:rPr>
                <a:t>Output Indikator 1.1</a:t>
              </a:r>
              <a:endParaRPr kumimoji="0" lang="de-DE" sz="1200" b="1" i="0" u="none" strike="noStrike" kern="0" cap="none" spc="0" normalizeH="0" baseline="0" noProof="0">
                <a:ln>
                  <a:noFill/>
                </a:ln>
                <a:solidFill>
                  <a:srgbClr val="0A0050"/>
                </a:solidFill>
                <a:effectLst/>
                <a:uLnTx/>
                <a:uFillTx/>
                <a:latin typeface="Arial"/>
                <a:cs typeface="Arial"/>
                <a:sym typeface="Arial"/>
              </a:endParaRPr>
            </a:p>
          </p:txBody>
        </p:sp>
      </p:grpSp>
      <p:grpSp>
        <p:nvGrpSpPr>
          <p:cNvPr id="18" name="Gruppieren 17">
            <a:extLst>
              <a:ext uri="{FF2B5EF4-FFF2-40B4-BE49-F238E27FC236}">
                <a16:creationId xmlns:a16="http://schemas.microsoft.com/office/drawing/2014/main" id="{77C92E14-4052-4E04-9E59-4D4792DCF9D6}"/>
              </a:ext>
            </a:extLst>
          </p:cNvPr>
          <p:cNvGrpSpPr/>
          <p:nvPr/>
        </p:nvGrpSpPr>
        <p:grpSpPr>
          <a:xfrm>
            <a:off x="445231" y="4844074"/>
            <a:ext cx="3551385" cy="2055398"/>
            <a:chOff x="425778" y="4811747"/>
            <a:chExt cx="3551385" cy="1895153"/>
          </a:xfrm>
        </p:grpSpPr>
        <p:sp>
          <p:nvSpPr>
            <p:cNvPr id="24" name="Rechteck 23">
              <a:extLst>
                <a:ext uri="{FF2B5EF4-FFF2-40B4-BE49-F238E27FC236}">
                  <a16:creationId xmlns:a16="http://schemas.microsoft.com/office/drawing/2014/main" id="{A6EBB120-1EC6-4636-896D-D07D1A95CB86}"/>
                </a:ext>
              </a:extLst>
            </p:cNvPr>
            <p:cNvSpPr/>
            <p:nvPr/>
          </p:nvSpPr>
          <p:spPr>
            <a:xfrm>
              <a:off x="425778" y="4811747"/>
              <a:ext cx="3551385" cy="1684726"/>
            </a:xfrm>
            <a:prstGeom prst="rect">
              <a:avLst/>
            </a:prstGeom>
            <a:solidFill>
              <a:srgbClr val="D9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600" b="0" i="0" u="none" strike="noStrike" kern="0" cap="none" spc="0" normalizeH="0" baseline="0" noProof="0">
                <a:ln>
                  <a:noFill/>
                </a:ln>
                <a:solidFill>
                  <a:srgbClr val="0A0050"/>
                </a:solidFill>
                <a:effectLst/>
                <a:uLnTx/>
                <a:uFillTx/>
                <a:latin typeface="Arial"/>
                <a:ea typeface="+mn-ea"/>
                <a:cs typeface="+mn-cs"/>
                <a:sym typeface="Arial"/>
              </a:endParaRPr>
            </a:p>
          </p:txBody>
        </p:sp>
        <p:sp>
          <p:nvSpPr>
            <p:cNvPr id="25" name="Rechteck 24">
              <a:extLst>
                <a:ext uri="{FF2B5EF4-FFF2-40B4-BE49-F238E27FC236}">
                  <a16:creationId xmlns:a16="http://schemas.microsoft.com/office/drawing/2014/main" id="{006D44A4-8256-4322-A0CD-87B9A78D7630}"/>
                </a:ext>
              </a:extLst>
            </p:cNvPr>
            <p:cNvSpPr/>
            <p:nvPr/>
          </p:nvSpPr>
          <p:spPr>
            <a:xfrm>
              <a:off x="545264" y="4939000"/>
              <a:ext cx="3331720" cy="1468872"/>
            </a:xfrm>
            <a:prstGeom prst="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6" name="Textfeld 25">
              <a:extLst>
                <a:ext uri="{FF2B5EF4-FFF2-40B4-BE49-F238E27FC236}">
                  <a16:creationId xmlns:a16="http://schemas.microsoft.com/office/drawing/2014/main" id="{CB5B8A3B-D2A3-46FF-9333-85164EA49BF1}"/>
                </a:ext>
              </a:extLst>
            </p:cNvPr>
            <p:cNvSpPr txBox="1"/>
            <p:nvPr/>
          </p:nvSpPr>
          <p:spPr>
            <a:xfrm>
              <a:off x="513380" y="4969803"/>
              <a:ext cx="3439315" cy="17370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1200" b="1" kern="0">
                  <a:solidFill>
                    <a:srgbClr val="0A0050"/>
                  </a:solidFill>
                  <a:latin typeface="Arial"/>
                  <a:cs typeface="Arial"/>
                  <a:sym typeface="Arial"/>
                </a:rPr>
                <a:t>Output Indikator 1.2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kern="0">
                  <a:solidFill>
                    <a:srgbClr val="0A0050"/>
                  </a:solidFill>
                  <a:cs typeface="Arial"/>
                </a:rPr>
                <a:t>3 Implementation roadmaps for the introduction of national e-government services, including the piloting and roll-out phase, as well as possibilities for regional harmonization, are developed with participating public sector entities from selected Horn of Africa member states.</a:t>
              </a:r>
            </a:p>
            <a:p>
              <a:pPr algn="ctr" fontAlgn="base">
                <a:spcAft>
                  <a:spcPts val="1333"/>
                </a:spcAft>
              </a:pPr>
              <a:endParaRPr lang="en-US" sz="1200" kern="0">
                <a:solidFill>
                  <a:srgbClr val="0A0050"/>
                </a:solidFill>
                <a:cs typeface="Arial"/>
              </a:endParaRPr>
            </a:p>
          </p:txBody>
        </p:sp>
      </p:grpSp>
      <p:grpSp>
        <p:nvGrpSpPr>
          <p:cNvPr id="27" name="Gruppieren 26">
            <a:extLst>
              <a:ext uri="{FF2B5EF4-FFF2-40B4-BE49-F238E27FC236}">
                <a16:creationId xmlns:a16="http://schemas.microsoft.com/office/drawing/2014/main" id="{CF76ECCD-293D-491A-9ECE-AF056991CC90}"/>
              </a:ext>
            </a:extLst>
          </p:cNvPr>
          <p:cNvGrpSpPr/>
          <p:nvPr/>
        </p:nvGrpSpPr>
        <p:grpSpPr>
          <a:xfrm>
            <a:off x="4171864" y="3109031"/>
            <a:ext cx="3240000" cy="1620000"/>
            <a:chOff x="-329056" y="2919028"/>
            <a:chExt cx="4381724" cy="1592985"/>
          </a:xfrm>
        </p:grpSpPr>
        <p:sp>
          <p:nvSpPr>
            <p:cNvPr id="28" name="Rechteck 27">
              <a:extLst>
                <a:ext uri="{FF2B5EF4-FFF2-40B4-BE49-F238E27FC236}">
                  <a16:creationId xmlns:a16="http://schemas.microsoft.com/office/drawing/2014/main" id="{FAECB9D5-2053-4A6C-A3CE-888A63E5B319}"/>
                </a:ext>
              </a:extLst>
            </p:cNvPr>
            <p:cNvSpPr/>
            <p:nvPr/>
          </p:nvSpPr>
          <p:spPr>
            <a:xfrm>
              <a:off x="-329056" y="2919028"/>
              <a:ext cx="4381724" cy="159298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600" b="0" i="0" u="none" strike="noStrike" kern="0" cap="none" spc="0" normalizeH="0" baseline="0" noProof="0">
                <a:ln>
                  <a:noFill/>
                </a:ln>
                <a:solidFill>
                  <a:srgbClr val="0A0050"/>
                </a:solidFill>
                <a:effectLst/>
                <a:uLnTx/>
                <a:uFillTx/>
                <a:latin typeface="Arial"/>
                <a:ea typeface="+mn-ea"/>
                <a:cs typeface="+mn-cs"/>
                <a:sym typeface="Arial"/>
              </a:endParaRPr>
            </a:p>
          </p:txBody>
        </p:sp>
        <p:sp>
          <p:nvSpPr>
            <p:cNvPr id="29" name="Rechteck 28">
              <a:extLst>
                <a:ext uri="{FF2B5EF4-FFF2-40B4-BE49-F238E27FC236}">
                  <a16:creationId xmlns:a16="http://schemas.microsoft.com/office/drawing/2014/main" id="{9661ED3B-AAC1-4821-A3D3-6B7D3D9785DF}"/>
                </a:ext>
              </a:extLst>
            </p:cNvPr>
            <p:cNvSpPr/>
            <p:nvPr/>
          </p:nvSpPr>
          <p:spPr>
            <a:xfrm>
              <a:off x="-238886" y="3018680"/>
              <a:ext cx="4155968" cy="138711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Textfeld 29">
              <a:extLst>
                <a:ext uri="{FF2B5EF4-FFF2-40B4-BE49-F238E27FC236}">
                  <a16:creationId xmlns:a16="http://schemas.microsoft.com/office/drawing/2014/main" id="{CD14B7FC-9E45-4928-AD90-B0DCDE63CC6C}"/>
                </a:ext>
              </a:extLst>
            </p:cNvPr>
            <p:cNvSpPr txBox="1"/>
            <p:nvPr/>
          </p:nvSpPr>
          <p:spPr>
            <a:xfrm>
              <a:off x="-83942" y="3053122"/>
              <a:ext cx="4049785" cy="137312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200" b="1" i="0" u="none" strike="noStrike" kern="0" cap="none" spc="0" normalizeH="0" baseline="0" noProof="0">
                  <a:ln>
                    <a:noFill/>
                  </a:ln>
                  <a:solidFill>
                    <a:srgbClr val="0A0050"/>
                  </a:solidFill>
                  <a:effectLst/>
                  <a:uLnTx/>
                  <a:uFillTx/>
                  <a:latin typeface="Arial"/>
                  <a:cs typeface="Arial"/>
                  <a:sym typeface="Arial"/>
                </a:rPr>
                <a:t>Output Indicator 2.1</a:t>
              </a:r>
            </a:p>
            <a:p>
              <a:pPr lvl="0" algn="ctr">
                <a:buClr>
                  <a:srgbClr val="000000"/>
                </a:buClr>
                <a:defRPr/>
              </a:pPr>
              <a:r>
                <a:rPr lang="en-US" sz="1200" b="0">
                  <a:latin typeface="Arial"/>
                  <a:cs typeface="Arial"/>
                </a:rPr>
                <a:t>5 e-government building blocks are adapted, based on the specification of local requirements by the participating public sector entities in selected Horn of Africa member states.</a:t>
              </a:r>
              <a:endParaRPr kumimoji="0" lang="de-DE"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 name="Gruppieren 30">
            <a:extLst>
              <a:ext uri="{FF2B5EF4-FFF2-40B4-BE49-F238E27FC236}">
                <a16:creationId xmlns:a16="http://schemas.microsoft.com/office/drawing/2014/main" id="{DA899922-C649-494E-9CFD-EA7BBFBDBE76}"/>
              </a:ext>
            </a:extLst>
          </p:cNvPr>
          <p:cNvGrpSpPr/>
          <p:nvPr/>
        </p:nvGrpSpPr>
        <p:grpSpPr>
          <a:xfrm>
            <a:off x="4163622" y="4827279"/>
            <a:ext cx="3240000" cy="1942542"/>
            <a:chOff x="737513" y="2835376"/>
            <a:chExt cx="4381724" cy="1592985"/>
          </a:xfrm>
          <a:solidFill>
            <a:schemeClr val="accent2">
              <a:lumMod val="20000"/>
              <a:lumOff val="80000"/>
            </a:schemeClr>
          </a:solidFill>
        </p:grpSpPr>
        <p:sp>
          <p:nvSpPr>
            <p:cNvPr id="32" name="Rechteck 31">
              <a:extLst>
                <a:ext uri="{FF2B5EF4-FFF2-40B4-BE49-F238E27FC236}">
                  <a16:creationId xmlns:a16="http://schemas.microsoft.com/office/drawing/2014/main" id="{7A31CB14-F284-4ED4-863B-B205793EC8B7}"/>
                </a:ext>
              </a:extLst>
            </p:cNvPr>
            <p:cNvSpPr/>
            <p:nvPr/>
          </p:nvSpPr>
          <p:spPr>
            <a:xfrm>
              <a:off x="737513" y="2835376"/>
              <a:ext cx="4381724" cy="15929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600" b="0" i="0" u="none" strike="noStrike" kern="0" cap="none" spc="0" normalizeH="0" baseline="0" noProof="0">
                <a:ln>
                  <a:noFill/>
                </a:ln>
                <a:solidFill>
                  <a:srgbClr val="0A0050"/>
                </a:solidFill>
                <a:effectLst/>
                <a:uLnTx/>
                <a:uFillTx/>
                <a:latin typeface="Arial"/>
                <a:ea typeface="+mn-ea"/>
                <a:cs typeface="+mn-cs"/>
                <a:sym typeface="Arial"/>
              </a:endParaRPr>
            </a:p>
          </p:txBody>
        </p:sp>
        <p:sp>
          <p:nvSpPr>
            <p:cNvPr id="33" name="Rechteck 32">
              <a:extLst>
                <a:ext uri="{FF2B5EF4-FFF2-40B4-BE49-F238E27FC236}">
                  <a16:creationId xmlns:a16="http://schemas.microsoft.com/office/drawing/2014/main" id="{A4509691-BD24-44EA-A599-3202300CE042}"/>
                </a:ext>
              </a:extLst>
            </p:cNvPr>
            <p:cNvSpPr/>
            <p:nvPr/>
          </p:nvSpPr>
          <p:spPr>
            <a:xfrm>
              <a:off x="850391" y="2938311"/>
              <a:ext cx="4155968" cy="1387114"/>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4" name="Textfeld 33">
              <a:extLst>
                <a:ext uri="{FF2B5EF4-FFF2-40B4-BE49-F238E27FC236}">
                  <a16:creationId xmlns:a16="http://schemas.microsoft.com/office/drawing/2014/main" id="{CD6ECDE4-0D84-462E-B5D0-915C7D0B69BF}"/>
                </a:ext>
              </a:extLst>
            </p:cNvPr>
            <p:cNvSpPr txBox="1"/>
            <p:nvPr/>
          </p:nvSpPr>
          <p:spPr>
            <a:xfrm>
              <a:off x="968741" y="3235735"/>
              <a:ext cx="3846080" cy="815018"/>
            </a:xfrm>
            <a:prstGeom prst="rect">
              <a:avLst/>
            </a:prstGeom>
            <a:grp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200" b="1" i="0" u="none" strike="noStrike" kern="0" cap="none" spc="0" normalizeH="0" baseline="0" noProof="0">
                  <a:ln>
                    <a:noFill/>
                  </a:ln>
                  <a:solidFill>
                    <a:srgbClr val="0A0050"/>
                  </a:solidFill>
                  <a:effectLst/>
                  <a:uLnTx/>
                  <a:uFillTx/>
                  <a:latin typeface="Arial"/>
                  <a:cs typeface="Arial"/>
                  <a:sym typeface="Arial"/>
                </a:rPr>
                <a:t>Output Indicator 2.2</a:t>
              </a:r>
            </a:p>
            <a:p>
              <a:pPr lvl="0" algn="ctr">
                <a:buClr>
                  <a:srgbClr val="000000"/>
                </a:buClr>
                <a:defRPr/>
              </a:pPr>
              <a:r>
                <a:rPr lang="en-US" sz="1200" b="0">
                  <a:latin typeface="Arial"/>
                  <a:cs typeface="Arial"/>
                </a:rPr>
                <a:t>5 e-government building blocks are freely accessible on a regional and/or national service platform (GovStack).</a:t>
              </a:r>
              <a:endParaRPr kumimoji="0" lang="de-DE"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 name="Gruppieren 35">
            <a:extLst>
              <a:ext uri="{FF2B5EF4-FFF2-40B4-BE49-F238E27FC236}">
                <a16:creationId xmlns:a16="http://schemas.microsoft.com/office/drawing/2014/main" id="{1B1E97FB-C58C-4128-B059-48E4220ACC79}"/>
              </a:ext>
            </a:extLst>
          </p:cNvPr>
          <p:cNvGrpSpPr/>
          <p:nvPr/>
        </p:nvGrpSpPr>
        <p:grpSpPr>
          <a:xfrm>
            <a:off x="7529634" y="3106277"/>
            <a:ext cx="4305278" cy="1254641"/>
            <a:chOff x="-908805" y="2653354"/>
            <a:chExt cx="4381724" cy="1595203"/>
          </a:xfrm>
        </p:grpSpPr>
        <p:sp>
          <p:nvSpPr>
            <p:cNvPr id="37" name="Rechteck 36">
              <a:extLst>
                <a:ext uri="{FF2B5EF4-FFF2-40B4-BE49-F238E27FC236}">
                  <a16:creationId xmlns:a16="http://schemas.microsoft.com/office/drawing/2014/main" id="{3841C4E4-C032-45C1-91A3-E1C715C3C303}"/>
                </a:ext>
              </a:extLst>
            </p:cNvPr>
            <p:cNvSpPr/>
            <p:nvPr/>
          </p:nvSpPr>
          <p:spPr>
            <a:xfrm>
              <a:off x="-908805" y="2653354"/>
              <a:ext cx="4381724" cy="15929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600" b="0" i="0" u="none" strike="noStrike" kern="0" cap="none" spc="0" normalizeH="0" baseline="0" noProof="0">
                <a:ln>
                  <a:noFill/>
                </a:ln>
                <a:solidFill>
                  <a:srgbClr val="0A0050"/>
                </a:solidFill>
                <a:effectLst/>
                <a:uLnTx/>
                <a:uFillTx/>
                <a:latin typeface="Arial"/>
                <a:ea typeface="+mn-ea"/>
                <a:cs typeface="+mn-cs"/>
                <a:sym typeface="Arial"/>
              </a:endParaRPr>
            </a:p>
          </p:txBody>
        </p:sp>
        <p:sp>
          <p:nvSpPr>
            <p:cNvPr id="38" name="Rechteck 37">
              <a:extLst>
                <a:ext uri="{FF2B5EF4-FFF2-40B4-BE49-F238E27FC236}">
                  <a16:creationId xmlns:a16="http://schemas.microsoft.com/office/drawing/2014/main" id="{0C10EAA0-CCD9-4624-8BE8-D118AB8FD1A9}"/>
                </a:ext>
              </a:extLst>
            </p:cNvPr>
            <p:cNvSpPr/>
            <p:nvPr/>
          </p:nvSpPr>
          <p:spPr>
            <a:xfrm>
              <a:off x="-816054" y="2754201"/>
              <a:ext cx="4192193" cy="138078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9" name="Textfeld 38">
              <a:extLst>
                <a:ext uri="{FF2B5EF4-FFF2-40B4-BE49-F238E27FC236}">
                  <a16:creationId xmlns:a16="http://schemas.microsoft.com/office/drawing/2014/main" id="{686BDB24-78F8-42CF-BFAB-1B3A27DD4D50}"/>
                </a:ext>
              </a:extLst>
            </p:cNvPr>
            <p:cNvSpPr txBox="1"/>
            <p:nvPr/>
          </p:nvSpPr>
          <p:spPr>
            <a:xfrm>
              <a:off x="-850305" y="2707898"/>
              <a:ext cx="4129664" cy="1540659"/>
            </a:xfrm>
            <a:prstGeom prst="rect">
              <a:avLst/>
            </a:prstGeom>
            <a:noFill/>
          </p:spPr>
          <p:txBody>
            <a:bodyPr wrap="square" lIns="91440" tIns="45720" rIns="91440" bIns="45720" rtlCol="0" anchor="t">
              <a:spAutoFit/>
            </a:bodyPr>
            <a:lstStyle/>
            <a:p>
              <a:pPr algn="ctr">
                <a:buClr>
                  <a:srgbClr val="000000"/>
                </a:buClr>
                <a:defRPr/>
              </a:pPr>
              <a:r>
                <a:rPr lang="de-DE" sz="1200" b="1" kern="0">
                  <a:solidFill>
                    <a:srgbClr val="0A0050"/>
                  </a:solidFill>
                  <a:latin typeface="Arial"/>
                  <a:cs typeface="Arial"/>
                  <a:sym typeface="Arial"/>
                </a:rPr>
                <a:t>Output </a:t>
              </a:r>
              <a:r>
                <a:rPr lang="de-DE" sz="1200" b="1" kern="0" err="1">
                  <a:solidFill>
                    <a:srgbClr val="0A0050"/>
                  </a:solidFill>
                  <a:latin typeface="Arial"/>
                  <a:cs typeface="Arial"/>
                  <a:sym typeface="Arial"/>
                </a:rPr>
                <a:t>Indicator</a:t>
              </a:r>
              <a:r>
                <a:rPr lang="de-DE" sz="1200" b="1" kern="0">
                  <a:solidFill>
                    <a:srgbClr val="0A0050"/>
                  </a:solidFill>
                  <a:latin typeface="Arial"/>
                  <a:cs typeface="Arial"/>
                  <a:sym typeface="Arial"/>
                </a:rPr>
                <a:t> 3.1</a:t>
              </a:r>
              <a:endParaRPr lang="de-DE" sz="1200" kern="0">
                <a:solidFill>
                  <a:srgbClr val="0A0050"/>
                </a:solidFill>
                <a:latin typeface="Arial"/>
                <a:cs typeface="Arial"/>
              </a:endParaRPr>
            </a:p>
            <a:p>
              <a:pPr algn="ctr">
                <a:defRPr/>
              </a:pPr>
              <a:r>
                <a:rPr lang="en-US" sz="1200" b="0">
                  <a:latin typeface="Arial"/>
                  <a:cs typeface="Arial"/>
                </a:rPr>
                <a:t>160 of 200 participants, 40% of the latter being women, participating in one of the three technical training mod-ules on e-government building blocks, rate the training as useful.</a:t>
              </a:r>
              <a:endParaRPr lang="de-DE" sz="1200" b="0" kern="0">
                <a:solidFill>
                  <a:srgbClr val="0A0050"/>
                </a:solidFill>
                <a:latin typeface="Arial"/>
                <a:cs typeface="Arial"/>
              </a:endParaRPr>
            </a:p>
          </p:txBody>
        </p:sp>
      </p:grpSp>
      <p:grpSp>
        <p:nvGrpSpPr>
          <p:cNvPr id="3" name="Gruppieren 2">
            <a:extLst>
              <a:ext uri="{FF2B5EF4-FFF2-40B4-BE49-F238E27FC236}">
                <a16:creationId xmlns:a16="http://schemas.microsoft.com/office/drawing/2014/main" id="{4F1C5F9A-C02C-4651-B66D-FEE248AB73CA}"/>
              </a:ext>
            </a:extLst>
          </p:cNvPr>
          <p:cNvGrpSpPr/>
          <p:nvPr/>
        </p:nvGrpSpPr>
        <p:grpSpPr>
          <a:xfrm>
            <a:off x="7578870" y="4439497"/>
            <a:ext cx="4244295" cy="1283783"/>
            <a:chOff x="7652826" y="4746774"/>
            <a:chExt cx="4244295" cy="1590881"/>
          </a:xfrm>
          <a:solidFill>
            <a:schemeClr val="accent5">
              <a:lumMod val="20000"/>
              <a:lumOff val="80000"/>
            </a:schemeClr>
          </a:solidFill>
        </p:grpSpPr>
        <p:sp>
          <p:nvSpPr>
            <p:cNvPr id="41" name="Rechteck 40">
              <a:extLst>
                <a:ext uri="{FF2B5EF4-FFF2-40B4-BE49-F238E27FC236}">
                  <a16:creationId xmlns:a16="http://schemas.microsoft.com/office/drawing/2014/main" id="{EAD7645A-AE58-4B70-8D43-763703E917A2}"/>
                </a:ext>
              </a:extLst>
            </p:cNvPr>
            <p:cNvSpPr/>
            <p:nvPr/>
          </p:nvSpPr>
          <p:spPr>
            <a:xfrm>
              <a:off x="7652826" y="4746774"/>
              <a:ext cx="4244295" cy="15693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600" b="0" i="0" u="none" strike="noStrike" kern="0" cap="none" spc="0" normalizeH="0" baseline="0" noProof="0">
                <a:ln>
                  <a:noFill/>
                </a:ln>
                <a:solidFill>
                  <a:srgbClr val="0A0050"/>
                </a:solidFill>
                <a:effectLst/>
                <a:uLnTx/>
                <a:uFillTx/>
                <a:latin typeface="Arial"/>
                <a:ea typeface="+mn-ea"/>
                <a:cs typeface="+mn-cs"/>
                <a:sym typeface="Arial"/>
              </a:endParaRPr>
            </a:p>
          </p:txBody>
        </p:sp>
        <p:sp>
          <p:nvSpPr>
            <p:cNvPr id="42" name="Rechteck 41">
              <a:extLst>
                <a:ext uri="{FF2B5EF4-FFF2-40B4-BE49-F238E27FC236}">
                  <a16:creationId xmlns:a16="http://schemas.microsoft.com/office/drawing/2014/main" id="{5EDAA201-735F-44F7-99F5-0E156991D9BD}"/>
                </a:ext>
              </a:extLst>
            </p:cNvPr>
            <p:cNvSpPr/>
            <p:nvPr/>
          </p:nvSpPr>
          <p:spPr>
            <a:xfrm>
              <a:off x="7725128" y="4859795"/>
              <a:ext cx="4042542" cy="1355656"/>
            </a:xfrm>
            <a:prstGeom prst="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3" name="Textfeld 42">
              <a:extLst>
                <a:ext uri="{FF2B5EF4-FFF2-40B4-BE49-F238E27FC236}">
                  <a16:creationId xmlns:a16="http://schemas.microsoft.com/office/drawing/2014/main" id="{D93F0E69-3819-46D8-A336-891F973ABAA3}"/>
                </a:ext>
              </a:extLst>
            </p:cNvPr>
            <p:cNvSpPr txBox="1"/>
            <p:nvPr/>
          </p:nvSpPr>
          <p:spPr>
            <a:xfrm>
              <a:off x="7680909" y="4836048"/>
              <a:ext cx="4042542" cy="1501607"/>
            </a:xfrm>
            <a:prstGeom prst="rect">
              <a:avLst/>
            </a:prstGeom>
            <a:noFill/>
          </p:spPr>
          <p:txBody>
            <a:bodyPr wrap="square" lIns="91440" tIns="45720" rIns="91440" bIns="45720" rtlCol="0" anchor="t">
              <a:spAutoFit/>
            </a:bodyPr>
            <a:lstStyle/>
            <a:p>
              <a:pPr algn="ctr">
                <a:buClr>
                  <a:srgbClr val="000000"/>
                </a:buClr>
                <a:defRPr/>
              </a:pPr>
              <a:r>
                <a:rPr lang="de-DE" sz="1200" b="1" kern="0">
                  <a:solidFill>
                    <a:srgbClr val="0A0050"/>
                  </a:solidFill>
                  <a:latin typeface="Arial"/>
                  <a:cs typeface="Arial"/>
                  <a:sym typeface="Arial"/>
                </a:rPr>
                <a:t>Output </a:t>
              </a:r>
              <a:r>
                <a:rPr lang="de-DE" sz="1200" b="1" kern="0">
                  <a:solidFill>
                    <a:srgbClr val="0A0050"/>
                  </a:solidFill>
                  <a:cs typeface="Arial"/>
                  <a:sym typeface="Arial"/>
                </a:rPr>
                <a:t>Indicator 3.2 (Implemented by FIIAPP)</a:t>
              </a:r>
            </a:p>
            <a:p>
              <a:pPr algn="ctr">
                <a:buClr>
                  <a:srgbClr val="000000"/>
                </a:buClr>
                <a:defRPr/>
              </a:pPr>
              <a:r>
                <a:rPr lang="en-US" sz="1200" b="0">
                  <a:latin typeface="Arial"/>
                  <a:cs typeface="Arial"/>
                </a:rPr>
                <a:t>120 of 150 participants, 40% of the latter being women, participating in one of the three technical training modules on to digital change management, rate the training as useful.</a:t>
              </a:r>
            </a:p>
          </p:txBody>
        </p:sp>
      </p:grpSp>
      <p:sp>
        <p:nvSpPr>
          <p:cNvPr id="19" name="Rechteck 18">
            <a:extLst>
              <a:ext uri="{FF2B5EF4-FFF2-40B4-BE49-F238E27FC236}">
                <a16:creationId xmlns:a16="http://schemas.microsoft.com/office/drawing/2014/main" id="{691E6F61-3E99-41B6-93FC-FF5C406F3FB1}"/>
              </a:ext>
            </a:extLst>
          </p:cNvPr>
          <p:cNvSpPr/>
          <p:nvPr/>
        </p:nvSpPr>
        <p:spPr>
          <a:xfrm>
            <a:off x="612670" y="3596717"/>
            <a:ext cx="3380972" cy="804900"/>
          </a:xfrm>
          <a:prstGeom prst="rect">
            <a:avLst/>
          </a:prstGeom>
        </p:spPr>
        <p:txBody>
          <a:bodyPr wrap="square" lIns="91440" tIns="45720" rIns="91440" bIns="45720" anchor="t">
            <a:spAutoFit/>
          </a:bodyPr>
          <a:lstStyle/>
          <a:p>
            <a:r>
              <a:rPr lang="en-US" sz="1200" b="0" kern="0">
                <a:solidFill>
                  <a:srgbClr val="0A0050"/>
                </a:solidFill>
                <a:cs typeface="Arial"/>
              </a:rPr>
              <a:t>Across selected Horn of Africa countries</a:t>
            </a:r>
            <a:r>
              <a:rPr lang="en-GB" sz="1200" b="0" kern="0">
                <a:solidFill>
                  <a:srgbClr val="0A0050"/>
                </a:solidFill>
                <a:cs typeface="Arial"/>
              </a:rPr>
              <a:t>, 5 national government e-services with a potential for regional harmonization are identified</a:t>
            </a:r>
            <a:r>
              <a:rPr lang="en-GB" b="0">
                <a:latin typeface="Arial"/>
                <a:ea typeface="Arial" panose="020B0604020202020204" pitchFamily="34" charset="0"/>
                <a:cs typeface="Arial"/>
              </a:rPr>
              <a:t>.</a:t>
            </a:r>
            <a:endParaRPr lang="de-DE" b="0">
              <a:latin typeface="Arial"/>
              <a:cs typeface="Arial"/>
            </a:endParaRPr>
          </a:p>
        </p:txBody>
      </p:sp>
      <p:sp>
        <p:nvSpPr>
          <p:cNvPr id="45" name="Rechteck 44">
            <a:extLst>
              <a:ext uri="{FF2B5EF4-FFF2-40B4-BE49-F238E27FC236}">
                <a16:creationId xmlns:a16="http://schemas.microsoft.com/office/drawing/2014/main" id="{2796C10D-3843-4B23-8BD1-6F0E962AC889}"/>
              </a:ext>
            </a:extLst>
          </p:cNvPr>
          <p:cNvSpPr/>
          <p:nvPr/>
        </p:nvSpPr>
        <p:spPr>
          <a:xfrm>
            <a:off x="7553057" y="5764445"/>
            <a:ext cx="4270107" cy="10136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600" b="0" i="0" u="none" strike="noStrike" kern="0" cap="none" spc="0" normalizeH="0" baseline="0" noProof="0">
              <a:ln>
                <a:noFill/>
              </a:ln>
              <a:solidFill>
                <a:srgbClr val="0A0050"/>
              </a:solidFill>
              <a:effectLst/>
              <a:uLnTx/>
              <a:uFillTx/>
              <a:latin typeface="Arial"/>
              <a:ea typeface="+mn-ea"/>
              <a:cs typeface="+mn-cs"/>
              <a:sym typeface="Arial"/>
            </a:endParaRPr>
          </a:p>
        </p:txBody>
      </p:sp>
      <p:sp>
        <p:nvSpPr>
          <p:cNvPr id="47" name="Textfeld 46">
            <a:extLst>
              <a:ext uri="{FF2B5EF4-FFF2-40B4-BE49-F238E27FC236}">
                <a16:creationId xmlns:a16="http://schemas.microsoft.com/office/drawing/2014/main" id="{84979BD2-9BF1-4C97-8DE7-7AD8910DB1FD}"/>
              </a:ext>
            </a:extLst>
          </p:cNvPr>
          <p:cNvSpPr txBox="1"/>
          <p:nvPr/>
        </p:nvSpPr>
        <p:spPr>
          <a:xfrm>
            <a:off x="7642432" y="5753727"/>
            <a:ext cx="4023757" cy="959237"/>
          </a:xfrm>
          <a:prstGeom prst="rect">
            <a:avLst/>
          </a:prstGeom>
          <a:noFill/>
        </p:spPr>
        <p:txBody>
          <a:bodyPr wrap="square" lIns="91440" tIns="45720" rIns="91440" bIns="45720" rtlCol="0" anchor="t">
            <a:spAutoFit/>
          </a:bodyPr>
          <a:lstStyle/>
          <a:p>
            <a:pPr algn="ctr">
              <a:lnSpc>
                <a:spcPct val="100000"/>
              </a:lnSpc>
              <a:buClr>
                <a:srgbClr val="000000"/>
              </a:buClr>
              <a:defRPr/>
            </a:pPr>
            <a:r>
              <a:rPr lang="de-DE" sz="1200" b="1" kern="0">
                <a:solidFill>
                  <a:srgbClr val="0A0050"/>
                </a:solidFill>
                <a:latin typeface="Arial"/>
                <a:cs typeface="Arial"/>
                <a:sym typeface="Arial"/>
              </a:rPr>
              <a:t>Output </a:t>
            </a:r>
            <a:r>
              <a:rPr lang="de-DE" sz="1200" b="1" kern="0" err="1">
                <a:solidFill>
                  <a:srgbClr val="0A0050"/>
                </a:solidFill>
                <a:latin typeface="Arial"/>
                <a:cs typeface="Arial"/>
                <a:sym typeface="Arial"/>
              </a:rPr>
              <a:t>Indicator</a:t>
            </a:r>
            <a:r>
              <a:rPr lang="de-DE" sz="1200" b="1" kern="0">
                <a:solidFill>
                  <a:srgbClr val="0A0050"/>
                </a:solidFill>
                <a:latin typeface="Arial"/>
                <a:cs typeface="Arial"/>
                <a:sym typeface="Arial"/>
              </a:rPr>
              <a:t> 3.3</a:t>
            </a:r>
            <a:endParaRPr lang="en-US">
              <a:latin typeface="Arial"/>
              <a:cs typeface="Arial"/>
            </a:endParaRPr>
          </a:p>
          <a:p>
            <a:pPr algn="ctr">
              <a:lnSpc>
                <a:spcPct val="100000"/>
              </a:lnSpc>
              <a:defRPr/>
            </a:pPr>
            <a:r>
              <a:rPr lang="en-US" sz="1200" b="0">
                <a:latin typeface="Arial"/>
                <a:cs typeface="Arial"/>
              </a:rPr>
              <a:t>4 cross-country communities of practice for the long-term exchange of experiences and to foster the regional digital learning have been established.</a:t>
            </a:r>
            <a:endParaRPr lang="en-US" b="0">
              <a:latin typeface="Arial"/>
              <a:cs typeface="Arial"/>
            </a:endParaRPr>
          </a:p>
        </p:txBody>
      </p:sp>
      <p:sp>
        <p:nvSpPr>
          <p:cNvPr id="48" name="Rechteck 47">
            <a:extLst>
              <a:ext uri="{FF2B5EF4-FFF2-40B4-BE49-F238E27FC236}">
                <a16:creationId xmlns:a16="http://schemas.microsoft.com/office/drawing/2014/main" id="{758288C9-3708-4760-9808-2E8602C5ABBF}"/>
              </a:ext>
            </a:extLst>
          </p:cNvPr>
          <p:cNvSpPr/>
          <p:nvPr/>
        </p:nvSpPr>
        <p:spPr>
          <a:xfrm>
            <a:off x="7642431" y="5777895"/>
            <a:ext cx="4024822" cy="96514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298832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6FE06-A49D-4D22-968E-B67C07E7D313}"/>
              </a:ext>
            </a:extLst>
          </p:cNvPr>
          <p:cNvSpPr>
            <a:spLocks noGrp="1"/>
          </p:cNvSpPr>
          <p:nvPr>
            <p:ph type="title"/>
          </p:nvPr>
        </p:nvSpPr>
        <p:spPr/>
        <p:txBody>
          <a:bodyPr/>
          <a:lstStyle/>
          <a:p>
            <a:r>
              <a:rPr lang="en-GB"/>
              <a:t>Capacity Building:</a:t>
            </a:r>
            <a:br>
              <a:rPr lang="en-GB"/>
            </a:br>
            <a:r>
              <a:rPr lang="en-GB" b="0"/>
              <a:t>Potential Implementing Partner</a:t>
            </a:r>
            <a:endParaRPr lang="de-DE"/>
          </a:p>
        </p:txBody>
      </p:sp>
      <p:sp>
        <p:nvSpPr>
          <p:cNvPr id="3" name="Foliennummernplatzhalter 2">
            <a:extLst>
              <a:ext uri="{FF2B5EF4-FFF2-40B4-BE49-F238E27FC236}">
                <a16:creationId xmlns:a16="http://schemas.microsoft.com/office/drawing/2014/main" id="{CCF58846-1F09-4656-8C05-B9F1678D5D94}"/>
              </a:ext>
            </a:extLst>
          </p:cNvPr>
          <p:cNvSpPr>
            <a:spLocks noGrp="1"/>
          </p:cNvSpPr>
          <p:nvPr>
            <p:ph type="sldNum" sz="quarter" idx="10"/>
          </p:nvPr>
        </p:nvSpPr>
        <p:spPr>
          <a:xfrm>
            <a:off x="11363900" y="6716820"/>
            <a:ext cx="691528" cy="225208"/>
          </a:xfrm>
        </p:spPr>
        <p:txBody>
          <a:bodyPr/>
          <a:lstStyle/>
          <a:p>
            <a:fld id="{A56E1A0E-0F44-4930-B1C6-7F94F272BD83}" type="slidenum">
              <a:rPr lang="en-US" noProof="0" smtClean="0"/>
              <a:pPr/>
              <a:t>30</a:t>
            </a:fld>
            <a:endParaRPr lang="en-US" noProof="0"/>
          </a:p>
        </p:txBody>
      </p:sp>
      <p:sp>
        <p:nvSpPr>
          <p:cNvPr id="4" name="Rechteck 14">
            <a:extLst>
              <a:ext uri="{FF2B5EF4-FFF2-40B4-BE49-F238E27FC236}">
                <a16:creationId xmlns:a16="http://schemas.microsoft.com/office/drawing/2014/main" id="{B16FD99F-EB6B-48B5-9B9B-8399C32A01FF}"/>
              </a:ext>
            </a:extLst>
          </p:cNvPr>
          <p:cNvSpPr/>
          <p:nvPr/>
        </p:nvSpPr>
        <p:spPr>
          <a:xfrm>
            <a:off x="750306" y="1632022"/>
            <a:ext cx="1248466" cy="455333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a:solidFill>
                  <a:schemeClr val="bg2"/>
                </a:solidFill>
              </a:rPr>
              <a:t>Implementing Partner</a:t>
            </a:r>
            <a:endParaRPr lang="de-DE" sz="1200" b="1">
              <a:solidFill>
                <a:schemeClr val="bg2"/>
              </a:solidFill>
              <a:cs typeface="Arial"/>
            </a:endParaRPr>
          </a:p>
        </p:txBody>
      </p:sp>
      <p:sp>
        <p:nvSpPr>
          <p:cNvPr id="16" name="Rechteck 14">
            <a:extLst>
              <a:ext uri="{FF2B5EF4-FFF2-40B4-BE49-F238E27FC236}">
                <a16:creationId xmlns:a16="http://schemas.microsoft.com/office/drawing/2014/main" id="{FD7005F2-B9E6-4E79-9BDC-89F5EA8C91C1}"/>
              </a:ext>
            </a:extLst>
          </p:cNvPr>
          <p:cNvSpPr/>
          <p:nvPr/>
        </p:nvSpPr>
        <p:spPr>
          <a:xfrm>
            <a:off x="2278045" y="1780458"/>
            <a:ext cx="4064006" cy="3870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a:solidFill>
                  <a:schemeClr val="bg2"/>
                </a:solidFill>
              </a:rPr>
              <a:t>Global</a:t>
            </a:r>
            <a:endParaRPr lang="en-US"/>
          </a:p>
        </p:txBody>
      </p:sp>
      <p:sp>
        <p:nvSpPr>
          <p:cNvPr id="17" name="Rechteck 14">
            <a:extLst>
              <a:ext uri="{FF2B5EF4-FFF2-40B4-BE49-F238E27FC236}">
                <a16:creationId xmlns:a16="http://schemas.microsoft.com/office/drawing/2014/main" id="{C025D430-8298-44D5-B596-A598169BE277}"/>
              </a:ext>
            </a:extLst>
          </p:cNvPr>
          <p:cNvSpPr/>
          <p:nvPr/>
        </p:nvSpPr>
        <p:spPr>
          <a:xfrm>
            <a:off x="6846981" y="1780458"/>
            <a:ext cx="4200010" cy="3870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a:solidFill>
                  <a:schemeClr val="bg2"/>
                </a:solidFill>
              </a:rPr>
              <a:t>Local</a:t>
            </a:r>
            <a:r>
              <a:rPr lang="de-DE" sz="1200">
                <a:solidFill>
                  <a:schemeClr val="bg2"/>
                </a:solidFill>
              </a:rPr>
              <a:t> &amp; regional</a:t>
            </a:r>
            <a:endParaRPr lang="en-US">
              <a:solidFill>
                <a:schemeClr val="bg2"/>
              </a:solidFill>
            </a:endParaRPr>
          </a:p>
        </p:txBody>
      </p:sp>
      <p:sp>
        <p:nvSpPr>
          <p:cNvPr id="18" name="Rectangle 17">
            <a:extLst>
              <a:ext uri="{FF2B5EF4-FFF2-40B4-BE49-F238E27FC236}">
                <a16:creationId xmlns:a16="http://schemas.microsoft.com/office/drawing/2014/main" id="{FF096A06-A563-49C4-9151-8860975F8CDE}"/>
              </a:ext>
            </a:extLst>
          </p:cNvPr>
          <p:cNvSpPr/>
          <p:nvPr/>
        </p:nvSpPr>
        <p:spPr>
          <a:xfrm>
            <a:off x="2279007" y="2285782"/>
            <a:ext cx="3624804" cy="38389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0" err="1">
                <a:solidFill>
                  <a:schemeClr val="bg2"/>
                </a:solidFill>
                <a:ea typeface="+mn-lt"/>
                <a:cs typeface="+mn-lt"/>
              </a:rPr>
              <a:t>eGovernance</a:t>
            </a:r>
            <a:r>
              <a:rPr lang="en-US" sz="900" b="0">
                <a:solidFill>
                  <a:schemeClr val="bg2"/>
                </a:solidFill>
                <a:ea typeface="+mn-lt"/>
                <a:cs typeface="+mn-lt"/>
              </a:rPr>
              <a:t> Academy</a:t>
            </a:r>
            <a:endParaRPr lang="en-US" sz="900">
              <a:solidFill>
                <a:schemeClr val="bg2"/>
              </a:solidFill>
              <a:cs typeface="Arial"/>
            </a:endParaRPr>
          </a:p>
        </p:txBody>
      </p:sp>
      <p:sp>
        <p:nvSpPr>
          <p:cNvPr id="20" name="Rectangle 19">
            <a:extLst>
              <a:ext uri="{FF2B5EF4-FFF2-40B4-BE49-F238E27FC236}">
                <a16:creationId xmlns:a16="http://schemas.microsoft.com/office/drawing/2014/main" id="{454B9496-3666-4B61-9758-C1B5C7060E7B}"/>
              </a:ext>
            </a:extLst>
          </p:cNvPr>
          <p:cNvSpPr/>
          <p:nvPr/>
        </p:nvSpPr>
        <p:spPr>
          <a:xfrm>
            <a:off x="2278045" y="4430499"/>
            <a:ext cx="3615158" cy="4321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0">
                <a:ea typeface="+mn-lt"/>
                <a:cs typeface="+mn-lt"/>
              </a:rPr>
              <a:t>Caribou Digital</a:t>
            </a:r>
            <a:endParaRPr lang="en-US"/>
          </a:p>
        </p:txBody>
      </p:sp>
      <p:sp>
        <p:nvSpPr>
          <p:cNvPr id="21" name="Rectangle 20">
            <a:extLst>
              <a:ext uri="{FF2B5EF4-FFF2-40B4-BE49-F238E27FC236}">
                <a16:creationId xmlns:a16="http://schemas.microsoft.com/office/drawing/2014/main" id="{E30E7242-AA77-48A3-9E24-64A1821E8897}"/>
              </a:ext>
            </a:extLst>
          </p:cNvPr>
          <p:cNvSpPr/>
          <p:nvPr/>
        </p:nvSpPr>
        <p:spPr>
          <a:xfrm>
            <a:off x="2279007" y="3298566"/>
            <a:ext cx="3615158" cy="4321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0" err="1">
                <a:ea typeface="+mn-lt"/>
                <a:cs typeface="+mn-lt"/>
              </a:rPr>
              <a:t>MercyCorps</a:t>
            </a:r>
            <a:endParaRPr lang="en-US" b="0" err="1">
              <a:cs typeface="Arial"/>
            </a:endParaRPr>
          </a:p>
        </p:txBody>
      </p:sp>
      <p:sp>
        <p:nvSpPr>
          <p:cNvPr id="22" name="Rectangle 19">
            <a:extLst>
              <a:ext uri="{FF2B5EF4-FFF2-40B4-BE49-F238E27FC236}">
                <a16:creationId xmlns:a16="http://schemas.microsoft.com/office/drawing/2014/main" id="{1E3ECEE2-F2FB-4213-9E40-1FF92787840E}"/>
              </a:ext>
            </a:extLst>
          </p:cNvPr>
          <p:cNvSpPr/>
          <p:nvPr/>
        </p:nvSpPr>
        <p:spPr>
          <a:xfrm>
            <a:off x="6875918" y="2801334"/>
            <a:ext cx="3688811" cy="42778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0">
                <a:ea typeface="+mn-lt"/>
                <a:cs typeface="+mn-lt"/>
              </a:rPr>
              <a:t>Center of Digital Excellence (CODE)</a:t>
            </a:r>
            <a:endParaRPr lang="en-US" sz="900" b="0">
              <a:cs typeface="Calibri"/>
            </a:endParaRPr>
          </a:p>
        </p:txBody>
      </p:sp>
      <p:sp>
        <p:nvSpPr>
          <p:cNvPr id="23" name="Rectangle 19">
            <a:extLst>
              <a:ext uri="{FF2B5EF4-FFF2-40B4-BE49-F238E27FC236}">
                <a16:creationId xmlns:a16="http://schemas.microsoft.com/office/drawing/2014/main" id="{7A94C711-8B66-4919-8404-50475F82D556}"/>
              </a:ext>
            </a:extLst>
          </p:cNvPr>
          <p:cNvSpPr/>
          <p:nvPr/>
        </p:nvSpPr>
        <p:spPr>
          <a:xfrm>
            <a:off x="6875918" y="3327412"/>
            <a:ext cx="3688811" cy="43414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0" err="1">
                <a:cs typeface="Calibri"/>
              </a:rPr>
              <a:t>KICTANet</a:t>
            </a:r>
            <a:endParaRPr lang="en-US" sz="900" b="0">
              <a:cs typeface="Calibri"/>
            </a:endParaRPr>
          </a:p>
        </p:txBody>
      </p:sp>
      <p:sp>
        <p:nvSpPr>
          <p:cNvPr id="25" name="Rectangle 19">
            <a:extLst>
              <a:ext uri="{FF2B5EF4-FFF2-40B4-BE49-F238E27FC236}">
                <a16:creationId xmlns:a16="http://schemas.microsoft.com/office/drawing/2014/main" id="{7B1FA1F5-853E-4B99-95C2-75BB58BD3D47}"/>
              </a:ext>
            </a:extLst>
          </p:cNvPr>
          <p:cNvSpPr/>
          <p:nvPr/>
        </p:nvSpPr>
        <p:spPr>
          <a:xfrm>
            <a:off x="6875544" y="3864487"/>
            <a:ext cx="3663725" cy="43414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0">
                <a:ea typeface="+mn-lt"/>
                <a:cs typeface="+mn-lt"/>
              </a:rPr>
              <a:t>Africa Institute for Capacity Developm</a:t>
            </a:r>
            <a:r>
              <a:rPr lang="en-US" sz="1050">
                <a:ea typeface="+mn-lt"/>
                <a:cs typeface="+mn-lt"/>
              </a:rPr>
              <a:t>ent</a:t>
            </a:r>
            <a:endParaRPr lang="en-US" sz="1600">
              <a:ea typeface="+mn-lt"/>
              <a:cs typeface="+mn-lt"/>
            </a:endParaRPr>
          </a:p>
        </p:txBody>
      </p:sp>
      <p:sp>
        <p:nvSpPr>
          <p:cNvPr id="26" name="Rectangle 25">
            <a:extLst>
              <a:ext uri="{FF2B5EF4-FFF2-40B4-BE49-F238E27FC236}">
                <a16:creationId xmlns:a16="http://schemas.microsoft.com/office/drawing/2014/main" id="{00EB584A-C390-43B4-80B7-9168E9CF8B03}"/>
              </a:ext>
            </a:extLst>
          </p:cNvPr>
          <p:cNvSpPr/>
          <p:nvPr/>
        </p:nvSpPr>
        <p:spPr>
          <a:xfrm>
            <a:off x="2279006" y="2768059"/>
            <a:ext cx="3624805" cy="39353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0">
                <a:ea typeface="+mn-lt"/>
                <a:cs typeface="+mn-lt"/>
              </a:rPr>
              <a:t>Simply Secure</a:t>
            </a:r>
            <a:endParaRPr lang="en-US" b="0"/>
          </a:p>
        </p:txBody>
      </p:sp>
      <p:sp>
        <p:nvSpPr>
          <p:cNvPr id="6" name="Rectangle 19">
            <a:extLst>
              <a:ext uri="{FF2B5EF4-FFF2-40B4-BE49-F238E27FC236}">
                <a16:creationId xmlns:a16="http://schemas.microsoft.com/office/drawing/2014/main" id="{DB121AFA-F7B7-4860-82AB-0FB1EFCE661A}"/>
              </a:ext>
            </a:extLst>
          </p:cNvPr>
          <p:cNvSpPr/>
          <p:nvPr/>
        </p:nvSpPr>
        <p:spPr>
          <a:xfrm>
            <a:off x="6875544" y="4430499"/>
            <a:ext cx="3663725" cy="43414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0">
                <a:cs typeface="Calibri"/>
              </a:rPr>
              <a:t>Toolkit </a:t>
            </a:r>
            <a:r>
              <a:rPr lang="en-US" sz="900" b="0" err="1">
                <a:cs typeface="Calibri"/>
              </a:rPr>
              <a:t>iSkills</a:t>
            </a:r>
            <a:endParaRPr lang="en-US" sz="900" b="0"/>
          </a:p>
        </p:txBody>
      </p:sp>
      <p:sp>
        <p:nvSpPr>
          <p:cNvPr id="27" name="Rectangle 19">
            <a:extLst>
              <a:ext uri="{FF2B5EF4-FFF2-40B4-BE49-F238E27FC236}">
                <a16:creationId xmlns:a16="http://schemas.microsoft.com/office/drawing/2014/main" id="{929D591E-881C-4FA6-B9C4-8686DB607B55}"/>
              </a:ext>
            </a:extLst>
          </p:cNvPr>
          <p:cNvSpPr/>
          <p:nvPr/>
        </p:nvSpPr>
        <p:spPr>
          <a:xfrm>
            <a:off x="6875544" y="4996511"/>
            <a:ext cx="3663725" cy="43414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0" err="1">
                <a:ea typeface="+mn-lt"/>
                <a:cs typeface="+mn-lt"/>
              </a:rPr>
              <a:t>Gebeya</a:t>
            </a:r>
            <a:endParaRPr lang="en-US" sz="900" b="0">
              <a:cs typeface="Arial"/>
            </a:endParaRPr>
          </a:p>
        </p:txBody>
      </p:sp>
      <p:sp>
        <p:nvSpPr>
          <p:cNvPr id="28" name="Rectangle 27">
            <a:extLst>
              <a:ext uri="{FF2B5EF4-FFF2-40B4-BE49-F238E27FC236}">
                <a16:creationId xmlns:a16="http://schemas.microsoft.com/office/drawing/2014/main" id="{7C779910-B3E4-455F-B7F4-4DA730BEA413}"/>
              </a:ext>
            </a:extLst>
          </p:cNvPr>
          <p:cNvSpPr/>
          <p:nvPr/>
        </p:nvSpPr>
        <p:spPr>
          <a:xfrm>
            <a:off x="2279006" y="3867654"/>
            <a:ext cx="3615159" cy="43212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0">
                <a:ea typeface="+mn-lt"/>
                <a:cs typeface="+mn-lt"/>
              </a:rPr>
              <a:t>Creative Associates International </a:t>
            </a:r>
            <a:endParaRPr lang="en-US" b="0">
              <a:cs typeface="Arial"/>
            </a:endParaRPr>
          </a:p>
        </p:txBody>
      </p:sp>
      <p:sp>
        <p:nvSpPr>
          <p:cNvPr id="29" name="Rectangle 19">
            <a:extLst>
              <a:ext uri="{FF2B5EF4-FFF2-40B4-BE49-F238E27FC236}">
                <a16:creationId xmlns:a16="http://schemas.microsoft.com/office/drawing/2014/main" id="{5C778150-2D0A-48E2-9C4F-F11BE8B1B64B}"/>
              </a:ext>
            </a:extLst>
          </p:cNvPr>
          <p:cNvSpPr/>
          <p:nvPr/>
        </p:nvSpPr>
        <p:spPr>
          <a:xfrm>
            <a:off x="6875918" y="2315979"/>
            <a:ext cx="3688811" cy="38706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0">
                <a:ea typeface="+mn-lt"/>
                <a:cs typeface="+mn-lt"/>
              </a:rPr>
              <a:t>Digital Africa</a:t>
            </a:r>
          </a:p>
        </p:txBody>
      </p:sp>
      <p:pic>
        <p:nvPicPr>
          <p:cNvPr id="31" name="Grafik 30" descr="Erdkugel: Afrika und Europa">
            <a:extLst>
              <a:ext uri="{FF2B5EF4-FFF2-40B4-BE49-F238E27FC236}">
                <a16:creationId xmlns:a16="http://schemas.microsoft.com/office/drawing/2014/main" id="{1532A510-F58A-46AB-BDD7-42B0A246AD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0480" y="2285782"/>
            <a:ext cx="387062" cy="387062"/>
          </a:xfrm>
          <a:prstGeom prst="rect">
            <a:avLst/>
          </a:prstGeom>
        </p:spPr>
      </p:pic>
      <p:pic>
        <p:nvPicPr>
          <p:cNvPr id="32" name="Grafik 31" descr="Erdkugel: Afrika und Europa">
            <a:extLst>
              <a:ext uri="{FF2B5EF4-FFF2-40B4-BE49-F238E27FC236}">
                <a16:creationId xmlns:a16="http://schemas.microsoft.com/office/drawing/2014/main" id="{116B694E-0B05-4F63-A1F9-ACED062E2D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60480" y="2763869"/>
            <a:ext cx="387062" cy="387062"/>
          </a:xfrm>
          <a:prstGeom prst="rect">
            <a:avLst/>
          </a:prstGeom>
        </p:spPr>
      </p:pic>
      <p:pic>
        <p:nvPicPr>
          <p:cNvPr id="33" name="Grafik 32" descr="Erdkugel: Afrika und Europa">
            <a:extLst>
              <a:ext uri="{FF2B5EF4-FFF2-40B4-BE49-F238E27FC236}">
                <a16:creationId xmlns:a16="http://schemas.microsoft.com/office/drawing/2014/main" id="{AFD7369A-C9F3-4C69-AFE1-6261E23B6D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60480" y="3321096"/>
            <a:ext cx="387062" cy="387062"/>
          </a:xfrm>
          <a:prstGeom prst="rect">
            <a:avLst/>
          </a:prstGeom>
        </p:spPr>
      </p:pic>
      <p:pic>
        <p:nvPicPr>
          <p:cNvPr id="34" name="Grafik 33" descr="Erdkugel: Afrika und Europa">
            <a:extLst>
              <a:ext uri="{FF2B5EF4-FFF2-40B4-BE49-F238E27FC236}">
                <a16:creationId xmlns:a16="http://schemas.microsoft.com/office/drawing/2014/main" id="{29FD8AD3-270F-4BF2-81B8-526CD35FA8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5470" y="3888026"/>
            <a:ext cx="387062" cy="387062"/>
          </a:xfrm>
          <a:prstGeom prst="rect">
            <a:avLst/>
          </a:prstGeom>
        </p:spPr>
      </p:pic>
      <p:pic>
        <p:nvPicPr>
          <p:cNvPr id="35" name="Grafik 34" descr="Erdkugel: Afrika und Europa">
            <a:extLst>
              <a:ext uri="{FF2B5EF4-FFF2-40B4-BE49-F238E27FC236}">
                <a16:creationId xmlns:a16="http://schemas.microsoft.com/office/drawing/2014/main" id="{8C54284B-14EC-4ED7-A145-7E4E8B7879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4989" y="4453738"/>
            <a:ext cx="387062" cy="387062"/>
          </a:xfrm>
          <a:prstGeom prst="rect">
            <a:avLst/>
          </a:prstGeom>
        </p:spPr>
      </p:pic>
      <p:pic>
        <p:nvPicPr>
          <p:cNvPr id="38" name="Grafik 37" descr="Afrika">
            <a:extLst>
              <a:ext uri="{FF2B5EF4-FFF2-40B4-BE49-F238E27FC236}">
                <a16:creationId xmlns:a16="http://schemas.microsoft.com/office/drawing/2014/main" id="{A0D71E48-1BD6-418D-9D98-169DBF5A05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8891" y="2300473"/>
            <a:ext cx="387062" cy="387062"/>
          </a:xfrm>
          <a:prstGeom prst="rect">
            <a:avLst/>
          </a:prstGeom>
        </p:spPr>
      </p:pic>
      <p:pic>
        <p:nvPicPr>
          <p:cNvPr id="39" name="Grafik 38" descr="Afrika">
            <a:extLst>
              <a:ext uri="{FF2B5EF4-FFF2-40B4-BE49-F238E27FC236}">
                <a16:creationId xmlns:a16="http://schemas.microsoft.com/office/drawing/2014/main" id="{D94F2235-4651-4A10-BB1E-B77BC00072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98891" y="2820488"/>
            <a:ext cx="387062" cy="387062"/>
          </a:xfrm>
          <a:prstGeom prst="rect">
            <a:avLst/>
          </a:prstGeom>
        </p:spPr>
      </p:pic>
      <p:pic>
        <p:nvPicPr>
          <p:cNvPr id="40" name="Grafik 39" descr="Afrika">
            <a:extLst>
              <a:ext uri="{FF2B5EF4-FFF2-40B4-BE49-F238E27FC236}">
                <a16:creationId xmlns:a16="http://schemas.microsoft.com/office/drawing/2014/main" id="{5E70A77F-23A3-422C-8A7C-1AAB56877D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05819" y="3936099"/>
            <a:ext cx="57196" cy="57196"/>
          </a:xfrm>
          <a:prstGeom prst="rect">
            <a:avLst/>
          </a:prstGeom>
        </p:spPr>
      </p:pic>
      <p:sp>
        <p:nvSpPr>
          <p:cNvPr id="42" name="Rectangle 19">
            <a:extLst>
              <a:ext uri="{FF2B5EF4-FFF2-40B4-BE49-F238E27FC236}">
                <a16:creationId xmlns:a16="http://schemas.microsoft.com/office/drawing/2014/main" id="{690E94E7-9ACC-4BF2-AD03-6FBA43BCA4B7}"/>
              </a:ext>
            </a:extLst>
          </p:cNvPr>
          <p:cNvSpPr/>
          <p:nvPr/>
        </p:nvSpPr>
        <p:spPr>
          <a:xfrm>
            <a:off x="6888460" y="5562911"/>
            <a:ext cx="3663725" cy="43414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0">
                <a:ea typeface="+mn-lt"/>
                <a:cs typeface="+mn-lt"/>
              </a:rPr>
              <a:t>Somali Institute For Development Research And Analysis - SIDRA</a:t>
            </a:r>
            <a:endParaRPr lang="en-US" sz="1600">
              <a:ea typeface="+mn-lt"/>
              <a:cs typeface="+mn-lt"/>
            </a:endParaRPr>
          </a:p>
        </p:txBody>
      </p:sp>
      <p:pic>
        <p:nvPicPr>
          <p:cNvPr id="1026" name="Picture 2">
            <a:extLst>
              <a:ext uri="{FF2B5EF4-FFF2-40B4-BE49-F238E27FC236}">
                <a16:creationId xmlns:a16="http://schemas.microsoft.com/office/drawing/2014/main" id="{46325B92-57D8-4ED2-9984-18064813CC0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17499" y="3965155"/>
            <a:ext cx="349845" cy="232806"/>
          </a:xfrm>
          <a:prstGeom prst="rect">
            <a:avLst/>
          </a:prstGeom>
          <a:noFill/>
          <a:extLst>
            <a:ext uri="{909E8E84-426E-40DD-AFC4-6F175D3DCCD1}">
              <a14:hiddenFill xmlns:a14="http://schemas.microsoft.com/office/drawing/2010/main">
                <a:solidFill>
                  <a:srgbClr val="FFFFFF"/>
                </a:solidFill>
              </a14:hiddenFill>
            </a:ext>
          </a:extLst>
        </p:spPr>
      </p:pic>
      <p:pic>
        <p:nvPicPr>
          <p:cNvPr id="44" name="Grafik 43" descr="Afrika">
            <a:extLst>
              <a:ext uri="{FF2B5EF4-FFF2-40B4-BE49-F238E27FC236}">
                <a16:creationId xmlns:a16="http://schemas.microsoft.com/office/drawing/2014/main" id="{EB7BB1F5-6891-4A6C-A98E-E1882F75EB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98891" y="3350952"/>
            <a:ext cx="387062" cy="387062"/>
          </a:xfrm>
          <a:prstGeom prst="rect">
            <a:avLst/>
          </a:prstGeom>
        </p:spPr>
      </p:pic>
      <p:pic>
        <p:nvPicPr>
          <p:cNvPr id="1028" name="Picture 4">
            <a:extLst>
              <a:ext uri="{FF2B5EF4-FFF2-40B4-BE49-F238E27FC236}">
                <a16:creationId xmlns:a16="http://schemas.microsoft.com/office/drawing/2014/main" id="{76D8FD39-2471-446D-8036-E1CED6BB107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17498" y="4539930"/>
            <a:ext cx="349846" cy="2328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C04A27A-4FCB-4B76-BC44-7E1D3E902D64}"/>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2956" r="11125"/>
          <a:stretch/>
        </p:blipFill>
        <p:spPr bwMode="auto">
          <a:xfrm>
            <a:off x="10617498" y="5093233"/>
            <a:ext cx="353480" cy="2328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EB189FA-FD27-4C43-9BC5-DBCCA20F6BB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98891" y="5636851"/>
            <a:ext cx="368453" cy="245189"/>
          </a:xfrm>
          <a:prstGeom prst="rect">
            <a:avLst/>
          </a:prstGeom>
          <a:noFill/>
          <a:extLst>
            <a:ext uri="{909E8E84-426E-40DD-AFC4-6F175D3DCCD1}">
              <a14:hiddenFill xmlns:a14="http://schemas.microsoft.com/office/drawing/2010/main">
                <a:solidFill>
                  <a:srgbClr val="FFFFFF"/>
                </a:solidFill>
              </a14:hiddenFill>
            </a:ext>
          </a:extLst>
        </p:spPr>
      </p:pic>
      <p:sp>
        <p:nvSpPr>
          <p:cNvPr id="43" name="Rechteck 42">
            <a:extLst>
              <a:ext uri="{FF2B5EF4-FFF2-40B4-BE49-F238E27FC236}">
                <a16:creationId xmlns:a16="http://schemas.microsoft.com/office/drawing/2014/main" id="{C5686B7B-BF22-4D29-8694-4F955382A1FD}"/>
              </a:ext>
            </a:extLst>
          </p:cNvPr>
          <p:cNvSpPr/>
          <p:nvPr/>
        </p:nvSpPr>
        <p:spPr>
          <a:xfrm>
            <a:off x="2156592" y="1631999"/>
            <a:ext cx="4291143" cy="4553361"/>
          </a:xfrm>
          <a:prstGeom prst="rect">
            <a:avLst/>
          </a:prstGeom>
          <a:no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a:extLst>
              <a:ext uri="{FF2B5EF4-FFF2-40B4-BE49-F238E27FC236}">
                <a16:creationId xmlns:a16="http://schemas.microsoft.com/office/drawing/2014/main" id="{5232B3EA-4900-49EE-9CEF-D6CC586B93F5}"/>
              </a:ext>
            </a:extLst>
          </p:cNvPr>
          <p:cNvSpPr/>
          <p:nvPr/>
        </p:nvSpPr>
        <p:spPr>
          <a:xfrm>
            <a:off x="6730152" y="1631999"/>
            <a:ext cx="4437678" cy="4553361"/>
          </a:xfrm>
          <a:prstGeom prst="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36">
            <a:extLst>
              <a:ext uri="{FF2B5EF4-FFF2-40B4-BE49-F238E27FC236}">
                <a16:creationId xmlns:a16="http://schemas.microsoft.com/office/drawing/2014/main" id="{E45F450E-F5DB-48BF-822E-B5539F5DDBEB}"/>
              </a:ext>
            </a:extLst>
          </p:cNvPr>
          <p:cNvSpPr/>
          <p:nvPr/>
        </p:nvSpPr>
        <p:spPr>
          <a:xfrm>
            <a:off x="2288205" y="4999459"/>
            <a:ext cx="3615158" cy="4321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0">
                <a:ea typeface="+mn-lt"/>
                <a:cs typeface="+mn-lt"/>
              </a:rPr>
              <a:t>UN Organizations</a:t>
            </a:r>
            <a:endParaRPr lang="en-US"/>
          </a:p>
        </p:txBody>
      </p:sp>
      <p:pic>
        <p:nvPicPr>
          <p:cNvPr id="41" name="Grafik 34" descr="Erdkugel: Afrika und Europa">
            <a:extLst>
              <a:ext uri="{FF2B5EF4-FFF2-40B4-BE49-F238E27FC236}">
                <a16:creationId xmlns:a16="http://schemas.microsoft.com/office/drawing/2014/main" id="{5993E64F-A3D8-4912-A493-ABC8517D2A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65148" y="5053178"/>
            <a:ext cx="387062" cy="387062"/>
          </a:xfrm>
          <a:prstGeom prst="rect">
            <a:avLst/>
          </a:prstGeom>
        </p:spPr>
      </p:pic>
      <p:sp>
        <p:nvSpPr>
          <p:cNvPr id="45" name="Rectangle 44">
            <a:extLst>
              <a:ext uri="{FF2B5EF4-FFF2-40B4-BE49-F238E27FC236}">
                <a16:creationId xmlns:a16="http://schemas.microsoft.com/office/drawing/2014/main" id="{0C0D4C13-FCD0-45C6-932F-2D1FAD33C423}"/>
              </a:ext>
            </a:extLst>
          </p:cNvPr>
          <p:cNvSpPr/>
          <p:nvPr/>
        </p:nvSpPr>
        <p:spPr>
          <a:xfrm>
            <a:off x="2278045" y="5558259"/>
            <a:ext cx="3615158" cy="4321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0">
                <a:ea typeface="+mn-lt"/>
                <a:cs typeface="+mn-lt"/>
              </a:rPr>
              <a:t>Oxford Digital Pathways</a:t>
            </a:r>
            <a:endParaRPr lang="en-US"/>
          </a:p>
        </p:txBody>
      </p:sp>
      <p:pic>
        <p:nvPicPr>
          <p:cNvPr id="46" name="Grafik 34" descr="Erdkugel: Afrika und Europa">
            <a:extLst>
              <a:ext uri="{FF2B5EF4-FFF2-40B4-BE49-F238E27FC236}">
                <a16:creationId xmlns:a16="http://schemas.microsoft.com/office/drawing/2014/main" id="{5519612B-9D37-44A5-8D59-C242CCC78F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85468" y="5611978"/>
            <a:ext cx="387062" cy="387062"/>
          </a:xfrm>
          <a:prstGeom prst="rect">
            <a:avLst/>
          </a:prstGeom>
        </p:spPr>
      </p:pic>
      <p:sp>
        <p:nvSpPr>
          <p:cNvPr id="5" name="Textfeld 4">
            <a:extLst>
              <a:ext uri="{FF2B5EF4-FFF2-40B4-BE49-F238E27FC236}">
                <a16:creationId xmlns:a16="http://schemas.microsoft.com/office/drawing/2014/main" id="{F82C04C8-A1D2-48C3-B669-3770141B27A9}"/>
              </a:ext>
            </a:extLst>
          </p:cNvPr>
          <p:cNvSpPr txBox="1"/>
          <p:nvPr/>
        </p:nvSpPr>
        <p:spPr>
          <a:xfrm>
            <a:off x="9851045" y="6336386"/>
            <a:ext cx="1882752" cy="338939"/>
          </a:xfrm>
          <a:prstGeom prst="rect">
            <a:avLst/>
          </a:prstGeom>
          <a:solidFill>
            <a:schemeClr val="accent5">
              <a:lumMod val="20000"/>
              <a:lumOff val="80000"/>
            </a:schemeClr>
          </a:solidFill>
          <a:ln w="15875">
            <a:solidFill>
              <a:schemeClr val="accent5"/>
            </a:solidFill>
          </a:ln>
        </p:spPr>
        <p:txBody>
          <a:bodyPr wrap="square" lIns="0" tIns="0" rIns="0" bIns="0" rtlCol="0">
            <a:spAutoFit/>
          </a:bodyPr>
          <a:lstStyle/>
          <a:p>
            <a:pPr algn="l"/>
            <a:r>
              <a:rPr lang="de-DE" sz="1050">
                <a:solidFill>
                  <a:schemeClr val="tx2"/>
                </a:solidFill>
                <a:sym typeface="Wingdings" panose="05000000000000000000" pitchFamily="2" charset="2"/>
              </a:rPr>
              <a:t> </a:t>
            </a:r>
            <a:r>
              <a:rPr lang="de-DE" sz="1050">
                <a:solidFill>
                  <a:schemeClr val="tx2"/>
                </a:solidFill>
              </a:rPr>
              <a:t>See full list of potential implementing partners </a:t>
            </a:r>
            <a:r>
              <a:rPr lang="de-DE" sz="1050">
                <a:solidFill>
                  <a:srgbClr val="C00000"/>
                </a:solidFill>
                <a:hlinkClick r:id="rId14">
                  <a:extLst>
                    <a:ext uri="{A12FA001-AC4F-418D-AE19-62706E023703}">
                      <ahyp:hlinkClr xmlns:ahyp="http://schemas.microsoft.com/office/drawing/2018/hyperlinkcolor" val="tx"/>
                    </a:ext>
                  </a:extLst>
                </a:hlinkClick>
              </a:rPr>
              <a:t>here</a:t>
            </a:r>
            <a:endParaRPr lang="de-DE" sz="1050">
              <a:solidFill>
                <a:srgbClr val="C00000"/>
              </a:solidFill>
            </a:endParaRPr>
          </a:p>
        </p:txBody>
      </p:sp>
    </p:spTree>
    <p:extLst>
      <p:ext uri="{BB962C8B-B14F-4D97-AF65-F5344CB8AC3E}">
        <p14:creationId xmlns:p14="http://schemas.microsoft.com/office/powerpoint/2010/main" val="2598924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FB05F-24EC-4299-87D1-999C675B0374}"/>
              </a:ext>
            </a:extLst>
          </p:cNvPr>
          <p:cNvSpPr>
            <a:spLocks noGrp="1"/>
          </p:cNvSpPr>
          <p:nvPr>
            <p:ph type="title"/>
          </p:nvPr>
        </p:nvSpPr>
        <p:spPr>
          <a:xfrm>
            <a:off x="250301" y="480732"/>
            <a:ext cx="11106341" cy="388220"/>
          </a:xfrm>
        </p:spPr>
        <p:txBody>
          <a:bodyPr/>
          <a:lstStyle/>
          <a:p>
            <a:r>
              <a:rPr lang="de-DE" sz="2800"/>
              <a:t>Countries </a:t>
            </a:r>
            <a:r>
              <a:rPr lang="de-DE" sz="2800" err="1"/>
              <a:t>we</a:t>
            </a:r>
            <a:r>
              <a:rPr lang="de-DE" sz="2800"/>
              <a:t> </a:t>
            </a:r>
            <a:r>
              <a:rPr lang="de-DE" sz="2800" err="1"/>
              <a:t>are</a:t>
            </a:r>
            <a:r>
              <a:rPr lang="de-DE" sz="2800"/>
              <a:t> </a:t>
            </a:r>
            <a:r>
              <a:rPr lang="de-DE" sz="2800" err="1"/>
              <a:t>currently</a:t>
            </a:r>
            <a:r>
              <a:rPr lang="de-DE" sz="2800"/>
              <a:t> </a:t>
            </a:r>
            <a:r>
              <a:rPr lang="de-DE" sz="2800" err="1"/>
              <a:t>collaborating</a:t>
            </a:r>
            <a:r>
              <a:rPr lang="de-DE" sz="2800"/>
              <a:t> </a:t>
            </a:r>
            <a:r>
              <a:rPr lang="de-DE" sz="2800" err="1"/>
              <a:t>with</a:t>
            </a:r>
            <a:r>
              <a:rPr lang="de-DE" sz="2800"/>
              <a:t> </a:t>
            </a:r>
          </a:p>
        </p:txBody>
      </p:sp>
      <p:sp>
        <p:nvSpPr>
          <p:cNvPr id="5" name="Foliennummernplatzhalter 4">
            <a:extLst>
              <a:ext uri="{FF2B5EF4-FFF2-40B4-BE49-F238E27FC236}">
                <a16:creationId xmlns:a16="http://schemas.microsoft.com/office/drawing/2014/main" id="{73B00E9A-A80E-4BE5-92F6-954D29621613}"/>
              </a:ext>
            </a:extLst>
          </p:cNvPr>
          <p:cNvSpPr>
            <a:spLocks noGrp="1"/>
          </p:cNvSpPr>
          <p:nvPr>
            <p:ph type="sldNum" sz="quarter" idx="16"/>
          </p:nvPr>
        </p:nvSpPr>
        <p:spPr>
          <a:xfrm>
            <a:off x="11365520" y="6601394"/>
            <a:ext cx="691528" cy="225208"/>
          </a:xfrm>
        </p:spPr>
        <p:txBody>
          <a:bodyPr/>
          <a:lstStyle/>
          <a:p>
            <a:pPr>
              <a:defRPr/>
            </a:pPr>
            <a:fld id="{D86952AE-CCA5-426C-8725-F6FE71C5FE4B}" type="slidenum">
              <a:rPr lang="en-GB" altLang="en-US" smtClean="0"/>
              <a:pPr>
                <a:defRPr/>
              </a:pPr>
              <a:t>4</a:t>
            </a:fld>
            <a:endParaRPr lang="en-GB" altLang="en-US"/>
          </a:p>
        </p:txBody>
      </p:sp>
      <p:sp>
        <p:nvSpPr>
          <p:cNvPr id="4" name="TextBox 3">
            <a:extLst>
              <a:ext uri="{FF2B5EF4-FFF2-40B4-BE49-F238E27FC236}">
                <a16:creationId xmlns:a16="http://schemas.microsoft.com/office/drawing/2014/main" id="{EE63EE3D-5E69-F700-E3FD-8838A6886BC4}"/>
              </a:ext>
            </a:extLst>
          </p:cNvPr>
          <p:cNvSpPr txBox="1"/>
          <p:nvPr/>
        </p:nvSpPr>
        <p:spPr>
          <a:xfrm>
            <a:off x="808075" y="2119422"/>
            <a:ext cx="2362200" cy="2196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cs typeface="Arial"/>
              </a:rPr>
              <a:t>Americas</a:t>
            </a:r>
          </a:p>
          <a:p>
            <a:pPr marL="342900" indent="-342900">
              <a:lnSpc>
                <a:spcPct val="100000"/>
              </a:lnSpc>
              <a:buFont typeface="Arial"/>
              <a:buChar char="•"/>
            </a:pPr>
            <a:r>
              <a:rPr lang="en-US" sz="1400" b="0">
                <a:cs typeface="Arial"/>
              </a:rPr>
              <a:t>Argentina </a:t>
            </a:r>
          </a:p>
          <a:p>
            <a:pPr marL="342900" indent="-342900">
              <a:lnSpc>
                <a:spcPct val="100000"/>
              </a:lnSpc>
              <a:buFont typeface="Arial"/>
              <a:buChar char="•"/>
            </a:pPr>
            <a:r>
              <a:rPr lang="en-US" sz="1400" b="0">
                <a:cs typeface="Arial"/>
              </a:rPr>
              <a:t>Perú</a:t>
            </a:r>
          </a:p>
          <a:p>
            <a:pPr marL="342900" indent="-342900">
              <a:lnSpc>
                <a:spcPct val="100000"/>
              </a:lnSpc>
              <a:buFont typeface="Arial"/>
              <a:buChar char="•"/>
            </a:pPr>
            <a:r>
              <a:rPr lang="en-US" sz="1400" b="0">
                <a:cs typeface="Arial"/>
              </a:rPr>
              <a:t>Brazil </a:t>
            </a:r>
          </a:p>
          <a:p>
            <a:pPr marL="342900" indent="-342900">
              <a:lnSpc>
                <a:spcPct val="100000"/>
              </a:lnSpc>
              <a:buFont typeface="Arial"/>
              <a:buChar char="•"/>
            </a:pPr>
            <a:r>
              <a:rPr lang="en-US" sz="1400" b="0">
                <a:cs typeface="Arial"/>
              </a:rPr>
              <a:t>Red GEALC</a:t>
            </a:r>
            <a:r>
              <a:rPr lang="en-US" sz="1400">
                <a:cs typeface="Arial"/>
              </a:rPr>
              <a:t> </a:t>
            </a:r>
          </a:p>
          <a:p>
            <a:pPr marL="342900" lvl="2" indent="0">
              <a:lnSpc>
                <a:spcPct val="100000"/>
              </a:lnSpc>
              <a:buNone/>
            </a:pPr>
            <a:r>
              <a:rPr lang="en-US" sz="1400">
                <a:cs typeface="Arial"/>
              </a:rPr>
              <a:t>Working group on public software </a:t>
            </a:r>
          </a:p>
        </p:txBody>
      </p:sp>
      <p:sp>
        <p:nvSpPr>
          <p:cNvPr id="46" name="TextBox 45">
            <a:extLst>
              <a:ext uri="{FF2B5EF4-FFF2-40B4-BE49-F238E27FC236}">
                <a16:creationId xmlns:a16="http://schemas.microsoft.com/office/drawing/2014/main" id="{5B9469F0-1CFA-C286-D481-A8628777F4F0}"/>
              </a:ext>
            </a:extLst>
          </p:cNvPr>
          <p:cNvSpPr txBox="1"/>
          <p:nvPr/>
        </p:nvSpPr>
        <p:spPr>
          <a:xfrm>
            <a:off x="3244702" y="2119421"/>
            <a:ext cx="2362200" cy="30766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cs typeface="Arial"/>
              </a:rPr>
              <a:t>Africa</a:t>
            </a:r>
          </a:p>
          <a:p>
            <a:pPr marL="342900" indent="-342900">
              <a:lnSpc>
                <a:spcPct val="100000"/>
              </a:lnSpc>
              <a:buFont typeface="Arial"/>
              <a:buChar char="•"/>
            </a:pPr>
            <a:r>
              <a:rPr lang="en-US" sz="1400" b="0">
                <a:cs typeface="Arial"/>
              </a:rPr>
              <a:t>Mauritania </a:t>
            </a:r>
          </a:p>
          <a:p>
            <a:pPr marL="342900" indent="-342900">
              <a:lnSpc>
                <a:spcPct val="100000"/>
              </a:lnSpc>
              <a:buFont typeface="Arial"/>
              <a:buChar char="•"/>
            </a:pPr>
            <a:r>
              <a:rPr lang="en-US" sz="1400" b="0">
                <a:cs typeface="Arial"/>
              </a:rPr>
              <a:t>Algeria</a:t>
            </a:r>
          </a:p>
          <a:p>
            <a:pPr marL="342900" indent="-342900">
              <a:lnSpc>
                <a:spcPct val="100000"/>
              </a:lnSpc>
              <a:buFont typeface="Arial"/>
              <a:buChar char="•"/>
            </a:pPr>
            <a:r>
              <a:rPr lang="en-US" sz="1400" b="0">
                <a:cs typeface="Arial"/>
              </a:rPr>
              <a:t>Rwanda</a:t>
            </a:r>
          </a:p>
          <a:p>
            <a:pPr marL="342900" indent="-342900">
              <a:lnSpc>
                <a:spcPct val="100000"/>
              </a:lnSpc>
              <a:buFont typeface="Arial"/>
              <a:buChar char="•"/>
            </a:pPr>
            <a:r>
              <a:rPr lang="en-US" sz="1400" b="0">
                <a:cs typeface="Arial"/>
              </a:rPr>
              <a:t>Nigeria</a:t>
            </a:r>
          </a:p>
          <a:p>
            <a:pPr marL="342900" indent="-342900">
              <a:lnSpc>
                <a:spcPct val="100000"/>
              </a:lnSpc>
              <a:buFont typeface="Arial"/>
              <a:buChar char="•"/>
            </a:pPr>
            <a:r>
              <a:rPr lang="en-US" sz="1400" b="0">
                <a:cs typeface="Arial"/>
              </a:rPr>
              <a:t>Sierra Leona </a:t>
            </a:r>
          </a:p>
          <a:p>
            <a:pPr marL="342900" indent="-342900">
              <a:lnSpc>
                <a:spcPct val="100000"/>
              </a:lnSpc>
              <a:buFont typeface="Arial"/>
              <a:buChar char="•"/>
            </a:pPr>
            <a:r>
              <a:rPr lang="en-US" sz="1400" b="0">
                <a:cs typeface="Arial"/>
              </a:rPr>
              <a:t>Kenya, </a:t>
            </a:r>
            <a:r>
              <a:rPr lang="en-US" sz="1400" b="0" err="1">
                <a:cs typeface="Arial"/>
              </a:rPr>
              <a:t>HoA</a:t>
            </a:r>
            <a:endParaRPr lang="en-US" err="1"/>
          </a:p>
          <a:p>
            <a:pPr marL="342900" indent="-342900">
              <a:lnSpc>
                <a:spcPct val="100000"/>
              </a:lnSpc>
              <a:buFont typeface="Arial"/>
              <a:buChar char="•"/>
            </a:pPr>
            <a:r>
              <a:rPr lang="en-US" sz="1400" b="0" err="1">
                <a:ea typeface="+mn-lt"/>
                <a:cs typeface="+mn-lt"/>
              </a:rPr>
              <a:t>Yibuti</a:t>
            </a:r>
            <a:r>
              <a:rPr lang="en-US" sz="1400" b="0">
                <a:cs typeface="Arial"/>
              </a:rPr>
              <a:t>, </a:t>
            </a:r>
            <a:r>
              <a:rPr lang="en-US" sz="1400" b="0" err="1">
                <a:cs typeface="Arial"/>
              </a:rPr>
              <a:t>HoA</a:t>
            </a:r>
            <a:r>
              <a:rPr lang="en-US" sz="1400" b="0">
                <a:cs typeface="Arial"/>
              </a:rPr>
              <a:t> </a:t>
            </a:r>
            <a:endParaRPr lang="en-US">
              <a:cs typeface="Arial"/>
            </a:endParaRPr>
          </a:p>
          <a:p>
            <a:pPr marL="342900" indent="-342900">
              <a:lnSpc>
                <a:spcPct val="100000"/>
              </a:lnSpc>
              <a:buFont typeface="Arial"/>
              <a:buChar char="•"/>
            </a:pPr>
            <a:r>
              <a:rPr lang="en-US" sz="1400" b="0">
                <a:cs typeface="Arial"/>
              </a:rPr>
              <a:t>Somalia, </a:t>
            </a:r>
            <a:r>
              <a:rPr lang="en-US" sz="1400" b="0" err="1">
                <a:cs typeface="Arial"/>
              </a:rPr>
              <a:t>HoA</a:t>
            </a:r>
            <a:r>
              <a:rPr lang="en-US" sz="1400" b="0">
                <a:cs typeface="Arial"/>
              </a:rPr>
              <a:t> </a:t>
            </a:r>
            <a:r>
              <a:rPr lang="en-US" sz="1400">
                <a:cs typeface="Arial"/>
              </a:rPr>
              <a:t> </a:t>
            </a:r>
          </a:p>
        </p:txBody>
      </p:sp>
      <p:sp>
        <p:nvSpPr>
          <p:cNvPr id="49" name="TextBox 48">
            <a:extLst>
              <a:ext uri="{FF2B5EF4-FFF2-40B4-BE49-F238E27FC236}">
                <a16:creationId xmlns:a16="http://schemas.microsoft.com/office/drawing/2014/main" id="{66E1BA2A-5BC3-509D-D0DC-48C8E4CF9E9B}"/>
              </a:ext>
            </a:extLst>
          </p:cNvPr>
          <p:cNvSpPr txBox="1"/>
          <p:nvPr/>
        </p:nvSpPr>
        <p:spPr>
          <a:xfrm>
            <a:off x="5628166" y="2101701"/>
            <a:ext cx="1795131" cy="13581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Arial"/>
              </a:rPr>
              <a:t>Assia &amp; Pacific </a:t>
            </a:r>
          </a:p>
          <a:p>
            <a:pPr marL="342900" indent="-342900">
              <a:lnSpc>
                <a:spcPct val="100000"/>
              </a:lnSpc>
              <a:buFont typeface="Arial"/>
              <a:buChar char="•"/>
            </a:pPr>
            <a:r>
              <a:rPr lang="en-US" sz="1400" b="0">
                <a:cs typeface="Arial"/>
              </a:rPr>
              <a:t>PNG </a:t>
            </a:r>
          </a:p>
          <a:p>
            <a:pPr marL="342900" indent="-342900">
              <a:lnSpc>
                <a:spcPct val="100000"/>
              </a:lnSpc>
              <a:buFont typeface="Arial"/>
              <a:buChar char="•"/>
            </a:pPr>
            <a:r>
              <a:rPr lang="en-US" sz="1400" b="0">
                <a:cs typeface="Arial"/>
              </a:rPr>
              <a:t>Maldives </a:t>
            </a:r>
            <a:endParaRPr lang="en-US"/>
          </a:p>
          <a:p>
            <a:pPr marL="342900" indent="-342900">
              <a:lnSpc>
                <a:spcPct val="100000"/>
              </a:lnSpc>
              <a:buFont typeface="Arial"/>
              <a:buChar char="•"/>
            </a:pPr>
            <a:r>
              <a:rPr lang="en-US" sz="1400" b="0">
                <a:cs typeface="Arial"/>
              </a:rPr>
              <a:t>Vanuatu </a:t>
            </a:r>
            <a:endParaRPr lang="en-US"/>
          </a:p>
        </p:txBody>
      </p:sp>
      <p:sp>
        <p:nvSpPr>
          <p:cNvPr id="51" name="TextBox 50">
            <a:extLst>
              <a:ext uri="{FF2B5EF4-FFF2-40B4-BE49-F238E27FC236}">
                <a16:creationId xmlns:a16="http://schemas.microsoft.com/office/drawing/2014/main" id="{C737ECD4-B887-EC57-34A2-AC3BD833680E}"/>
              </a:ext>
            </a:extLst>
          </p:cNvPr>
          <p:cNvSpPr txBox="1"/>
          <p:nvPr/>
        </p:nvSpPr>
        <p:spPr>
          <a:xfrm>
            <a:off x="7816700" y="2092838"/>
            <a:ext cx="1795131" cy="6708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Arial"/>
              </a:rPr>
              <a:t>Arab States  </a:t>
            </a:r>
          </a:p>
          <a:p>
            <a:pPr marL="342900" indent="-342900">
              <a:lnSpc>
                <a:spcPct val="100000"/>
              </a:lnSpc>
              <a:buFont typeface="Arial"/>
              <a:buChar char="•"/>
            </a:pPr>
            <a:r>
              <a:rPr lang="en-US" sz="1400" b="0">
                <a:cs typeface="Arial"/>
              </a:rPr>
              <a:t>Egypt </a:t>
            </a:r>
            <a:endParaRPr lang="en-US"/>
          </a:p>
        </p:txBody>
      </p:sp>
    </p:spTree>
    <p:extLst>
      <p:ext uri="{BB962C8B-B14F-4D97-AF65-F5344CB8AC3E}">
        <p14:creationId xmlns:p14="http://schemas.microsoft.com/office/powerpoint/2010/main" val="401607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FB05F-24EC-4299-87D1-999C675B0374}"/>
              </a:ext>
            </a:extLst>
          </p:cNvPr>
          <p:cNvSpPr>
            <a:spLocks noGrp="1"/>
          </p:cNvSpPr>
          <p:nvPr>
            <p:ph type="title"/>
          </p:nvPr>
        </p:nvSpPr>
        <p:spPr>
          <a:xfrm>
            <a:off x="250301" y="480732"/>
            <a:ext cx="11106341" cy="388220"/>
          </a:xfrm>
        </p:spPr>
        <p:txBody>
          <a:bodyPr/>
          <a:lstStyle/>
          <a:p>
            <a:r>
              <a:rPr lang="en-US" sz="2800"/>
              <a:t>Country engagement approach for Egypt</a:t>
            </a:r>
            <a:r>
              <a:rPr lang="de-DE" sz="2800"/>
              <a:t> </a:t>
            </a:r>
            <a:endParaRPr lang="en-US"/>
          </a:p>
        </p:txBody>
      </p:sp>
      <p:sp>
        <p:nvSpPr>
          <p:cNvPr id="5" name="Foliennummernplatzhalter 4">
            <a:extLst>
              <a:ext uri="{FF2B5EF4-FFF2-40B4-BE49-F238E27FC236}">
                <a16:creationId xmlns:a16="http://schemas.microsoft.com/office/drawing/2014/main" id="{73B00E9A-A80E-4BE5-92F6-954D29621613}"/>
              </a:ext>
            </a:extLst>
          </p:cNvPr>
          <p:cNvSpPr>
            <a:spLocks noGrp="1"/>
          </p:cNvSpPr>
          <p:nvPr>
            <p:ph type="sldNum" sz="quarter" idx="16"/>
          </p:nvPr>
        </p:nvSpPr>
        <p:spPr>
          <a:xfrm>
            <a:off x="11365520" y="6601394"/>
            <a:ext cx="691528" cy="225208"/>
          </a:xfrm>
        </p:spPr>
        <p:txBody>
          <a:bodyPr/>
          <a:lstStyle/>
          <a:p>
            <a:pPr>
              <a:defRPr/>
            </a:pPr>
            <a:fld id="{D86952AE-CCA5-426C-8725-F6FE71C5FE4B}" type="slidenum">
              <a:rPr lang="en-GB" altLang="en-US" smtClean="0"/>
              <a:pPr>
                <a:defRPr/>
              </a:pPr>
              <a:t>5</a:t>
            </a:fld>
            <a:endParaRPr lang="en-GB" altLang="en-US"/>
          </a:p>
        </p:txBody>
      </p:sp>
      <p:sp>
        <p:nvSpPr>
          <p:cNvPr id="3" name="Rectangle: Rounded Corners 2">
            <a:extLst>
              <a:ext uri="{FF2B5EF4-FFF2-40B4-BE49-F238E27FC236}">
                <a16:creationId xmlns:a16="http://schemas.microsoft.com/office/drawing/2014/main" id="{4CCECF0A-FEF8-6460-7400-7F8E8CB623BB}"/>
              </a:ext>
            </a:extLst>
          </p:cNvPr>
          <p:cNvSpPr/>
          <p:nvPr/>
        </p:nvSpPr>
        <p:spPr>
          <a:xfrm>
            <a:off x="3162300" y="2077279"/>
            <a:ext cx="2244586" cy="164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cs typeface="Arial"/>
              </a:rPr>
              <a:t>Country team </a:t>
            </a:r>
          </a:p>
          <a:p>
            <a:pPr algn="ctr"/>
            <a:r>
              <a:rPr lang="en-US" sz="1400">
                <a:cs typeface="Arial"/>
              </a:rPr>
              <a:t>Egypt </a:t>
            </a:r>
          </a:p>
          <a:p>
            <a:pPr algn="ctr"/>
            <a:r>
              <a:rPr lang="en-US" sz="1400">
                <a:cs typeface="Arial"/>
              </a:rPr>
              <a:t>Hossam, Ingrid, Riham, Marcel, Karim</a:t>
            </a:r>
          </a:p>
        </p:txBody>
      </p:sp>
      <p:sp>
        <p:nvSpPr>
          <p:cNvPr id="6" name="Rectangle: Rounded Corners 5">
            <a:extLst>
              <a:ext uri="{FF2B5EF4-FFF2-40B4-BE49-F238E27FC236}">
                <a16:creationId xmlns:a16="http://schemas.microsoft.com/office/drawing/2014/main" id="{9FCF3077-0DE0-1E6A-0B8C-9D22B3D213AC}"/>
              </a:ext>
            </a:extLst>
          </p:cNvPr>
          <p:cNvSpPr/>
          <p:nvPr/>
        </p:nvSpPr>
        <p:spPr>
          <a:xfrm>
            <a:off x="462170" y="2077279"/>
            <a:ext cx="2244586" cy="164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Partner organization </a:t>
            </a:r>
          </a:p>
          <a:p>
            <a:pPr algn="ctr"/>
            <a:r>
              <a:rPr lang="en-US" sz="1400" err="1">
                <a:cs typeface="Arial"/>
              </a:rPr>
              <a:t>eGov</a:t>
            </a:r>
            <a:r>
              <a:rPr lang="en-US" sz="1400">
                <a:cs typeface="Arial"/>
              </a:rPr>
              <a:t> foundation </a:t>
            </a:r>
          </a:p>
          <a:p>
            <a:pPr algn="ctr"/>
            <a:r>
              <a:rPr lang="en-US" sz="1400" err="1">
                <a:cs typeface="Arial"/>
              </a:rPr>
              <a:t>eGov</a:t>
            </a:r>
            <a:r>
              <a:rPr lang="en-US" sz="1400">
                <a:cs typeface="Arial"/>
              </a:rPr>
              <a:t> Academy </a:t>
            </a:r>
            <a:endParaRPr lang="en-US" sz="1400"/>
          </a:p>
        </p:txBody>
      </p:sp>
      <p:sp>
        <p:nvSpPr>
          <p:cNvPr id="4" name="Rectangle: Rounded Corners 3">
            <a:extLst>
              <a:ext uri="{FF2B5EF4-FFF2-40B4-BE49-F238E27FC236}">
                <a16:creationId xmlns:a16="http://schemas.microsoft.com/office/drawing/2014/main" id="{FFD53018-F9DE-0B4C-647F-E54AD1F3F1F9}"/>
              </a:ext>
            </a:extLst>
          </p:cNvPr>
          <p:cNvSpPr/>
          <p:nvPr/>
        </p:nvSpPr>
        <p:spPr>
          <a:xfrm>
            <a:off x="5622234" y="2085561"/>
            <a:ext cx="2244586" cy="164823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Digital Country team </a:t>
            </a:r>
          </a:p>
          <a:p>
            <a:pPr algn="ctr"/>
            <a:r>
              <a:rPr lang="en-US" sz="1400">
                <a:cs typeface="Arial"/>
              </a:rPr>
              <a:t>Egypt </a:t>
            </a:r>
          </a:p>
        </p:txBody>
      </p:sp>
      <p:sp>
        <p:nvSpPr>
          <p:cNvPr id="7" name="Rectangle: Rounded Corners 6">
            <a:extLst>
              <a:ext uri="{FF2B5EF4-FFF2-40B4-BE49-F238E27FC236}">
                <a16:creationId xmlns:a16="http://schemas.microsoft.com/office/drawing/2014/main" id="{4141DA7B-56A7-737F-A735-3C3A2D4C0275}"/>
              </a:ext>
            </a:extLst>
          </p:cNvPr>
          <p:cNvSpPr/>
          <p:nvPr/>
        </p:nvSpPr>
        <p:spPr>
          <a:xfrm>
            <a:off x="3162300" y="4214192"/>
            <a:ext cx="2244586" cy="1449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Technical and product design expertise from WG </a:t>
            </a:r>
            <a:endParaRPr lang="en-US" sz="1400"/>
          </a:p>
        </p:txBody>
      </p:sp>
      <p:sp>
        <p:nvSpPr>
          <p:cNvPr id="8" name="Rectangle: Rounded Corners 7">
            <a:extLst>
              <a:ext uri="{FF2B5EF4-FFF2-40B4-BE49-F238E27FC236}">
                <a16:creationId xmlns:a16="http://schemas.microsoft.com/office/drawing/2014/main" id="{1DA15029-9D3F-A0E3-EB65-97D2376928D7}"/>
              </a:ext>
            </a:extLst>
          </p:cNvPr>
          <p:cNvSpPr/>
          <p:nvPr/>
        </p:nvSpPr>
        <p:spPr>
          <a:xfrm>
            <a:off x="5622235" y="4263888"/>
            <a:ext cx="2244586" cy="1449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Coaching from other countries in specific topics </a:t>
            </a:r>
            <a:endParaRPr lang="en-US" sz="1400"/>
          </a:p>
        </p:txBody>
      </p:sp>
      <p:sp>
        <p:nvSpPr>
          <p:cNvPr id="9" name="Rectangle: Rounded Corners 8">
            <a:extLst>
              <a:ext uri="{FF2B5EF4-FFF2-40B4-BE49-F238E27FC236}">
                <a16:creationId xmlns:a16="http://schemas.microsoft.com/office/drawing/2014/main" id="{6B0913DB-0A34-ED3F-4828-87D75D36A4E2}"/>
              </a:ext>
            </a:extLst>
          </p:cNvPr>
          <p:cNvSpPr/>
          <p:nvPr/>
        </p:nvSpPr>
        <p:spPr>
          <a:xfrm>
            <a:off x="8314083" y="2077279"/>
            <a:ext cx="1441172" cy="4141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cs typeface="Arial"/>
              </a:rPr>
              <a:t>Companies </a:t>
            </a:r>
            <a:endParaRPr lang="en-US" sz="1400"/>
          </a:p>
        </p:txBody>
      </p:sp>
      <p:sp>
        <p:nvSpPr>
          <p:cNvPr id="10" name="Rectangle: Rounded Corners 9">
            <a:extLst>
              <a:ext uri="{FF2B5EF4-FFF2-40B4-BE49-F238E27FC236}">
                <a16:creationId xmlns:a16="http://schemas.microsoft.com/office/drawing/2014/main" id="{E7763F5A-77F8-914C-6C34-2C6C3C1CFBBB}"/>
              </a:ext>
            </a:extLst>
          </p:cNvPr>
          <p:cNvSpPr/>
          <p:nvPr/>
        </p:nvSpPr>
        <p:spPr>
          <a:xfrm>
            <a:off x="8314083" y="2565953"/>
            <a:ext cx="1441172" cy="4141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AHMOS Lab</a:t>
            </a:r>
          </a:p>
        </p:txBody>
      </p:sp>
      <p:sp>
        <p:nvSpPr>
          <p:cNvPr id="11" name="Rectangle: Rounded Corners 10">
            <a:extLst>
              <a:ext uri="{FF2B5EF4-FFF2-40B4-BE49-F238E27FC236}">
                <a16:creationId xmlns:a16="http://schemas.microsoft.com/office/drawing/2014/main" id="{2D7378F3-5A2A-E78E-534B-BFB877682932}"/>
              </a:ext>
            </a:extLst>
          </p:cNvPr>
          <p:cNvSpPr/>
          <p:nvPr/>
        </p:nvSpPr>
        <p:spPr>
          <a:xfrm>
            <a:off x="8314083" y="3087756"/>
            <a:ext cx="1441172" cy="57978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cs typeface="Arial"/>
              </a:rPr>
              <a:t>EE, Korea, Ireland, Local companies (CEOs)</a:t>
            </a:r>
            <a:endParaRPr lang="en-US" sz="1000"/>
          </a:p>
        </p:txBody>
      </p:sp>
      <p:sp>
        <p:nvSpPr>
          <p:cNvPr id="12" name="TextBox 11">
            <a:extLst>
              <a:ext uri="{FF2B5EF4-FFF2-40B4-BE49-F238E27FC236}">
                <a16:creationId xmlns:a16="http://schemas.microsoft.com/office/drawing/2014/main" id="{1202DA3A-D4B0-A567-105F-1A9F029FE031}"/>
              </a:ext>
            </a:extLst>
          </p:cNvPr>
          <p:cNvSpPr txBox="1"/>
          <p:nvPr/>
        </p:nvSpPr>
        <p:spPr>
          <a:xfrm>
            <a:off x="9927948" y="2307948"/>
            <a:ext cx="1567071" cy="13767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Tech spec compliance </a:t>
            </a:r>
          </a:p>
          <a:p>
            <a:r>
              <a:rPr lang="en-US" sz="1400">
                <a:cs typeface="Arial"/>
              </a:rPr>
              <a:t>Use case – Life Event / User Journey  </a:t>
            </a:r>
          </a:p>
        </p:txBody>
      </p:sp>
      <p:sp>
        <p:nvSpPr>
          <p:cNvPr id="15" name="Arrow: Up-Down 14">
            <a:extLst>
              <a:ext uri="{FF2B5EF4-FFF2-40B4-BE49-F238E27FC236}">
                <a16:creationId xmlns:a16="http://schemas.microsoft.com/office/drawing/2014/main" id="{5441F0A2-E052-E2BD-679B-D3085B044CBC}"/>
              </a:ext>
            </a:extLst>
          </p:cNvPr>
          <p:cNvSpPr/>
          <p:nvPr/>
        </p:nvSpPr>
        <p:spPr>
          <a:xfrm rot="5400000">
            <a:off x="2758058" y="2715320"/>
            <a:ext cx="380999" cy="48039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207309AE-0CC2-F763-B9E8-499FBF86DAFE}"/>
              </a:ext>
            </a:extLst>
          </p:cNvPr>
          <p:cNvSpPr/>
          <p:nvPr/>
        </p:nvSpPr>
        <p:spPr>
          <a:xfrm>
            <a:off x="3004930" y="1994451"/>
            <a:ext cx="4994412" cy="1921565"/>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FBF90317-D08D-54F4-F1E8-B3DAF2659E99}"/>
              </a:ext>
            </a:extLst>
          </p:cNvPr>
          <p:cNvSpPr/>
          <p:nvPr/>
        </p:nvSpPr>
        <p:spPr>
          <a:xfrm>
            <a:off x="5506277" y="1994451"/>
            <a:ext cx="6170542" cy="1921565"/>
          </a:xfrm>
          <a:prstGeom prst="roundRect">
            <a:avLst/>
          </a:pr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highlight>
                <a:srgbClr val="FFFF00"/>
              </a:highlight>
              <a:cs typeface="Arial"/>
            </a:endParaRPr>
          </a:p>
        </p:txBody>
      </p:sp>
      <p:sp>
        <p:nvSpPr>
          <p:cNvPr id="19" name="TextBox 18">
            <a:extLst>
              <a:ext uri="{FF2B5EF4-FFF2-40B4-BE49-F238E27FC236}">
                <a16:creationId xmlns:a16="http://schemas.microsoft.com/office/drawing/2014/main" id="{A7A71973-4ADE-7A10-9BFC-4F697B0C9902}"/>
              </a:ext>
            </a:extLst>
          </p:cNvPr>
          <p:cNvSpPr txBox="1"/>
          <p:nvPr/>
        </p:nvSpPr>
        <p:spPr>
          <a:xfrm>
            <a:off x="8223802" y="1630845"/>
            <a:ext cx="2337353" cy="309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C000"/>
                </a:solidFill>
              </a:rPr>
              <a:t>Egypt digital ecosystem </a:t>
            </a:r>
          </a:p>
        </p:txBody>
      </p:sp>
      <p:sp>
        <p:nvSpPr>
          <p:cNvPr id="20" name="TextBox 19">
            <a:extLst>
              <a:ext uri="{FF2B5EF4-FFF2-40B4-BE49-F238E27FC236}">
                <a16:creationId xmlns:a16="http://schemas.microsoft.com/office/drawing/2014/main" id="{C0679E6B-D594-DE73-A650-D2147BFE10CC}"/>
              </a:ext>
            </a:extLst>
          </p:cNvPr>
          <p:cNvSpPr txBox="1"/>
          <p:nvPr/>
        </p:nvSpPr>
        <p:spPr>
          <a:xfrm>
            <a:off x="4206736" y="1572867"/>
            <a:ext cx="2602396" cy="309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err="1">
                <a:solidFill>
                  <a:srgbClr val="021C71"/>
                </a:solidFill>
              </a:rPr>
              <a:t>GovStack</a:t>
            </a:r>
            <a:r>
              <a:rPr lang="en-US" sz="1400">
                <a:solidFill>
                  <a:srgbClr val="021C71"/>
                </a:solidFill>
              </a:rPr>
              <a:t> Egypt Core Team</a:t>
            </a:r>
          </a:p>
        </p:txBody>
      </p:sp>
      <p:sp>
        <p:nvSpPr>
          <p:cNvPr id="21" name="TextBox 20">
            <a:extLst>
              <a:ext uri="{FF2B5EF4-FFF2-40B4-BE49-F238E27FC236}">
                <a16:creationId xmlns:a16="http://schemas.microsoft.com/office/drawing/2014/main" id="{8CC06AFD-0C86-CBAA-878A-2D4DC41F696B}"/>
              </a:ext>
            </a:extLst>
          </p:cNvPr>
          <p:cNvSpPr txBox="1"/>
          <p:nvPr/>
        </p:nvSpPr>
        <p:spPr>
          <a:xfrm>
            <a:off x="9923808" y="2071894"/>
            <a:ext cx="1823831" cy="2784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Expected outcomes: </a:t>
            </a:r>
          </a:p>
        </p:txBody>
      </p:sp>
      <p:sp>
        <p:nvSpPr>
          <p:cNvPr id="25" name="Rectangle: Rounded Corners 24">
            <a:extLst>
              <a:ext uri="{FF2B5EF4-FFF2-40B4-BE49-F238E27FC236}">
                <a16:creationId xmlns:a16="http://schemas.microsoft.com/office/drawing/2014/main" id="{876F0AD2-56F8-2584-4002-9FCB9376A333}"/>
              </a:ext>
            </a:extLst>
          </p:cNvPr>
          <p:cNvSpPr/>
          <p:nvPr/>
        </p:nvSpPr>
        <p:spPr>
          <a:xfrm>
            <a:off x="3004930" y="1994452"/>
            <a:ext cx="4994412" cy="3992216"/>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C3321C1-817B-3BCE-E21D-1451F6F9639B}"/>
              </a:ext>
            </a:extLst>
          </p:cNvPr>
          <p:cNvSpPr txBox="1"/>
          <p:nvPr/>
        </p:nvSpPr>
        <p:spPr>
          <a:xfrm>
            <a:off x="8279709" y="4212949"/>
            <a:ext cx="2743200" cy="2067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1">
                    <a:lumMod val="50000"/>
                  </a:schemeClr>
                </a:solidFill>
              </a:rPr>
              <a:t>Kick off </a:t>
            </a:r>
            <a:endParaRPr lang="en-US" sz="1600">
              <a:solidFill>
                <a:schemeClr val="bg1">
                  <a:lumMod val="50000"/>
                </a:schemeClr>
              </a:solidFill>
              <a:cs typeface="Arial"/>
            </a:endParaRPr>
          </a:p>
          <a:p>
            <a:pPr marL="285750" indent="-285750">
              <a:buFont typeface="Arial"/>
              <a:buChar char="•"/>
            </a:pPr>
            <a:r>
              <a:rPr lang="en-US" sz="1600">
                <a:solidFill>
                  <a:schemeClr val="bg1">
                    <a:lumMod val="50000"/>
                  </a:schemeClr>
                </a:solidFill>
                <a:cs typeface="Arial"/>
              </a:rPr>
              <a:t>Political empowerment </a:t>
            </a:r>
          </a:p>
          <a:p>
            <a:pPr marL="285750" indent="-285750">
              <a:buFont typeface="Arial"/>
              <a:buChar char="•"/>
            </a:pPr>
            <a:r>
              <a:rPr lang="en-US" sz="1600">
                <a:solidFill>
                  <a:schemeClr val="bg1">
                    <a:lumMod val="50000"/>
                  </a:schemeClr>
                </a:solidFill>
                <a:cs typeface="Arial"/>
              </a:rPr>
              <a:t>Technical tracks for compliance </a:t>
            </a:r>
          </a:p>
          <a:p>
            <a:pPr marL="285750" indent="-285750">
              <a:buFont typeface="Arial"/>
              <a:buChar char="•"/>
            </a:pPr>
            <a:r>
              <a:rPr lang="en-US" sz="1600">
                <a:solidFill>
                  <a:schemeClr val="bg1">
                    <a:lumMod val="50000"/>
                  </a:schemeClr>
                </a:solidFill>
                <a:cs typeface="Arial"/>
              </a:rPr>
              <a:t>Digital service design track </a:t>
            </a:r>
          </a:p>
        </p:txBody>
      </p:sp>
      <p:sp>
        <p:nvSpPr>
          <p:cNvPr id="26" name="TextBox 25">
            <a:extLst>
              <a:ext uri="{FF2B5EF4-FFF2-40B4-BE49-F238E27FC236}">
                <a16:creationId xmlns:a16="http://schemas.microsoft.com/office/drawing/2014/main" id="{2AD75015-6435-E5DB-4FB1-47E86F17B561}"/>
              </a:ext>
            </a:extLst>
          </p:cNvPr>
          <p:cNvSpPr txBox="1"/>
          <p:nvPr/>
        </p:nvSpPr>
        <p:spPr>
          <a:xfrm>
            <a:off x="262144" y="3815384"/>
            <a:ext cx="2743200" cy="26532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lumMod val="50000"/>
                  </a:schemeClr>
                </a:solidFill>
              </a:rPr>
              <a:t>Internal Kick off w/Egypt team </a:t>
            </a:r>
            <a:endParaRPr lang="en-US" sz="1200">
              <a:solidFill>
                <a:schemeClr val="bg1">
                  <a:lumMod val="50000"/>
                </a:schemeClr>
              </a:solidFill>
              <a:cs typeface="Arial"/>
            </a:endParaRPr>
          </a:p>
          <a:p>
            <a:pPr marL="285750" indent="-285750">
              <a:lnSpc>
                <a:spcPct val="100000"/>
              </a:lnSpc>
              <a:buFont typeface="Arial"/>
              <a:buChar char="•"/>
            </a:pPr>
            <a:r>
              <a:rPr lang="en-US" sz="1200">
                <a:solidFill>
                  <a:schemeClr val="bg1">
                    <a:lumMod val="50000"/>
                  </a:schemeClr>
                </a:solidFill>
                <a:cs typeface="Arial"/>
              </a:rPr>
              <a:t>Validate expectations </a:t>
            </a:r>
          </a:p>
          <a:p>
            <a:pPr marL="285750" indent="-285750">
              <a:lnSpc>
                <a:spcPct val="100000"/>
              </a:lnSpc>
              <a:buFont typeface="Arial"/>
              <a:buChar char="•"/>
            </a:pPr>
            <a:r>
              <a:rPr lang="en-US" sz="1200">
                <a:solidFill>
                  <a:schemeClr val="bg1">
                    <a:lumMod val="50000"/>
                  </a:schemeClr>
                </a:solidFill>
                <a:cs typeface="Arial"/>
              </a:rPr>
              <a:t>Co-define the scope of work – Tec Spec compliance, use case reference imp </a:t>
            </a:r>
          </a:p>
          <a:p>
            <a:pPr marL="285750" indent="-285750">
              <a:lnSpc>
                <a:spcPct val="100000"/>
              </a:lnSpc>
              <a:buFont typeface="Arial"/>
              <a:buChar char="•"/>
            </a:pPr>
            <a:r>
              <a:rPr lang="en-US" sz="1200">
                <a:solidFill>
                  <a:schemeClr val="bg1">
                    <a:lumMod val="50000"/>
                  </a:schemeClr>
                </a:solidFill>
                <a:cs typeface="Arial"/>
              </a:rPr>
              <a:t>Validate stakeholders for the engagement </a:t>
            </a:r>
          </a:p>
          <a:p>
            <a:pPr marL="285750" indent="-285750">
              <a:lnSpc>
                <a:spcPct val="100000"/>
              </a:lnSpc>
              <a:buFont typeface="Arial"/>
              <a:buChar char="•"/>
            </a:pPr>
            <a:r>
              <a:rPr lang="en-US" sz="1200">
                <a:solidFill>
                  <a:schemeClr val="bg1">
                    <a:lumMod val="50000"/>
                  </a:schemeClr>
                </a:solidFill>
                <a:cs typeface="Arial"/>
              </a:rPr>
              <a:t>KPIs – CoP, Kick Off, Work shop, digital service design KPIs – Tender doc, Citizen's satisfaction</a:t>
            </a:r>
          </a:p>
        </p:txBody>
      </p:sp>
      <p:sp>
        <p:nvSpPr>
          <p:cNvPr id="27" name="TextBox 26">
            <a:extLst>
              <a:ext uri="{FF2B5EF4-FFF2-40B4-BE49-F238E27FC236}">
                <a16:creationId xmlns:a16="http://schemas.microsoft.com/office/drawing/2014/main" id="{83196EE2-1194-D577-7F0F-3F3F5F627D30}"/>
              </a:ext>
            </a:extLst>
          </p:cNvPr>
          <p:cNvSpPr txBox="1"/>
          <p:nvPr/>
        </p:nvSpPr>
        <p:spPr>
          <a:xfrm>
            <a:off x="4026590" y="3786395"/>
            <a:ext cx="3198743" cy="415050"/>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Articulate the participation of the of experts from </a:t>
            </a:r>
            <a:r>
              <a:rPr lang="en-US" sz="1000" err="1"/>
              <a:t>GovStack</a:t>
            </a:r>
            <a:r>
              <a:rPr lang="en-US" sz="1000"/>
              <a:t> and other Government Digital Teams </a:t>
            </a:r>
          </a:p>
        </p:txBody>
      </p:sp>
      <p:cxnSp>
        <p:nvCxnSpPr>
          <p:cNvPr id="28" name="Straight Arrow Connector 27">
            <a:extLst>
              <a:ext uri="{FF2B5EF4-FFF2-40B4-BE49-F238E27FC236}">
                <a16:creationId xmlns:a16="http://schemas.microsoft.com/office/drawing/2014/main" id="{87C34EEF-02BB-0898-7ED9-907C45E6626D}"/>
              </a:ext>
            </a:extLst>
          </p:cNvPr>
          <p:cNvCxnSpPr/>
          <p:nvPr/>
        </p:nvCxnSpPr>
        <p:spPr>
          <a:xfrm flipH="1">
            <a:off x="3612875" y="3733800"/>
            <a:ext cx="4969" cy="4837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F3BE90A-244D-F682-0B03-C3226E99B7AB}"/>
              </a:ext>
            </a:extLst>
          </p:cNvPr>
          <p:cNvCxnSpPr>
            <a:cxnSpLocks/>
          </p:cNvCxnSpPr>
          <p:nvPr/>
        </p:nvCxnSpPr>
        <p:spPr>
          <a:xfrm flipH="1">
            <a:off x="7439440" y="3750365"/>
            <a:ext cx="4969" cy="4837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C5DAF8C-F6FE-80D1-2180-726D3418355E}"/>
              </a:ext>
            </a:extLst>
          </p:cNvPr>
          <p:cNvCxnSpPr>
            <a:cxnSpLocks/>
          </p:cNvCxnSpPr>
          <p:nvPr/>
        </p:nvCxnSpPr>
        <p:spPr>
          <a:xfrm flipV="1">
            <a:off x="5373757" y="4904960"/>
            <a:ext cx="251792" cy="132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FD0B444-C312-7BF6-BD90-CDA06E3F289B}"/>
              </a:ext>
            </a:extLst>
          </p:cNvPr>
          <p:cNvCxnSpPr>
            <a:cxnSpLocks/>
          </p:cNvCxnSpPr>
          <p:nvPr/>
        </p:nvCxnSpPr>
        <p:spPr>
          <a:xfrm flipV="1">
            <a:off x="5382039" y="2884003"/>
            <a:ext cx="251792" cy="132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765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FB05F-24EC-4299-87D1-999C675B0374}"/>
              </a:ext>
            </a:extLst>
          </p:cNvPr>
          <p:cNvSpPr>
            <a:spLocks noGrp="1"/>
          </p:cNvSpPr>
          <p:nvPr>
            <p:ph type="title"/>
          </p:nvPr>
        </p:nvSpPr>
        <p:spPr>
          <a:xfrm>
            <a:off x="250301" y="480732"/>
            <a:ext cx="11106341" cy="388220"/>
          </a:xfrm>
        </p:spPr>
        <p:txBody>
          <a:bodyPr/>
          <a:lstStyle/>
          <a:p>
            <a:r>
              <a:rPr lang="en-US" sz="2800"/>
              <a:t>Partnership engagement approach for </a:t>
            </a:r>
            <a:r>
              <a:rPr lang="en-US" sz="2800" err="1"/>
              <a:t>RedGealc</a:t>
            </a:r>
            <a:endParaRPr lang="en-US" err="1"/>
          </a:p>
        </p:txBody>
      </p:sp>
      <p:sp>
        <p:nvSpPr>
          <p:cNvPr id="5" name="Foliennummernplatzhalter 4">
            <a:extLst>
              <a:ext uri="{FF2B5EF4-FFF2-40B4-BE49-F238E27FC236}">
                <a16:creationId xmlns:a16="http://schemas.microsoft.com/office/drawing/2014/main" id="{73B00E9A-A80E-4BE5-92F6-954D29621613}"/>
              </a:ext>
            </a:extLst>
          </p:cNvPr>
          <p:cNvSpPr>
            <a:spLocks noGrp="1"/>
          </p:cNvSpPr>
          <p:nvPr>
            <p:ph type="sldNum" sz="quarter" idx="16"/>
          </p:nvPr>
        </p:nvSpPr>
        <p:spPr>
          <a:xfrm>
            <a:off x="11365520" y="6601394"/>
            <a:ext cx="691528" cy="225208"/>
          </a:xfrm>
        </p:spPr>
        <p:txBody>
          <a:bodyPr/>
          <a:lstStyle/>
          <a:p>
            <a:pPr>
              <a:defRPr/>
            </a:pPr>
            <a:fld id="{D86952AE-CCA5-426C-8725-F6FE71C5FE4B}" type="slidenum">
              <a:rPr lang="en-GB" altLang="en-US" smtClean="0"/>
              <a:pPr>
                <a:defRPr/>
              </a:pPr>
              <a:t>6</a:t>
            </a:fld>
            <a:endParaRPr lang="en-GB" altLang="en-US"/>
          </a:p>
        </p:txBody>
      </p:sp>
      <p:sp>
        <p:nvSpPr>
          <p:cNvPr id="14" name="TextBox 13">
            <a:extLst>
              <a:ext uri="{FF2B5EF4-FFF2-40B4-BE49-F238E27FC236}">
                <a16:creationId xmlns:a16="http://schemas.microsoft.com/office/drawing/2014/main" id="{FC3909DD-8356-220C-2A21-AE361E3BBB1B}"/>
              </a:ext>
            </a:extLst>
          </p:cNvPr>
          <p:cNvSpPr txBox="1"/>
          <p:nvPr/>
        </p:nvSpPr>
        <p:spPr>
          <a:xfrm>
            <a:off x="1401452" y="1990627"/>
            <a:ext cx="8713509" cy="37155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a:t>Country participation in working groups – Public Sofware group</a:t>
            </a:r>
          </a:p>
          <a:p>
            <a:pPr lvl="4"/>
            <a:r>
              <a:rPr lang="en-US" b="0">
                <a:cs typeface="Arial"/>
              </a:rPr>
              <a:t>           Webinar – Show progress, call for </a:t>
            </a:r>
            <a:r>
              <a:rPr lang="en-US" b="0" err="1">
                <a:cs typeface="Arial"/>
              </a:rPr>
              <a:t>constributions</a:t>
            </a:r>
            <a:r>
              <a:rPr lang="en-US" b="0">
                <a:cs typeface="Arial"/>
              </a:rPr>
              <a:t>, present the </a:t>
            </a:r>
            <a:r>
              <a:rPr lang="en-US" b="0" err="1">
                <a:cs typeface="Arial"/>
              </a:rPr>
              <a:t>standars</a:t>
            </a:r>
          </a:p>
          <a:p>
            <a:pPr marL="342900" indent="-342900">
              <a:buFont typeface="Arial"/>
              <a:buChar char="•"/>
            </a:pPr>
            <a:r>
              <a:rPr lang="en-US">
                <a:cs typeface="Arial"/>
              </a:rPr>
              <a:t>Present </a:t>
            </a:r>
            <a:r>
              <a:rPr lang="en-US" err="1">
                <a:cs typeface="Arial"/>
              </a:rPr>
              <a:t>GovStack</a:t>
            </a:r>
            <a:r>
              <a:rPr lang="en-US">
                <a:cs typeface="Arial"/>
              </a:rPr>
              <a:t> in Red </a:t>
            </a:r>
            <a:r>
              <a:rPr lang="en-US" err="1">
                <a:cs typeface="Arial"/>
              </a:rPr>
              <a:t>Gealc</a:t>
            </a:r>
            <a:r>
              <a:rPr lang="en-US">
                <a:cs typeface="Arial"/>
              </a:rPr>
              <a:t> Annual meeting – Ministerial </a:t>
            </a:r>
          </a:p>
          <a:p>
            <a:pPr marL="1062355" lvl="3" indent="-342900">
              <a:buFont typeface="Arial"/>
              <a:buChar char="•"/>
            </a:pPr>
            <a:r>
              <a:rPr lang="en-US" b="1">
                <a:solidFill>
                  <a:srgbClr val="0539E3"/>
                </a:solidFill>
                <a:cs typeface="Arial"/>
              </a:rPr>
              <a:t>Nov 10 y 11 </a:t>
            </a:r>
          </a:p>
          <a:p>
            <a:pPr marL="342900" indent="-342900">
              <a:buFont typeface="Arial"/>
              <a:buChar char="•"/>
            </a:pPr>
            <a:r>
              <a:rPr lang="en-US">
                <a:cs typeface="Arial"/>
              </a:rPr>
              <a:t>Code IDB – Implementation support to countries </a:t>
            </a:r>
          </a:p>
          <a:p>
            <a:pPr marL="702310" lvl="2" indent="-342900">
              <a:buFont typeface="Arial"/>
              <a:buChar char="•"/>
            </a:pPr>
            <a:r>
              <a:rPr lang="en-US" b="1">
                <a:solidFill>
                  <a:srgbClr val="0539E3"/>
                </a:solidFill>
                <a:cs typeface="Arial"/>
              </a:rPr>
              <a:t>Contact Lore </a:t>
            </a:r>
          </a:p>
          <a:p>
            <a:pPr marL="359410" lvl="2" indent="0">
              <a:buNone/>
            </a:pPr>
            <a:r>
              <a:rPr lang="en-US" b="1">
                <a:solidFill>
                  <a:srgbClr val="0539E3"/>
                </a:solidFill>
                <a:cs typeface="Arial"/>
              </a:rPr>
              <a:t>Show case the Red </a:t>
            </a:r>
            <a:r>
              <a:rPr lang="en-US" b="1" err="1">
                <a:solidFill>
                  <a:srgbClr val="0539E3"/>
                </a:solidFill>
                <a:cs typeface="Arial"/>
              </a:rPr>
              <a:t>Gealc</a:t>
            </a:r>
            <a:r>
              <a:rPr lang="en-US" b="1">
                <a:solidFill>
                  <a:srgbClr val="0539E3"/>
                </a:solidFill>
                <a:cs typeface="Arial"/>
              </a:rPr>
              <a:t> Model to other regions in the world</a:t>
            </a:r>
          </a:p>
          <a:p>
            <a:pPr marL="359410" lvl="2" indent="0">
              <a:buNone/>
            </a:pPr>
            <a:r>
              <a:rPr lang="en-US" b="1">
                <a:solidFill>
                  <a:srgbClr val="0539E3"/>
                </a:solidFill>
                <a:cs typeface="Arial"/>
              </a:rPr>
              <a:t>Advisory Board </a:t>
            </a:r>
          </a:p>
          <a:p>
            <a:pPr marL="359410" lvl="2" indent="0">
              <a:buNone/>
            </a:pPr>
            <a:endParaRPr lang="en-US" b="1">
              <a:solidFill>
                <a:srgbClr val="0539E3"/>
              </a:solidFill>
              <a:cs typeface="Arial"/>
            </a:endParaRPr>
          </a:p>
        </p:txBody>
      </p:sp>
    </p:spTree>
    <p:extLst>
      <p:ext uri="{BB962C8B-B14F-4D97-AF65-F5344CB8AC3E}">
        <p14:creationId xmlns:p14="http://schemas.microsoft.com/office/powerpoint/2010/main" val="443260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FB05F-24EC-4299-87D1-999C675B0374}"/>
              </a:ext>
            </a:extLst>
          </p:cNvPr>
          <p:cNvSpPr>
            <a:spLocks noGrp="1"/>
          </p:cNvSpPr>
          <p:nvPr>
            <p:ph type="title"/>
          </p:nvPr>
        </p:nvSpPr>
        <p:spPr>
          <a:xfrm>
            <a:off x="250301" y="480732"/>
            <a:ext cx="11106341" cy="388220"/>
          </a:xfrm>
        </p:spPr>
        <p:txBody>
          <a:bodyPr/>
          <a:lstStyle/>
          <a:p>
            <a:r>
              <a:rPr lang="en-US" sz="2800"/>
              <a:t>Country engagement approach for Algeria</a:t>
            </a:r>
            <a:endParaRPr lang="en-US"/>
          </a:p>
        </p:txBody>
      </p:sp>
      <p:sp>
        <p:nvSpPr>
          <p:cNvPr id="5" name="Foliennummernplatzhalter 4">
            <a:extLst>
              <a:ext uri="{FF2B5EF4-FFF2-40B4-BE49-F238E27FC236}">
                <a16:creationId xmlns:a16="http://schemas.microsoft.com/office/drawing/2014/main" id="{73B00E9A-A80E-4BE5-92F6-954D29621613}"/>
              </a:ext>
            </a:extLst>
          </p:cNvPr>
          <p:cNvSpPr>
            <a:spLocks noGrp="1"/>
          </p:cNvSpPr>
          <p:nvPr>
            <p:ph type="sldNum" sz="quarter" idx="16"/>
          </p:nvPr>
        </p:nvSpPr>
        <p:spPr>
          <a:xfrm>
            <a:off x="11365520" y="6601394"/>
            <a:ext cx="691528" cy="225208"/>
          </a:xfrm>
        </p:spPr>
        <p:txBody>
          <a:bodyPr/>
          <a:lstStyle/>
          <a:p>
            <a:pPr>
              <a:defRPr/>
            </a:pPr>
            <a:fld id="{D86952AE-CCA5-426C-8725-F6FE71C5FE4B}" type="slidenum">
              <a:rPr lang="en-GB" altLang="en-US" smtClean="0"/>
              <a:pPr>
                <a:defRPr/>
              </a:pPr>
              <a:t>7</a:t>
            </a:fld>
            <a:endParaRPr lang="en-GB" altLang="en-US"/>
          </a:p>
        </p:txBody>
      </p:sp>
      <p:sp>
        <p:nvSpPr>
          <p:cNvPr id="3" name="Rectangle: Rounded Corners 2">
            <a:extLst>
              <a:ext uri="{FF2B5EF4-FFF2-40B4-BE49-F238E27FC236}">
                <a16:creationId xmlns:a16="http://schemas.microsoft.com/office/drawing/2014/main" id="{4CCECF0A-FEF8-6460-7400-7F8E8CB623BB}"/>
              </a:ext>
            </a:extLst>
          </p:cNvPr>
          <p:cNvSpPr/>
          <p:nvPr/>
        </p:nvSpPr>
        <p:spPr>
          <a:xfrm>
            <a:off x="3162300" y="2077279"/>
            <a:ext cx="2244586" cy="164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cs typeface="Arial"/>
              </a:rPr>
              <a:t>Country team </a:t>
            </a:r>
          </a:p>
          <a:p>
            <a:pPr algn="ctr"/>
            <a:r>
              <a:rPr lang="en-US" sz="1400" dirty="0">
                <a:cs typeface="Arial"/>
              </a:rPr>
              <a:t>Egypt </a:t>
            </a:r>
          </a:p>
          <a:p>
            <a:pPr algn="ctr"/>
            <a:r>
              <a:rPr lang="en-US" sz="1400" dirty="0">
                <a:cs typeface="Arial"/>
              </a:rPr>
              <a:t>Hossam</a:t>
            </a:r>
          </a:p>
        </p:txBody>
      </p:sp>
      <p:sp>
        <p:nvSpPr>
          <p:cNvPr id="6" name="Rectangle: Rounded Corners 5">
            <a:extLst>
              <a:ext uri="{FF2B5EF4-FFF2-40B4-BE49-F238E27FC236}">
                <a16:creationId xmlns:a16="http://schemas.microsoft.com/office/drawing/2014/main" id="{9FCF3077-0DE0-1E6A-0B8C-9D22B3D213AC}"/>
              </a:ext>
            </a:extLst>
          </p:cNvPr>
          <p:cNvSpPr/>
          <p:nvPr/>
        </p:nvSpPr>
        <p:spPr>
          <a:xfrm>
            <a:off x="462170" y="2077279"/>
            <a:ext cx="2244586" cy="164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cs typeface="Arial"/>
              </a:rPr>
              <a:t>Partner organization </a:t>
            </a:r>
          </a:p>
          <a:p>
            <a:pPr algn="ctr"/>
            <a:r>
              <a:rPr lang="en-US" sz="1400" dirty="0">
                <a:cs typeface="Arial"/>
              </a:rPr>
              <a:t>MNS  </a:t>
            </a:r>
          </a:p>
          <a:p>
            <a:pPr algn="ctr"/>
            <a:r>
              <a:rPr lang="en-US" sz="1400" dirty="0">
                <a:cs typeface="Arial"/>
              </a:rPr>
              <a:t>Focal points </a:t>
            </a:r>
            <a:endParaRPr lang="en-US" sz="1400" dirty="0"/>
          </a:p>
        </p:txBody>
      </p:sp>
      <p:sp>
        <p:nvSpPr>
          <p:cNvPr id="4" name="Rectangle: Rounded Corners 3">
            <a:extLst>
              <a:ext uri="{FF2B5EF4-FFF2-40B4-BE49-F238E27FC236}">
                <a16:creationId xmlns:a16="http://schemas.microsoft.com/office/drawing/2014/main" id="{FFD53018-F9DE-0B4C-647F-E54AD1F3F1F9}"/>
              </a:ext>
            </a:extLst>
          </p:cNvPr>
          <p:cNvSpPr/>
          <p:nvPr/>
        </p:nvSpPr>
        <p:spPr>
          <a:xfrm>
            <a:off x="5622234" y="2085561"/>
            <a:ext cx="2244586" cy="164823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Digital Country team </a:t>
            </a:r>
          </a:p>
          <a:p>
            <a:pPr algn="ctr"/>
            <a:r>
              <a:rPr lang="en-US" sz="1400">
                <a:cs typeface="Arial"/>
              </a:rPr>
              <a:t>Egypt </a:t>
            </a:r>
          </a:p>
        </p:txBody>
      </p:sp>
      <p:sp>
        <p:nvSpPr>
          <p:cNvPr id="7" name="Rectangle: Rounded Corners 6">
            <a:extLst>
              <a:ext uri="{FF2B5EF4-FFF2-40B4-BE49-F238E27FC236}">
                <a16:creationId xmlns:a16="http://schemas.microsoft.com/office/drawing/2014/main" id="{4141DA7B-56A7-737F-A735-3C3A2D4C0275}"/>
              </a:ext>
            </a:extLst>
          </p:cNvPr>
          <p:cNvSpPr/>
          <p:nvPr/>
        </p:nvSpPr>
        <p:spPr>
          <a:xfrm>
            <a:off x="3162300" y="4214192"/>
            <a:ext cx="2244586" cy="1449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Technical and product design expertise from WG </a:t>
            </a:r>
            <a:endParaRPr lang="en-US" sz="1400"/>
          </a:p>
        </p:txBody>
      </p:sp>
      <p:sp>
        <p:nvSpPr>
          <p:cNvPr id="8" name="Rectangle: Rounded Corners 7">
            <a:extLst>
              <a:ext uri="{FF2B5EF4-FFF2-40B4-BE49-F238E27FC236}">
                <a16:creationId xmlns:a16="http://schemas.microsoft.com/office/drawing/2014/main" id="{1DA15029-9D3F-A0E3-EB65-97D2376928D7}"/>
              </a:ext>
            </a:extLst>
          </p:cNvPr>
          <p:cNvSpPr/>
          <p:nvPr/>
        </p:nvSpPr>
        <p:spPr>
          <a:xfrm>
            <a:off x="5622235" y="4263888"/>
            <a:ext cx="2244586" cy="1449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Coaching from other countries in specific topics </a:t>
            </a:r>
            <a:endParaRPr lang="en-US" sz="1400"/>
          </a:p>
        </p:txBody>
      </p:sp>
      <p:sp>
        <p:nvSpPr>
          <p:cNvPr id="9" name="Rectangle: Rounded Corners 8">
            <a:extLst>
              <a:ext uri="{FF2B5EF4-FFF2-40B4-BE49-F238E27FC236}">
                <a16:creationId xmlns:a16="http://schemas.microsoft.com/office/drawing/2014/main" id="{6B0913DB-0A34-ED3F-4828-87D75D36A4E2}"/>
              </a:ext>
            </a:extLst>
          </p:cNvPr>
          <p:cNvSpPr/>
          <p:nvPr/>
        </p:nvSpPr>
        <p:spPr>
          <a:xfrm>
            <a:off x="8314083" y="2077279"/>
            <a:ext cx="1441172" cy="4141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cs typeface="Arial"/>
              </a:rPr>
              <a:t>Companies </a:t>
            </a:r>
            <a:endParaRPr lang="en-US" sz="1400"/>
          </a:p>
        </p:txBody>
      </p:sp>
      <p:sp>
        <p:nvSpPr>
          <p:cNvPr id="10" name="Rectangle: Rounded Corners 9">
            <a:extLst>
              <a:ext uri="{FF2B5EF4-FFF2-40B4-BE49-F238E27FC236}">
                <a16:creationId xmlns:a16="http://schemas.microsoft.com/office/drawing/2014/main" id="{E7763F5A-77F8-914C-6C34-2C6C3C1CFBBB}"/>
              </a:ext>
            </a:extLst>
          </p:cNvPr>
          <p:cNvSpPr/>
          <p:nvPr/>
        </p:nvSpPr>
        <p:spPr>
          <a:xfrm>
            <a:off x="8314083" y="2565953"/>
            <a:ext cx="1441172" cy="4141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cs typeface="Arial"/>
              </a:rPr>
              <a:t>SYS INT</a:t>
            </a:r>
            <a:endParaRPr lang="en-US" dirty="0"/>
          </a:p>
        </p:txBody>
      </p:sp>
      <p:sp>
        <p:nvSpPr>
          <p:cNvPr id="11" name="Rectangle: Rounded Corners 10">
            <a:extLst>
              <a:ext uri="{FF2B5EF4-FFF2-40B4-BE49-F238E27FC236}">
                <a16:creationId xmlns:a16="http://schemas.microsoft.com/office/drawing/2014/main" id="{2D7378F3-5A2A-E78E-534B-BFB877682932}"/>
              </a:ext>
            </a:extLst>
          </p:cNvPr>
          <p:cNvSpPr/>
          <p:nvPr/>
        </p:nvSpPr>
        <p:spPr>
          <a:xfrm>
            <a:off x="8314083" y="3102133"/>
            <a:ext cx="1441172" cy="57978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cs typeface="Arial"/>
              </a:rPr>
              <a:t>Services delivery Gov agencies</a:t>
            </a:r>
            <a:endParaRPr lang="en-US" sz="1000" dirty="0"/>
          </a:p>
        </p:txBody>
      </p:sp>
      <p:sp>
        <p:nvSpPr>
          <p:cNvPr id="12" name="TextBox 11">
            <a:extLst>
              <a:ext uri="{FF2B5EF4-FFF2-40B4-BE49-F238E27FC236}">
                <a16:creationId xmlns:a16="http://schemas.microsoft.com/office/drawing/2014/main" id="{1202DA3A-D4B0-A567-105F-1A9F029FE031}"/>
              </a:ext>
            </a:extLst>
          </p:cNvPr>
          <p:cNvSpPr txBox="1"/>
          <p:nvPr/>
        </p:nvSpPr>
        <p:spPr>
          <a:xfrm>
            <a:off x="9927948" y="2307948"/>
            <a:ext cx="1567071" cy="13767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Tech spec compliance </a:t>
            </a:r>
          </a:p>
          <a:p>
            <a:r>
              <a:rPr lang="en-US" sz="1400">
                <a:cs typeface="Arial"/>
              </a:rPr>
              <a:t>Use case – Life Event / User Journey  </a:t>
            </a:r>
          </a:p>
        </p:txBody>
      </p:sp>
      <p:sp>
        <p:nvSpPr>
          <p:cNvPr id="15" name="Arrow: Up-Down 14">
            <a:extLst>
              <a:ext uri="{FF2B5EF4-FFF2-40B4-BE49-F238E27FC236}">
                <a16:creationId xmlns:a16="http://schemas.microsoft.com/office/drawing/2014/main" id="{5441F0A2-E052-E2BD-679B-D3085B044CBC}"/>
              </a:ext>
            </a:extLst>
          </p:cNvPr>
          <p:cNvSpPr/>
          <p:nvPr/>
        </p:nvSpPr>
        <p:spPr>
          <a:xfrm rot="5400000">
            <a:off x="2758058" y="2715320"/>
            <a:ext cx="380999" cy="48039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207309AE-0CC2-F763-B9E8-499FBF86DAFE}"/>
              </a:ext>
            </a:extLst>
          </p:cNvPr>
          <p:cNvSpPr/>
          <p:nvPr/>
        </p:nvSpPr>
        <p:spPr>
          <a:xfrm>
            <a:off x="3004930" y="1994451"/>
            <a:ext cx="4994412" cy="1921565"/>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FBF90317-D08D-54F4-F1E8-B3DAF2659E99}"/>
              </a:ext>
            </a:extLst>
          </p:cNvPr>
          <p:cNvSpPr/>
          <p:nvPr/>
        </p:nvSpPr>
        <p:spPr>
          <a:xfrm>
            <a:off x="5506277" y="1994451"/>
            <a:ext cx="6170542" cy="1921565"/>
          </a:xfrm>
          <a:prstGeom prst="roundRect">
            <a:avLst/>
          </a:pr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highlight>
                <a:srgbClr val="FFFF00"/>
              </a:highlight>
              <a:cs typeface="Arial"/>
            </a:endParaRPr>
          </a:p>
        </p:txBody>
      </p:sp>
      <p:sp>
        <p:nvSpPr>
          <p:cNvPr id="19" name="TextBox 18">
            <a:extLst>
              <a:ext uri="{FF2B5EF4-FFF2-40B4-BE49-F238E27FC236}">
                <a16:creationId xmlns:a16="http://schemas.microsoft.com/office/drawing/2014/main" id="{A7A71973-4ADE-7A10-9BFC-4F697B0C9902}"/>
              </a:ext>
            </a:extLst>
          </p:cNvPr>
          <p:cNvSpPr txBox="1"/>
          <p:nvPr/>
        </p:nvSpPr>
        <p:spPr>
          <a:xfrm>
            <a:off x="8310065" y="1558958"/>
            <a:ext cx="2711165" cy="309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C000"/>
                </a:solidFill>
              </a:rPr>
              <a:t>Algeria digital ecosystem </a:t>
            </a:r>
          </a:p>
        </p:txBody>
      </p:sp>
      <p:sp>
        <p:nvSpPr>
          <p:cNvPr id="20" name="TextBox 19">
            <a:extLst>
              <a:ext uri="{FF2B5EF4-FFF2-40B4-BE49-F238E27FC236}">
                <a16:creationId xmlns:a16="http://schemas.microsoft.com/office/drawing/2014/main" id="{C0679E6B-D594-DE73-A650-D2147BFE10CC}"/>
              </a:ext>
            </a:extLst>
          </p:cNvPr>
          <p:cNvSpPr txBox="1"/>
          <p:nvPr/>
        </p:nvSpPr>
        <p:spPr>
          <a:xfrm>
            <a:off x="4350510" y="1558490"/>
            <a:ext cx="2602396" cy="309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err="1">
                <a:solidFill>
                  <a:srgbClr val="021C71"/>
                </a:solidFill>
              </a:rPr>
              <a:t>GovStack</a:t>
            </a:r>
            <a:r>
              <a:rPr lang="en-US" sz="1400" dirty="0">
                <a:solidFill>
                  <a:srgbClr val="021C71"/>
                </a:solidFill>
              </a:rPr>
              <a:t> Algeria Core Team</a:t>
            </a:r>
          </a:p>
        </p:txBody>
      </p:sp>
      <p:sp>
        <p:nvSpPr>
          <p:cNvPr id="21" name="TextBox 20">
            <a:extLst>
              <a:ext uri="{FF2B5EF4-FFF2-40B4-BE49-F238E27FC236}">
                <a16:creationId xmlns:a16="http://schemas.microsoft.com/office/drawing/2014/main" id="{8CC06AFD-0C86-CBAA-878A-2D4DC41F696B}"/>
              </a:ext>
            </a:extLst>
          </p:cNvPr>
          <p:cNvSpPr txBox="1"/>
          <p:nvPr/>
        </p:nvSpPr>
        <p:spPr>
          <a:xfrm>
            <a:off x="9923808" y="2071894"/>
            <a:ext cx="1823831" cy="2784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Expected outcomes: </a:t>
            </a:r>
          </a:p>
        </p:txBody>
      </p:sp>
      <p:sp>
        <p:nvSpPr>
          <p:cNvPr id="25" name="Rectangle: Rounded Corners 24">
            <a:extLst>
              <a:ext uri="{FF2B5EF4-FFF2-40B4-BE49-F238E27FC236}">
                <a16:creationId xmlns:a16="http://schemas.microsoft.com/office/drawing/2014/main" id="{876F0AD2-56F8-2584-4002-9FCB9376A333}"/>
              </a:ext>
            </a:extLst>
          </p:cNvPr>
          <p:cNvSpPr/>
          <p:nvPr/>
        </p:nvSpPr>
        <p:spPr>
          <a:xfrm>
            <a:off x="3004930" y="1994452"/>
            <a:ext cx="4994412" cy="3992216"/>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C3321C1-817B-3BCE-E21D-1451F6F9639B}"/>
              </a:ext>
            </a:extLst>
          </p:cNvPr>
          <p:cNvSpPr txBox="1"/>
          <p:nvPr/>
        </p:nvSpPr>
        <p:spPr>
          <a:xfrm>
            <a:off x="8279709" y="4212949"/>
            <a:ext cx="2743200" cy="2067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1">
                    <a:lumMod val="50000"/>
                  </a:schemeClr>
                </a:solidFill>
              </a:rPr>
              <a:t>Kick off </a:t>
            </a:r>
            <a:endParaRPr lang="en-US" sz="1600">
              <a:solidFill>
                <a:schemeClr val="bg1">
                  <a:lumMod val="50000"/>
                </a:schemeClr>
              </a:solidFill>
              <a:cs typeface="Arial"/>
            </a:endParaRPr>
          </a:p>
          <a:p>
            <a:pPr marL="285750" indent="-285750">
              <a:buFont typeface="Arial"/>
              <a:buChar char="•"/>
            </a:pPr>
            <a:r>
              <a:rPr lang="en-US" sz="1600">
                <a:solidFill>
                  <a:schemeClr val="bg1">
                    <a:lumMod val="50000"/>
                  </a:schemeClr>
                </a:solidFill>
                <a:cs typeface="Arial"/>
              </a:rPr>
              <a:t>Political empowerment </a:t>
            </a:r>
          </a:p>
          <a:p>
            <a:pPr marL="285750" indent="-285750">
              <a:buFont typeface="Arial"/>
              <a:buChar char="•"/>
            </a:pPr>
            <a:r>
              <a:rPr lang="en-US" sz="1600">
                <a:solidFill>
                  <a:schemeClr val="bg1">
                    <a:lumMod val="50000"/>
                  </a:schemeClr>
                </a:solidFill>
                <a:cs typeface="Arial"/>
              </a:rPr>
              <a:t>Technical tracks for compliance </a:t>
            </a:r>
          </a:p>
          <a:p>
            <a:pPr marL="285750" indent="-285750">
              <a:buFont typeface="Arial"/>
              <a:buChar char="•"/>
            </a:pPr>
            <a:r>
              <a:rPr lang="en-US" sz="1600">
                <a:solidFill>
                  <a:schemeClr val="bg1">
                    <a:lumMod val="50000"/>
                  </a:schemeClr>
                </a:solidFill>
                <a:cs typeface="Arial"/>
              </a:rPr>
              <a:t>Digital service design track </a:t>
            </a:r>
          </a:p>
        </p:txBody>
      </p:sp>
      <p:sp>
        <p:nvSpPr>
          <p:cNvPr id="26" name="TextBox 25">
            <a:extLst>
              <a:ext uri="{FF2B5EF4-FFF2-40B4-BE49-F238E27FC236}">
                <a16:creationId xmlns:a16="http://schemas.microsoft.com/office/drawing/2014/main" id="{2AD75015-6435-E5DB-4FB1-47E86F17B561}"/>
              </a:ext>
            </a:extLst>
          </p:cNvPr>
          <p:cNvSpPr txBox="1"/>
          <p:nvPr/>
        </p:nvSpPr>
        <p:spPr>
          <a:xfrm>
            <a:off x="262144" y="3815384"/>
            <a:ext cx="2743200" cy="27980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lumMod val="50000"/>
                  </a:schemeClr>
                </a:solidFill>
              </a:rPr>
              <a:t>Internal Kick off to form Algeria  team </a:t>
            </a:r>
            <a:endParaRPr lang="en-US" sz="1200">
              <a:solidFill>
                <a:schemeClr val="bg1">
                  <a:lumMod val="50000"/>
                </a:schemeClr>
              </a:solidFill>
              <a:cs typeface="Arial"/>
            </a:endParaRPr>
          </a:p>
          <a:p>
            <a:pPr marL="285750" indent="-285750">
              <a:lnSpc>
                <a:spcPct val="100000"/>
              </a:lnSpc>
              <a:buFont typeface="Arial"/>
              <a:buChar char="•"/>
            </a:pPr>
            <a:r>
              <a:rPr lang="en-US" sz="1200" dirty="0">
                <a:solidFill>
                  <a:schemeClr val="bg1">
                    <a:lumMod val="50000"/>
                  </a:schemeClr>
                </a:solidFill>
                <a:cs typeface="Arial"/>
              </a:rPr>
              <a:t>Establish MNS team</a:t>
            </a:r>
          </a:p>
          <a:p>
            <a:pPr marL="285750" indent="-285750">
              <a:lnSpc>
                <a:spcPct val="100000"/>
              </a:lnSpc>
              <a:buFont typeface="Arial"/>
              <a:buChar char="•"/>
            </a:pPr>
            <a:r>
              <a:rPr lang="en-US" sz="1200" dirty="0">
                <a:solidFill>
                  <a:schemeClr val="bg1">
                    <a:lumMod val="50000"/>
                  </a:schemeClr>
                </a:solidFill>
                <a:cs typeface="Arial"/>
              </a:rPr>
              <a:t>Select one of the service and its focal point</a:t>
            </a:r>
          </a:p>
          <a:p>
            <a:pPr marL="285750" indent="-285750">
              <a:lnSpc>
                <a:spcPct val="100000"/>
              </a:lnSpc>
              <a:buFont typeface="Arial"/>
              <a:buChar char="•"/>
            </a:pPr>
            <a:r>
              <a:rPr lang="en-US" sz="1200" dirty="0">
                <a:solidFill>
                  <a:schemeClr val="bg1">
                    <a:lumMod val="50000"/>
                  </a:schemeClr>
                </a:solidFill>
                <a:cs typeface="Arial"/>
              </a:rPr>
              <a:t>Conduct </a:t>
            </a:r>
            <a:r>
              <a:rPr lang="en-US" sz="1200" dirty="0" err="1">
                <a:solidFill>
                  <a:schemeClr val="bg1">
                    <a:lumMod val="50000"/>
                  </a:schemeClr>
                </a:solidFill>
                <a:cs typeface="Arial"/>
              </a:rPr>
              <a:t>Govstack</a:t>
            </a:r>
            <a:r>
              <a:rPr lang="en-US" sz="1200" dirty="0">
                <a:solidFill>
                  <a:schemeClr val="bg1">
                    <a:lumMod val="50000"/>
                  </a:schemeClr>
                </a:solidFill>
                <a:cs typeface="Arial"/>
              </a:rPr>
              <a:t> training</a:t>
            </a:r>
          </a:p>
          <a:p>
            <a:pPr marL="285750" indent="-285750">
              <a:lnSpc>
                <a:spcPct val="100000"/>
              </a:lnSpc>
              <a:buFont typeface="Arial"/>
              <a:buChar char="•"/>
            </a:pPr>
            <a:r>
              <a:rPr lang="en-US" sz="1200" dirty="0">
                <a:solidFill>
                  <a:schemeClr val="bg1">
                    <a:lumMod val="50000"/>
                  </a:schemeClr>
                </a:solidFill>
                <a:cs typeface="Arial"/>
              </a:rPr>
              <a:t>Co-define the scope of work – Tec Spec compliance, use case reference imp </a:t>
            </a:r>
          </a:p>
          <a:p>
            <a:pPr marL="285750" indent="-285750">
              <a:lnSpc>
                <a:spcPct val="100000"/>
              </a:lnSpc>
              <a:buFont typeface="Arial"/>
              <a:buChar char="•"/>
            </a:pPr>
            <a:r>
              <a:rPr lang="en-US" sz="1200" dirty="0">
                <a:solidFill>
                  <a:schemeClr val="bg1">
                    <a:lumMod val="50000"/>
                  </a:schemeClr>
                </a:solidFill>
                <a:cs typeface="Arial"/>
              </a:rPr>
              <a:t>Validate stakeholders for the engagement </a:t>
            </a:r>
          </a:p>
        </p:txBody>
      </p:sp>
      <p:sp>
        <p:nvSpPr>
          <p:cNvPr id="27" name="TextBox 26">
            <a:extLst>
              <a:ext uri="{FF2B5EF4-FFF2-40B4-BE49-F238E27FC236}">
                <a16:creationId xmlns:a16="http://schemas.microsoft.com/office/drawing/2014/main" id="{83196EE2-1194-D577-7F0F-3F3F5F627D30}"/>
              </a:ext>
            </a:extLst>
          </p:cNvPr>
          <p:cNvSpPr txBox="1"/>
          <p:nvPr/>
        </p:nvSpPr>
        <p:spPr>
          <a:xfrm>
            <a:off x="4026590" y="3786395"/>
            <a:ext cx="3198743" cy="415050"/>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Articulate the participation of the of experts from </a:t>
            </a:r>
            <a:r>
              <a:rPr lang="en-US" sz="1000" err="1"/>
              <a:t>GovStack</a:t>
            </a:r>
            <a:r>
              <a:rPr lang="en-US" sz="1000"/>
              <a:t> and other Government Digital Teams </a:t>
            </a:r>
          </a:p>
        </p:txBody>
      </p:sp>
      <p:cxnSp>
        <p:nvCxnSpPr>
          <p:cNvPr id="28" name="Straight Arrow Connector 27">
            <a:extLst>
              <a:ext uri="{FF2B5EF4-FFF2-40B4-BE49-F238E27FC236}">
                <a16:creationId xmlns:a16="http://schemas.microsoft.com/office/drawing/2014/main" id="{87C34EEF-02BB-0898-7ED9-907C45E6626D}"/>
              </a:ext>
            </a:extLst>
          </p:cNvPr>
          <p:cNvCxnSpPr/>
          <p:nvPr/>
        </p:nvCxnSpPr>
        <p:spPr>
          <a:xfrm flipH="1">
            <a:off x="3612875" y="3733800"/>
            <a:ext cx="4969" cy="4837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F3BE90A-244D-F682-0B03-C3226E99B7AB}"/>
              </a:ext>
            </a:extLst>
          </p:cNvPr>
          <p:cNvCxnSpPr>
            <a:cxnSpLocks/>
          </p:cNvCxnSpPr>
          <p:nvPr/>
        </p:nvCxnSpPr>
        <p:spPr>
          <a:xfrm flipH="1">
            <a:off x="7439440" y="3750365"/>
            <a:ext cx="4969" cy="4837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C5DAF8C-F6FE-80D1-2180-726D3418355E}"/>
              </a:ext>
            </a:extLst>
          </p:cNvPr>
          <p:cNvCxnSpPr>
            <a:cxnSpLocks/>
          </p:cNvCxnSpPr>
          <p:nvPr/>
        </p:nvCxnSpPr>
        <p:spPr>
          <a:xfrm flipV="1">
            <a:off x="5373757" y="4904960"/>
            <a:ext cx="251792" cy="132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FD0B444-C312-7BF6-BD90-CDA06E3F289B}"/>
              </a:ext>
            </a:extLst>
          </p:cNvPr>
          <p:cNvCxnSpPr>
            <a:cxnSpLocks/>
          </p:cNvCxnSpPr>
          <p:nvPr/>
        </p:nvCxnSpPr>
        <p:spPr>
          <a:xfrm flipV="1">
            <a:off x="5382039" y="2884003"/>
            <a:ext cx="251792" cy="132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5F23D38-E627-A27A-778F-524124ECCA92}"/>
              </a:ext>
            </a:extLst>
          </p:cNvPr>
          <p:cNvSpPr txBox="1"/>
          <p:nvPr/>
        </p:nvSpPr>
        <p:spPr>
          <a:xfrm rot="2100000">
            <a:off x="9061283" y="1179984"/>
            <a:ext cx="3167406" cy="5263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rPr>
              <a:t>Up date Hossam </a:t>
            </a:r>
          </a:p>
        </p:txBody>
      </p:sp>
    </p:spTree>
    <p:extLst>
      <p:ext uri="{BB962C8B-B14F-4D97-AF65-F5344CB8AC3E}">
        <p14:creationId xmlns:p14="http://schemas.microsoft.com/office/powerpoint/2010/main" val="361880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FB05F-24EC-4299-87D1-999C675B0374}"/>
              </a:ext>
            </a:extLst>
          </p:cNvPr>
          <p:cNvSpPr>
            <a:spLocks noGrp="1"/>
          </p:cNvSpPr>
          <p:nvPr>
            <p:ph type="title"/>
          </p:nvPr>
        </p:nvSpPr>
        <p:spPr>
          <a:xfrm>
            <a:off x="250301" y="480732"/>
            <a:ext cx="11106341" cy="388220"/>
          </a:xfrm>
        </p:spPr>
        <p:txBody>
          <a:bodyPr/>
          <a:lstStyle/>
          <a:p>
            <a:r>
              <a:rPr lang="en-US" sz="2800"/>
              <a:t>Country engagement approach for Rwanda </a:t>
            </a:r>
            <a:endParaRPr lang="en-US"/>
          </a:p>
        </p:txBody>
      </p:sp>
      <p:sp>
        <p:nvSpPr>
          <p:cNvPr id="5" name="Foliennummernplatzhalter 4">
            <a:extLst>
              <a:ext uri="{FF2B5EF4-FFF2-40B4-BE49-F238E27FC236}">
                <a16:creationId xmlns:a16="http://schemas.microsoft.com/office/drawing/2014/main" id="{73B00E9A-A80E-4BE5-92F6-954D29621613}"/>
              </a:ext>
            </a:extLst>
          </p:cNvPr>
          <p:cNvSpPr>
            <a:spLocks noGrp="1"/>
          </p:cNvSpPr>
          <p:nvPr>
            <p:ph type="sldNum" sz="quarter" idx="16"/>
          </p:nvPr>
        </p:nvSpPr>
        <p:spPr>
          <a:xfrm>
            <a:off x="11365520" y="6601394"/>
            <a:ext cx="691528" cy="225208"/>
          </a:xfrm>
        </p:spPr>
        <p:txBody>
          <a:bodyPr/>
          <a:lstStyle/>
          <a:p>
            <a:pPr>
              <a:defRPr/>
            </a:pPr>
            <a:fld id="{D86952AE-CCA5-426C-8725-F6FE71C5FE4B}" type="slidenum">
              <a:rPr lang="en-GB" altLang="en-US" smtClean="0"/>
              <a:pPr>
                <a:defRPr/>
              </a:pPr>
              <a:t>8</a:t>
            </a:fld>
            <a:endParaRPr lang="en-GB" altLang="en-US"/>
          </a:p>
        </p:txBody>
      </p:sp>
      <p:sp>
        <p:nvSpPr>
          <p:cNvPr id="3" name="Rectangle: Rounded Corners 2">
            <a:extLst>
              <a:ext uri="{FF2B5EF4-FFF2-40B4-BE49-F238E27FC236}">
                <a16:creationId xmlns:a16="http://schemas.microsoft.com/office/drawing/2014/main" id="{4CCECF0A-FEF8-6460-7400-7F8E8CB623BB}"/>
              </a:ext>
            </a:extLst>
          </p:cNvPr>
          <p:cNvSpPr/>
          <p:nvPr/>
        </p:nvSpPr>
        <p:spPr>
          <a:xfrm>
            <a:off x="3162300" y="2077279"/>
            <a:ext cx="2244586" cy="164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Country team </a:t>
            </a:r>
          </a:p>
          <a:p>
            <a:pPr algn="ctr"/>
            <a:r>
              <a:rPr lang="en-US" sz="1400">
                <a:cs typeface="Arial"/>
              </a:rPr>
              <a:t>Rwanda </a:t>
            </a:r>
          </a:p>
          <a:p>
            <a:pPr algn="ctr"/>
            <a:r>
              <a:rPr lang="en-US" sz="1400">
                <a:cs typeface="Arial"/>
              </a:rPr>
              <a:t>Concorde, Anita, Thomas, Garam  </a:t>
            </a:r>
          </a:p>
        </p:txBody>
      </p:sp>
      <p:sp>
        <p:nvSpPr>
          <p:cNvPr id="6" name="Rectangle: Rounded Corners 5">
            <a:extLst>
              <a:ext uri="{FF2B5EF4-FFF2-40B4-BE49-F238E27FC236}">
                <a16:creationId xmlns:a16="http://schemas.microsoft.com/office/drawing/2014/main" id="{9FCF3077-0DE0-1E6A-0B8C-9D22B3D213AC}"/>
              </a:ext>
            </a:extLst>
          </p:cNvPr>
          <p:cNvSpPr/>
          <p:nvPr/>
        </p:nvSpPr>
        <p:spPr>
          <a:xfrm>
            <a:off x="462170" y="2077279"/>
            <a:ext cx="2244586" cy="164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Partner organization </a:t>
            </a:r>
          </a:p>
          <a:p>
            <a:pPr algn="ctr"/>
            <a:r>
              <a:rPr lang="en-US" sz="1400">
                <a:cs typeface="Arial"/>
              </a:rPr>
              <a:t>UNCTAD – </a:t>
            </a:r>
            <a:r>
              <a:rPr lang="en-US" sz="1400" err="1">
                <a:cs typeface="Arial"/>
              </a:rPr>
              <a:t>eRegistration</a:t>
            </a:r>
            <a:r>
              <a:rPr lang="en-US" sz="1400">
                <a:cs typeface="Arial"/>
              </a:rPr>
              <a:t> portal</a:t>
            </a:r>
          </a:p>
          <a:p>
            <a:pPr algn="ctr"/>
            <a:r>
              <a:rPr lang="en-US" sz="1400">
                <a:cs typeface="Arial"/>
              </a:rPr>
              <a:t>Circular economy ITU </a:t>
            </a:r>
          </a:p>
        </p:txBody>
      </p:sp>
      <p:sp>
        <p:nvSpPr>
          <p:cNvPr id="4" name="Rectangle: Rounded Corners 3">
            <a:extLst>
              <a:ext uri="{FF2B5EF4-FFF2-40B4-BE49-F238E27FC236}">
                <a16:creationId xmlns:a16="http://schemas.microsoft.com/office/drawing/2014/main" id="{FFD53018-F9DE-0B4C-647F-E54AD1F3F1F9}"/>
              </a:ext>
            </a:extLst>
          </p:cNvPr>
          <p:cNvSpPr/>
          <p:nvPr/>
        </p:nvSpPr>
        <p:spPr>
          <a:xfrm>
            <a:off x="5622234" y="2085561"/>
            <a:ext cx="2244586" cy="164823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0000"/>
              </a:lnSpc>
            </a:pPr>
            <a:r>
              <a:rPr lang="en-US" sz="1400">
                <a:cs typeface="Arial"/>
              </a:rPr>
              <a:t>Digital Country team </a:t>
            </a:r>
            <a:endParaRPr lang="en-US"/>
          </a:p>
          <a:p>
            <a:pPr algn="ctr">
              <a:lnSpc>
                <a:spcPct val="100000"/>
              </a:lnSpc>
            </a:pPr>
            <a:r>
              <a:rPr lang="en-US" sz="1400">
                <a:cs typeface="Arial"/>
              </a:rPr>
              <a:t>Rwanda </a:t>
            </a:r>
          </a:p>
          <a:p>
            <a:pPr algn="ctr">
              <a:lnSpc>
                <a:spcPct val="100000"/>
              </a:lnSpc>
            </a:pPr>
            <a:r>
              <a:rPr lang="en-US" sz="1200">
                <a:cs typeface="Arial"/>
              </a:rPr>
              <a:t>RISA ICT Authority, RURA EPR Service Owner, Ministry of environment</a:t>
            </a:r>
            <a:r>
              <a:rPr lang="en-US" sz="1400">
                <a:cs typeface="Arial"/>
              </a:rPr>
              <a:t> </a:t>
            </a:r>
          </a:p>
        </p:txBody>
      </p:sp>
      <p:sp>
        <p:nvSpPr>
          <p:cNvPr id="7" name="Rectangle: Rounded Corners 6">
            <a:extLst>
              <a:ext uri="{FF2B5EF4-FFF2-40B4-BE49-F238E27FC236}">
                <a16:creationId xmlns:a16="http://schemas.microsoft.com/office/drawing/2014/main" id="{4141DA7B-56A7-737F-A735-3C3A2D4C0275}"/>
              </a:ext>
            </a:extLst>
          </p:cNvPr>
          <p:cNvSpPr/>
          <p:nvPr/>
        </p:nvSpPr>
        <p:spPr>
          <a:xfrm>
            <a:off x="3162300" y="4214192"/>
            <a:ext cx="2244586" cy="1449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Technical and product design expertise from WG </a:t>
            </a:r>
            <a:endParaRPr lang="en-US" sz="1400"/>
          </a:p>
        </p:txBody>
      </p:sp>
      <p:sp>
        <p:nvSpPr>
          <p:cNvPr id="8" name="Rectangle: Rounded Corners 7">
            <a:extLst>
              <a:ext uri="{FF2B5EF4-FFF2-40B4-BE49-F238E27FC236}">
                <a16:creationId xmlns:a16="http://schemas.microsoft.com/office/drawing/2014/main" id="{1DA15029-9D3F-A0E3-EB65-97D2376928D7}"/>
              </a:ext>
            </a:extLst>
          </p:cNvPr>
          <p:cNvSpPr/>
          <p:nvPr/>
        </p:nvSpPr>
        <p:spPr>
          <a:xfrm>
            <a:off x="5622235" y="4263888"/>
            <a:ext cx="2244586" cy="1449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Coaching from other countries in specific topics </a:t>
            </a:r>
            <a:endParaRPr lang="en-US" sz="1400"/>
          </a:p>
        </p:txBody>
      </p:sp>
      <p:sp>
        <p:nvSpPr>
          <p:cNvPr id="9" name="Rectangle: Rounded Corners 8">
            <a:extLst>
              <a:ext uri="{FF2B5EF4-FFF2-40B4-BE49-F238E27FC236}">
                <a16:creationId xmlns:a16="http://schemas.microsoft.com/office/drawing/2014/main" id="{6B0913DB-0A34-ED3F-4828-87D75D36A4E2}"/>
              </a:ext>
            </a:extLst>
          </p:cNvPr>
          <p:cNvSpPr/>
          <p:nvPr/>
        </p:nvSpPr>
        <p:spPr>
          <a:xfrm>
            <a:off x="8314083" y="2077279"/>
            <a:ext cx="1441172" cy="4141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TBC </a:t>
            </a:r>
            <a:endParaRPr lang="en-US" sz="1400"/>
          </a:p>
        </p:txBody>
      </p:sp>
      <p:sp>
        <p:nvSpPr>
          <p:cNvPr id="10" name="Rectangle: Rounded Corners 9">
            <a:extLst>
              <a:ext uri="{FF2B5EF4-FFF2-40B4-BE49-F238E27FC236}">
                <a16:creationId xmlns:a16="http://schemas.microsoft.com/office/drawing/2014/main" id="{E7763F5A-77F8-914C-6C34-2C6C3C1CFBBB}"/>
              </a:ext>
            </a:extLst>
          </p:cNvPr>
          <p:cNvSpPr/>
          <p:nvPr/>
        </p:nvSpPr>
        <p:spPr>
          <a:xfrm>
            <a:off x="8314083" y="2565953"/>
            <a:ext cx="1441172" cy="4141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TBC</a:t>
            </a:r>
          </a:p>
        </p:txBody>
      </p:sp>
      <p:sp>
        <p:nvSpPr>
          <p:cNvPr id="11" name="Rectangle: Rounded Corners 10">
            <a:extLst>
              <a:ext uri="{FF2B5EF4-FFF2-40B4-BE49-F238E27FC236}">
                <a16:creationId xmlns:a16="http://schemas.microsoft.com/office/drawing/2014/main" id="{2D7378F3-5A2A-E78E-534B-BFB877682932}"/>
              </a:ext>
            </a:extLst>
          </p:cNvPr>
          <p:cNvSpPr/>
          <p:nvPr/>
        </p:nvSpPr>
        <p:spPr>
          <a:xfrm>
            <a:off x="8314083" y="3087756"/>
            <a:ext cx="1441172" cy="57978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cs typeface="Arial"/>
              </a:rPr>
              <a:t>TBC</a:t>
            </a:r>
            <a:endParaRPr lang="en-US"/>
          </a:p>
        </p:txBody>
      </p:sp>
      <p:sp>
        <p:nvSpPr>
          <p:cNvPr id="12" name="TextBox 11">
            <a:extLst>
              <a:ext uri="{FF2B5EF4-FFF2-40B4-BE49-F238E27FC236}">
                <a16:creationId xmlns:a16="http://schemas.microsoft.com/office/drawing/2014/main" id="{1202DA3A-D4B0-A567-105F-1A9F029FE031}"/>
              </a:ext>
            </a:extLst>
          </p:cNvPr>
          <p:cNvSpPr txBox="1"/>
          <p:nvPr/>
        </p:nvSpPr>
        <p:spPr>
          <a:xfrm>
            <a:off x="9927948" y="2307948"/>
            <a:ext cx="1567071" cy="16115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Overall </a:t>
            </a:r>
            <a:r>
              <a:rPr lang="en-US" sz="1400" err="1"/>
              <a:t>GovStack</a:t>
            </a:r>
            <a:r>
              <a:rPr lang="en-US" sz="1400"/>
              <a:t> TBC </a:t>
            </a:r>
            <a:endParaRPr lang="en-US" sz="1400">
              <a:cs typeface="Arial"/>
            </a:endParaRPr>
          </a:p>
          <a:p>
            <a:r>
              <a:rPr lang="en-US" sz="1400">
                <a:cs typeface="Arial"/>
              </a:rPr>
              <a:t>Use case – EPR Process RISA, RURA Service Owner</a:t>
            </a:r>
          </a:p>
        </p:txBody>
      </p:sp>
      <p:sp>
        <p:nvSpPr>
          <p:cNvPr id="15" name="Arrow: Up-Down 14">
            <a:extLst>
              <a:ext uri="{FF2B5EF4-FFF2-40B4-BE49-F238E27FC236}">
                <a16:creationId xmlns:a16="http://schemas.microsoft.com/office/drawing/2014/main" id="{5441F0A2-E052-E2BD-679B-D3085B044CBC}"/>
              </a:ext>
            </a:extLst>
          </p:cNvPr>
          <p:cNvSpPr/>
          <p:nvPr/>
        </p:nvSpPr>
        <p:spPr>
          <a:xfrm rot="5400000">
            <a:off x="2758058" y="2715320"/>
            <a:ext cx="380999" cy="48039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207309AE-0CC2-F763-B9E8-499FBF86DAFE}"/>
              </a:ext>
            </a:extLst>
          </p:cNvPr>
          <p:cNvSpPr/>
          <p:nvPr/>
        </p:nvSpPr>
        <p:spPr>
          <a:xfrm>
            <a:off x="3004930" y="1994451"/>
            <a:ext cx="4994412" cy="1921565"/>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FBF90317-D08D-54F4-F1E8-B3DAF2659E99}"/>
              </a:ext>
            </a:extLst>
          </p:cNvPr>
          <p:cNvSpPr/>
          <p:nvPr/>
        </p:nvSpPr>
        <p:spPr>
          <a:xfrm>
            <a:off x="5506277" y="1994451"/>
            <a:ext cx="6170542" cy="1921565"/>
          </a:xfrm>
          <a:prstGeom prst="roundRect">
            <a:avLst/>
          </a:pr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highlight>
                <a:srgbClr val="FFFF00"/>
              </a:highlight>
              <a:cs typeface="Arial"/>
            </a:endParaRPr>
          </a:p>
        </p:txBody>
      </p:sp>
      <p:sp>
        <p:nvSpPr>
          <p:cNvPr id="19" name="TextBox 18">
            <a:extLst>
              <a:ext uri="{FF2B5EF4-FFF2-40B4-BE49-F238E27FC236}">
                <a16:creationId xmlns:a16="http://schemas.microsoft.com/office/drawing/2014/main" id="{A7A71973-4ADE-7A10-9BFC-4F697B0C9902}"/>
              </a:ext>
            </a:extLst>
          </p:cNvPr>
          <p:cNvSpPr txBox="1"/>
          <p:nvPr/>
        </p:nvSpPr>
        <p:spPr>
          <a:xfrm>
            <a:off x="8223802" y="1630845"/>
            <a:ext cx="3075785" cy="309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C000"/>
                </a:solidFill>
              </a:rPr>
              <a:t>Rwanda digital ecosystem </a:t>
            </a:r>
          </a:p>
        </p:txBody>
      </p:sp>
      <p:sp>
        <p:nvSpPr>
          <p:cNvPr id="20" name="TextBox 19">
            <a:extLst>
              <a:ext uri="{FF2B5EF4-FFF2-40B4-BE49-F238E27FC236}">
                <a16:creationId xmlns:a16="http://schemas.microsoft.com/office/drawing/2014/main" id="{C0679E6B-D594-DE73-A650-D2147BFE10CC}"/>
              </a:ext>
            </a:extLst>
          </p:cNvPr>
          <p:cNvSpPr txBox="1"/>
          <p:nvPr/>
        </p:nvSpPr>
        <p:spPr>
          <a:xfrm>
            <a:off x="4128179" y="1517877"/>
            <a:ext cx="3097303" cy="309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err="1">
                <a:solidFill>
                  <a:srgbClr val="021C71"/>
                </a:solidFill>
              </a:rPr>
              <a:t>GovStack</a:t>
            </a:r>
            <a:r>
              <a:rPr lang="en-US" sz="1400">
                <a:solidFill>
                  <a:srgbClr val="021C71"/>
                </a:solidFill>
              </a:rPr>
              <a:t> Rwanda Core Team</a:t>
            </a:r>
          </a:p>
        </p:txBody>
      </p:sp>
      <p:sp>
        <p:nvSpPr>
          <p:cNvPr id="21" name="TextBox 20">
            <a:extLst>
              <a:ext uri="{FF2B5EF4-FFF2-40B4-BE49-F238E27FC236}">
                <a16:creationId xmlns:a16="http://schemas.microsoft.com/office/drawing/2014/main" id="{8CC06AFD-0C86-CBAA-878A-2D4DC41F696B}"/>
              </a:ext>
            </a:extLst>
          </p:cNvPr>
          <p:cNvSpPr txBox="1"/>
          <p:nvPr/>
        </p:nvSpPr>
        <p:spPr>
          <a:xfrm>
            <a:off x="9923808" y="2071894"/>
            <a:ext cx="1823831" cy="2784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Expected outcomes: </a:t>
            </a:r>
          </a:p>
        </p:txBody>
      </p:sp>
      <p:sp>
        <p:nvSpPr>
          <p:cNvPr id="25" name="Rectangle: Rounded Corners 24">
            <a:extLst>
              <a:ext uri="{FF2B5EF4-FFF2-40B4-BE49-F238E27FC236}">
                <a16:creationId xmlns:a16="http://schemas.microsoft.com/office/drawing/2014/main" id="{876F0AD2-56F8-2584-4002-9FCB9376A333}"/>
              </a:ext>
            </a:extLst>
          </p:cNvPr>
          <p:cNvSpPr/>
          <p:nvPr/>
        </p:nvSpPr>
        <p:spPr>
          <a:xfrm>
            <a:off x="3004930" y="1994452"/>
            <a:ext cx="4994412" cy="3992216"/>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C3321C1-817B-3BCE-E21D-1451F6F9639B}"/>
              </a:ext>
            </a:extLst>
          </p:cNvPr>
          <p:cNvSpPr txBox="1"/>
          <p:nvPr/>
        </p:nvSpPr>
        <p:spPr>
          <a:xfrm>
            <a:off x="329771" y="3969423"/>
            <a:ext cx="2743200" cy="736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1">
                    <a:lumMod val="50000"/>
                  </a:schemeClr>
                </a:solidFill>
              </a:rPr>
              <a:t>On going  </a:t>
            </a:r>
            <a:endParaRPr lang="en-US" sz="1600">
              <a:solidFill>
                <a:schemeClr val="bg1">
                  <a:lumMod val="50000"/>
                </a:schemeClr>
              </a:solidFill>
              <a:cs typeface="Arial"/>
            </a:endParaRPr>
          </a:p>
          <a:p>
            <a:pPr marL="285750" indent="-285750">
              <a:buFont typeface="Arial"/>
              <a:buChar char="•"/>
            </a:pPr>
            <a:r>
              <a:rPr lang="en-US" sz="1600">
                <a:solidFill>
                  <a:schemeClr val="bg1">
                    <a:lumMod val="50000"/>
                  </a:schemeClr>
                </a:solidFill>
                <a:cs typeface="Arial"/>
              </a:rPr>
              <a:t>EPR Process </a:t>
            </a:r>
          </a:p>
        </p:txBody>
      </p:sp>
      <p:sp>
        <p:nvSpPr>
          <p:cNvPr id="27" name="TextBox 26">
            <a:extLst>
              <a:ext uri="{FF2B5EF4-FFF2-40B4-BE49-F238E27FC236}">
                <a16:creationId xmlns:a16="http://schemas.microsoft.com/office/drawing/2014/main" id="{83196EE2-1194-D577-7F0F-3F3F5F627D30}"/>
              </a:ext>
            </a:extLst>
          </p:cNvPr>
          <p:cNvSpPr txBox="1"/>
          <p:nvPr/>
        </p:nvSpPr>
        <p:spPr>
          <a:xfrm>
            <a:off x="4026590" y="3786395"/>
            <a:ext cx="3198743" cy="415050"/>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Articulate the participation of the of experts from </a:t>
            </a:r>
            <a:r>
              <a:rPr lang="en-US" sz="1000" err="1"/>
              <a:t>GovStack</a:t>
            </a:r>
            <a:r>
              <a:rPr lang="en-US" sz="1000"/>
              <a:t> and other Government Digital Teams </a:t>
            </a:r>
          </a:p>
        </p:txBody>
      </p:sp>
      <p:cxnSp>
        <p:nvCxnSpPr>
          <p:cNvPr id="28" name="Straight Arrow Connector 27">
            <a:extLst>
              <a:ext uri="{FF2B5EF4-FFF2-40B4-BE49-F238E27FC236}">
                <a16:creationId xmlns:a16="http://schemas.microsoft.com/office/drawing/2014/main" id="{87C34EEF-02BB-0898-7ED9-907C45E6626D}"/>
              </a:ext>
            </a:extLst>
          </p:cNvPr>
          <p:cNvCxnSpPr/>
          <p:nvPr/>
        </p:nvCxnSpPr>
        <p:spPr>
          <a:xfrm flipH="1">
            <a:off x="3612875" y="3733800"/>
            <a:ext cx="4969" cy="4837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F3BE90A-244D-F682-0B03-C3226E99B7AB}"/>
              </a:ext>
            </a:extLst>
          </p:cNvPr>
          <p:cNvCxnSpPr>
            <a:cxnSpLocks/>
          </p:cNvCxnSpPr>
          <p:nvPr/>
        </p:nvCxnSpPr>
        <p:spPr>
          <a:xfrm flipH="1">
            <a:off x="7439440" y="3750365"/>
            <a:ext cx="4969" cy="4837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C5DAF8C-F6FE-80D1-2180-726D3418355E}"/>
              </a:ext>
            </a:extLst>
          </p:cNvPr>
          <p:cNvCxnSpPr>
            <a:cxnSpLocks/>
          </p:cNvCxnSpPr>
          <p:nvPr/>
        </p:nvCxnSpPr>
        <p:spPr>
          <a:xfrm flipV="1">
            <a:off x="5373757" y="4904960"/>
            <a:ext cx="251792" cy="132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FD0B444-C312-7BF6-BD90-CDA06E3F289B}"/>
              </a:ext>
            </a:extLst>
          </p:cNvPr>
          <p:cNvCxnSpPr>
            <a:cxnSpLocks/>
          </p:cNvCxnSpPr>
          <p:nvPr/>
        </p:nvCxnSpPr>
        <p:spPr>
          <a:xfrm flipV="1">
            <a:off x="5382039" y="2884003"/>
            <a:ext cx="251792" cy="132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6567A15-16B3-2365-BEFC-BF663C31E1BE}"/>
              </a:ext>
            </a:extLst>
          </p:cNvPr>
          <p:cNvSpPr txBox="1"/>
          <p:nvPr/>
        </p:nvSpPr>
        <p:spPr>
          <a:xfrm>
            <a:off x="8436823" y="4110825"/>
            <a:ext cx="2931736" cy="24756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1">
                    <a:lumMod val="50000"/>
                  </a:schemeClr>
                </a:solidFill>
              </a:rPr>
              <a:t>TBC Internal kick off with RISA </a:t>
            </a:r>
            <a:endParaRPr lang="en-US" sz="1600">
              <a:solidFill>
                <a:schemeClr val="bg1">
                  <a:lumMod val="50000"/>
                </a:schemeClr>
              </a:solidFill>
              <a:cs typeface="Arial"/>
            </a:endParaRPr>
          </a:p>
          <a:p>
            <a:pPr marL="285750" indent="-285750">
              <a:buFont typeface="Arial"/>
              <a:buChar char="•"/>
            </a:pPr>
            <a:r>
              <a:rPr lang="en-US" sz="1600">
                <a:solidFill>
                  <a:schemeClr val="bg1">
                    <a:lumMod val="50000"/>
                  </a:schemeClr>
                </a:solidFill>
                <a:cs typeface="Arial"/>
              </a:rPr>
              <a:t>Validate scope of the collaboration with RISA</a:t>
            </a:r>
          </a:p>
          <a:p>
            <a:pPr marL="285750" indent="-285750">
              <a:buFont typeface="Arial"/>
              <a:buChar char="•"/>
            </a:pPr>
            <a:r>
              <a:rPr lang="en-US" sz="1600">
                <a:solidFill>
                  <a:schemeClr val="bg1">
                    <a:lumMod val="50000"/>
                  </a:schemeClr>
                </a:solidFill>
                <a:cs typeface="Arial"/>
              </a:rPr>
              <a:t>What digital service standards shall be applied in the EPR process </a:t>
            </a:r>
          </a:p>
        </p:txBody>
      </p:sp>
    </p:spTree>
    <p:extLst>
      <p:ext uri="{BB962C8B-B14F-4D97-AF65-F5344CB8AC3E}">
        <p14:creationId xmlns:p14="http://schemas.microsoft.com/office/powerpoint/2010/main" val="1360216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FBF90317-D08D-54F4-F1E8-B3DAF2659E99}"/>
              </a:ext>
            </a:extLst>
          </p:cNvPr>
          <p:cNvSpPr/>
          <p:nvPr/>
        </p:nvSpPr>
        <p:spPr>
          <a:xfrm>
            <a:off x="5247040" y="2316533"/>
            <a:ext cx="4512996" cy="1929420"/>
          </a:xfrm>
          <a:prstGeom prst="roundRect">
            <a:avLst/>
          </a:pr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highlight>
                <a:srgbClr val="FFFF00"/>
              </a:highlight>
              <a:cs typeface="Arial"/>
            </a:endParaRPr>
          </a:p>
        </p:txBody>
      </p:sp>
      <p:sp>
        <p:nvSpPr>
          <p:cNvPr id="2" name="Titel 1">
            <a:extLst>
              <a:ext uri="{FF2B5EF4-FFF2-40B4-BE49-F238E27FC236}">
                <a16:creationId xmlns:a16="http://schemas.microsoft.com/office/drawing/2014/main" id="{F90FB05F-24EC-4299-87D1-999C675B0374}"/>
              </a:ext>
            </a:extLst>
          </p:cNvPr>
          <p:cNvSpPr>
            <a:spLocks noGrp="1"/>
          </p:cNvSpPr>
          <p:nvPr>
            <p:ph type="title"/>
          </p:nvPr>
        </p:nvSpPr>
        <p:spPr>
          <a:xfrm>
            <a:off x="250301" y="480732"/>
            <a:ext cx="11106341" cy="388220"/>
          </a:xfrm>
        </p:spPr>
        <p:txBody>
          <a:bodyPr/>
          <a:lstStyle/>
          <a:p>
            <a:r>
              <a:rPr lang="en-US" sz="2800"/>
              <a:t>Country engagement approach for Peru</a:t>
            </a:r>
            <a:endParaRPr lang="en-US"/>
          </a:p>
        </p:txBody>
      </p:sp>
      <p:sp>
        <p:nvSpPr>
          <p:cNvPr id="5" name="Foliennummernplatzhalter 4">
            <a:extLst>
              <a:ext uri="{FF2B5EF4-FFF2-40B4-BE49-F238E27FC236}">
                <a16:creationId xmlns:a16="http://schemas.microsoft.com/office/drawing/2014/main" id="{73B00E9A-A80E-4BE5-92F6-954D29621613}"/>
              </a:ext>
            </a:extLst>
          </p:cNvPr>
          <p:cNvSpPr>
            <a:spLocks noGrp="1"/>
          </p:cNvSpPr>
          <p:nvPr>
            <p:ph type="sldNum" sz="quarter" idx="16"/>
          </p:nvPr>
        </p:nvSpPr>
        <p:spPr>
          <a:xfrm>
            <a:off x="11365520" y="6601394"/>
            <a:ext cx="691528" cy="225208"/>
          </a:xfrm>
        </p:spPr>
        <p:txBody>
          <a:bodyPr/>
          <a:lstStyle/>
          <a:p>
            <a:pPr>
              <a:defRPr/>
            </a:pPr>
            <a:fld id="{D86952AE-CCA5-426C-8725-F6FE71C5FE4B}" type="slidenum">
              <a:rPr lang="en-GB" altLang="en-US" smtClean="0"/>
              <a:pPr>
                <a:defRPr/>
              </a:pPr>
              <a:t>9</a:t>
            </a:fld>
            <a:endParaRPr lang="en-GB" altLang="en-US"/>
          </a:p>
        </p:txBody>
      </p:sp>
      <p:sp>
        <p:nvSpPr>
          <p:cNvPr id="3" name="Rectangle: Rounded Corners 2">
            <a:extLst>
              <a:ext uri="{FF2B5EF4-FFF2-40B4-BE49-F238E27FC236}">
                <a16:creationId xmlns:a16="http://schemas.microsoft.com/office/drawing/2014/main" id="{4CCECF0A-FEF8-6460-7400-7F8E8CB623BB}"/>
              </a:ext>
            </a:extLst>
          </p:cNvPr>
          <p:cNvSpPr/>
          <p:nvPr/>
        </p:nvSpPr>
        <p:spPr>
          <a:xfrm>
            <a:off x="2903063" y="2399361"/>
            <a:ext cx="2244586" cy="164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Country team </a:t>
            </a:r>
          </a:p>
          <a:p>
            <a:pPr algn="ctr"/>
            <a:r>
              <a:rPr lang="en-US" sz="1400">
                <a:cs typeface="Arial"/>
              </a:rPr>
              <a:t>Peru </a:t>
            </a:r>
          </a:p>
          <a:p>
            <a:pPr algn="ctr"/>
            <a:r>
              <a:rPr lang="en-US" sz="1400">
                <a:cs typeface="Arial"/>
              </a:rPr>
              <a:t>Yola, Martha, Lac Reg Coord. </a:t>
            </a:r>
          </a:p>
        </p:txBody>
      </p:sp>
      <p:sp>
        <p:nvSpPr>
          <p:cNvPr id="6" name="Rectangle: Rounded Corners 5">
            <a:extLst>
              <a:ext uri="{FF2B5EF4-FFF2-40B4-BE49-F238E27FC236}">
                <a16:creationId xmlns:a16="http://schemas.microsoft.com/office/drawing/2014/main" id="{9FCF3077-0DE0-1E6A-0B8C-9D22B3D213AC}"/>
              </a:ext>
            </a:extLst>
          </p:cNvPr>
          <p:cNvSpPr/>
          <p:nvPr/>
        </p:nvSpPr>
        <p:spPr>
          <a:xfrm>
            <a:off x="202933" y="2399361"/>
            <a:ext cx="2244586" cy="164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cs typeface="Arial"/>
              </a:rPr>
              <a:t>Partner organization </a:t>
            </a:r>
          </a:p>
          <a:p>
            <a:pPr algn="ctr"/>
            <a:r>
              <a:rPr lang="en-US" sz="1400" dirty="0">
                <a:cs typeface="Arial"/>
              </a:rPr>
              <a:t>TBC</a:t>
            </a:r>
            <a:endParaRPr lang="en-US" dirty="0">
              <a:cs typeface="Arial"/>
            </a:endParaRPr>
          </a:p>
        </p:txBody>
      </p:sp>
      <p:sp>
        <p:nvSpPr>
          <p:cNvPr id="4" name="Rectangle: Rounded Corners 3">
            <a:extLst>
              <a:ext uri="{FF2B5EF4-FFF2-40B4-BE49-F238E27FC236}">
                <a16:creationId xmlns:a16="http://schemas.microsoft.com/office/drawing/2014/main" id="{FFD53018-F9DE-0B4C-647F-E54AD1F3F1F9}"/>
              </a:ext>
            </a:extLst>
          </p:cNvPr>
          <p:cNvSpPr/>
          <p:nvPr/>
        </p:nvSpPr>
        <p:spPr>
          <a:xfrm>
            <a:off x="5362997" y="2407643"/>
            <a:ext cx="2244586" cy="164823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0000"/>
              </a:lnSpc>
            </a:pPr>
            <a:r>
              <a:rPr lang="en-US" sz="1400">
                <a:cs typeface="Arial"/>
              </a:rPr>
              <a:t>Digital Country team </a:t>
            </a:r>
            <a:endParaRPr lang="en-US"/>
          </a:p>
          <a:p>
            <a:pPr algn="ctr">
              <a:lnSpc>
                <a:spcPct val="100000"/>
              </a:lnSpc>
            </a:pPr>
            <a:r>
              <a:rPr lang="en-US" sz="1400">
                <a:cs typeface="Arial"/>
              </a:rPr>
              <a:t>Peru </a:t>
            </a:r>
            <a:endParaRPr lang="en-US"/>
          </a:p>
          <a:p>
            <a:pPr algn="ctr">
              <a:lnSpc>
                <a:spcPct val="100000"/>
              </a:lnSpc>
            </a:pPr>
            <a:r>
              <a:rPr lang="en-US" sz="1200" err="1">
                <a:cs typeface="Arial"/>
              </a:rPr>
              <a:t>Marushka</a:t>
            </a:r>
            <a:r>
              <a:rPr lang="en-US" sz="1200">
                <a:cs typeface="Arial"/>
              </a:rPr>
              <a:t> </a:t>
            </a:r>
            <a:r>
              <a:rPr lang="en-US" sz="1200" err="1">
                <a:cs typeface="Arial"/>
              </a:rPr>
              <a:t>Chocobar</a:t>
            </a:r>
            <a:endParaRPr lang="en-US" err="1"/>
          </a:p>
        </p:txBody>
      </p:sp>
      <p:sp>
        <p:nvSpPr>
          <p:cNvPr id="7" name="Rectangle: Rounded Corners 6">
            <a:extLst>
              <a:ext uri="{FF2B5EF4-FFF2-40B4-BE49-F238E27FC236}">
                <a16:creationId xmlns:a16="http://schemas.microsoft.com/office/drawing/2014/main" id="{4141DA7B-56A7-737F-A735-3C3A2D4C0275}"/>
              </a:ext>
            </a:extLst>
          </p:cNvPr>
          <p:cNvSpPr/>
          <p:nvPr/>
        </p:nvSpPr>
        <p:spPr>
          <a:xfrm>
            <a:off x="2903063" y="4536274"/>
            <a:ext cx="2244586" cy="1449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Technical and product design expertise from WG </a:t>
            </a:r>
            <a:endParaRPr lang="en-US" sz="1400"/>
          </a:p>
        </p:txBody>
      </p:sp>
      <p:sp>
        <p:nvSpPr>
          <p:cNvPr id="8" name="Rectangle: Rounded Corners 7">
            <a:extLst>
              <a:ext uri="{FF2B5EF4-FFF2-40B4-BE49-F238E27FC236}">
                <a16:creationId xmlns:a16="http://schemas.microsoft.com/office/drawing/2014/main" id="{1DA15029-9D3F-A0E3-EB65-97D2376928D7}"/>
              </a:ext>
            </a:extLst>
          </p:cNvPr>
          <p:cNvSpPr/>
          <p:nvPr/>
        </p:nvSpPr>
        <p:spPr>
          <a:xfrm>
            <a:off x="5362998" y="4585970"/>
            <a:ext cx="2244586" cy="1449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Coaching from other countries in specific topics </a:t>
            </a:r>
            <a:endParaRPr lang="en-US" sz="1400"/>
          </a:p>
        </p:txBody>
      </p:sp>
      <p:sp>
        <p:nvSpPr>
          <p:cNvPr id="11" name="Rectangle: Rounded Corners 10">
            <a:extLst>
              <a:ext uri="{FF2B5EF4-FFF2-40B4-BE49-F238E27FC236}">
                <a16:creationId xmlns:a16="http://schemas.microsoft.com/office/drawing/2014/main" id="{2D7378F3-5A2A-E78E-534B-BFB877682932}"/>
              </a:ext>
            </a:extLst>
          </p:cNvPr>
          <p:cNvSpPr/>
          <p:nvPr/>
        </p:nvSpPr>
        <p:spPr>
          <a:xfrm>
            <a:off x="7968433" y="2506436"/>
            <a:ext cx="1441172" cy="57978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cs typeface="Arial"/>
              </a:rPr>
              <a:t>Gob.pe advisory board </a:t>
            </a:r>
            <a:endParaRPr lang="en-US"/>
          </a:p>
        </p:txBody>
      </p:sp>
      <p:sp>
        <p:nvSpPr>
          <p:cNvPr id="12" name="TextBox 11">
            <a:extLst>
              <a:ext uri="{FF2B5EF4-FFF2-40B4-BE49-F238E27FC236}">
                <a16:creationId xmlns:a16="http://schemas.microsoft.com/office/drawing/2014/main" id="{1202DA3A-D4B0-A567-105F-1A9F029FE031}"/>
              </a:ext>
            </a:extLst>
          </p:cNvPr>
          <p:cNvSpPr txBox="1"/>
          <p:nvPr/>
        </p:nvSpPr>
        <p:spPr>
          <a:xfrm>
            <a:off x="9998649" y="2386505"/>
            <a:ext cx="2038410" cy="3836948"/>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pPr>
            <a:r>
              <a:rPr lang="en-US" sz="800" b="0">
                <a:solidFill>
                  <a:schemeClr val="tx1"/>
                </a:solidFill>
                <a:cs typeface="Arial"/>
              </a:rPr>
              <a:t>Gov Ent Dig Architecture GW3</a:t>
            </a:r>
            <a:endParaRPr lang="en-US"/>
          </a:p>
          <a:p>
            <a:pPr>
              <a:lnSpc>
                <a:spcPct val="100000"/>
              </a:lnSpc>
            </a:pPr>
            <a:r>
              <a:rPr lang="en-US" sz="800" b="0">
                <a:solidFill>
                  <a:schemeClr val="tx1"/>
                </a:solidFill>
                <a:cs typeface="Arial"/>
              </a:rPr>
              <a:t>Digital security – GW3 vSpanish</a:t>
            </a:r>
          </a:p>
          <a:p>
            <a:pPr>
              <a:lnSpc>
                <a:spcPct val="100000"/>
              </a:lnSpc>
            </a:pPr>
            <a:r>
              <a:rPr lang="en-US" sz="800" b="0">
                <a:solidFill>
                  <a:schemeClr val="tx1"/>
                </a:solidFill>
                <a:cs typeface="Arial"/>
              </a:rPr>
              <a:t>IM – Migrating national interoperability platform – Should be GovStack compliance GW</a:t>
            </a:r>
          </a:p>
          <a:p>
            <a:pPr>
              <a:lnSpc>
                <a:spcPct val="100000"/>
              </a:lnSpc>
            </a:pPr>
            <a:r>
              <a:rPr lang="en-US" sz="800" b="0">
                <a:solidFill>
                  <a:schemeClr val="tx1"/>
                </a:solidFill>
                <a:ea typeface="+mn-lt"/>
                <a:cs typeface="+mn-lt"/>
              </a:rPr>
              <a:t>eSignature WG3 ok – DPG </a:t>
            </a:r>
            <a:endParaRPr lang="en-US" sz="800" b="0">
              <a:solidFill>
                <a:schemeClr val="tx1"/>
              </a:solidFill>
              <a:cs typeface="Arial"/>
            </a:endParaRPr>
          </a:p>
          <a:p>
            <a:pPr>
              <a:lnSpc>
                <a:spcPct val="100000"/>
              </a:lnSpc>
            </a:pPr>
            <a:r>
              <a:rPr lang="en-US" sz="800" b="0">
                <a:solidFill>
                  <a:schemeClr val="tx1"/>
                </a:solidFill>
                <a:ea typeface="+mn-lt"/>
                <a:cs typeface="+mn-lt"/>
              </a:rPr>
              <a:t>WF – WG </a:t>
            </a:r>
          </a:p>
          <a:p>
            <a:pPr>
              <a:lnSpc>
                <a:spcPct val="100000"/>
              </a:lnSpc>
            </a:pPr>
            <a:r>
              <a:rPr lang="en-US" sz="800" b="0">
                <a:solidFill>
                  <a:schemeClr val="tx1"/>
                </a:solidFill>
                <a:ea typeface="+mn-lt"/>
                <a:cs typeface="+mn-lt"/>
              </a:rPr>
              <a:t>Information consent - WG</a:t>
            </a:r>
            <a:endParaRPr lang="en-US" sz="800" b="0">
              <a:solidFill>
                <a:schemeClr val="tx1"/>
              </a:solidFill>
              <a:cs typeface="Arial"/>
            </a:endParaRPr>
          </a:p>
          <a:p>
            <a:pPr>
              <a:lnSpc>
                <a:spcPct val="100000"/>
              </a:lnSpc>
            </a:pPr>
            <a:r>
              <a:rPr lang="en-US" sz="800" b="0">
                <a:solidFill>
                  <a:schemeClr val="tx1"/>
                </a:solidFill>
                <a:ea typeface="+mn-lt"/>
                <a:cs typeface="+mn-lt"/>
              </a:rPr>
              <a:t>Reference implementations on Digital services </a:t>
            </a:r>
            <a:endParaRPr lang="en-US" sz="800" b="0">
              <a:solidFill>
                <a:schemeClr val="tx1"/>
              </a:solidFill>
              <a:cs typeface="Arial"/>
            </a:endParaRPr>
          </a:p>
          <a:p>
            <a:pPr>
              <a:lnSpc>
                <a:spcPct val="100000"/>
              </a:lnSpc>
            </a:pPr>
            <a:r>
              <a:rPr lang="en-US" sz="800" b="0">
                <a:solidFill>
                  <a:schemeClr val="tx1"/>
                </a:solidFill>
                <a:cs typeface="Arial"/>
              </a:rPr>
              <a:t>Payment Share use cases, municipality, taxes, police user journey y service design ready, business license user journey, service design, construction license to be done while we finish tendering </a:t>
            </a:r>
          </a:p>
          <a:p>
            <a:pPr>
              <a:lnSpc>
                <a:spcPct val="100000"/>
              </a:lnSpc>
            </a:pPr>
            <a:r>
              <a:rPr lang="en-US" sz="800" b="0">
                <a:solidFill>
                  <a:schemeClr val="tx1"/>
                </a:solidFill>
                <a:cs typeface="Arial"/>
              </a:rPr>
              <a:t>Currently using wallets </a:t>
            </a:r>
          </a:p>
          <a:p>
            <a:pPr>
              <a:lnSpc>
                <a:spcPct val="100000"/>
              </a:lnSpc>
            </a:pPr>
            <a:r>
              <a:rPr lang="en-US" sz="800" b="0">
                <a:solidFill>
                  <a:schemeClr val="tx1"/>
                </a:solidFill>
                <a:cs typeface="Arial"/>
              </a:rPr>
              <a:t>Registries ok</a:t>
            </a:r>
          </a:p>
          <a:p>
            <a:pPr>
              <a:lnSpc>
                <a:spcPct val="100000"/>
              </a:lnSpc>
            </a:pPr>
            <a:r>
              <a:rPr lang="en-US" sz="800" b="0">
                <a:solidFill>
                  <a:schemeClr val="tx1"/>
                </a:solidFill>
                <a:cs typeface="Arial"/>
              </a:rPr>
              <a:t>Evaluate functionalities to be second iteration of facilita </a:t>
            </a:r>
          </a:p>
        </p:txBody>
      </p:sp>
      <p:sp>
        <p:nvSpPr>
          <p:cNvPr id="15" name="Arrow: Up-Down 14">
            <a:extLst>
              <a:ext uri="{FF2B5EF4-FFF2-40B4-BE49-F238E27FC236}">
                <a16:creationId xmlns:a16="http://schemas.microsoft.com/office/drawing/2014/main" id="{5441F0A2-E052-E2BD-679B-D3085B044CBC}"/>
              </a:ext>
            </a:extLst>
          </p:cNvPr>
          <p:cNvSpPr/>
          <p:nvPr/>
        </p:nvSpPr>
        <p:spPr>
          <a:xfrm rot="5400000">
            <a:off x="2498821" y="3037402"/>
            <a:ext cx="380999" cy="48039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7A71973-4ADE-7A10-9BFC-4F697B0C9902}"/>
              </a:ext>
            </a:extLst>
          </p:cNvPr>
          <p:cNvSpPr txBox="1"/>
          <p:nvPr/>
        </p:nvSpPr>
        <p:spPr>
          <a:xfrm>
            <a:off x="7579637" y="1819381"/>
            <a:ext cx="2188095" cy="309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C000"/>
                </a:solidFill>
              </a:rPr>
              <a:t>Peru digital ecosystem </a:t>
            </a:r>
          </a:p>
        </p:txBody>
      </p:sp>
      <p:sp>
        <p:nvSpPr>
          <p:cNvPr id="20" name="TextBox 19">
            <a:extLst>
              <a:ext uri="{FF2B5EF4-FFF2-40B4-BE49-F238E27FC236}">
                <a16:creationId xmlns:a16="http://schemas.microsoft.com/office/drawing/2014/main" id="{C0679E6B-D594-DE73-A650-D2147BFE10CC}"/>
              </a:ext>
            </a:extLst>
          </p:cNvPr>
          <p:cNvSpPr txBox="1"/>
          <p:nvPr/>
        </p:nvSpPr>
        <p:spPr>
          <a:xfrm>
            <a:off x="3868942" y="1839959"/>
            <a:ext cx="3097303" cy="309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21C71"/>
                </a:solidFill>
              </a:rPr>
              <a:t>GovStack Peru Core Team</a:t>
            </a:r>
          </a:p>
        </p:txBody>
      </p:sp>
      <p:sp>
        <p:nvSpPr>
          <p:cNvPr id="21" name="TextBox 20">
            <a:extLst>
              <a:ext uri="{FF2B5EF4-FFF2-40B4-BE49-F238E27FC236}">
                <a16:creationId xmlns:a16="http://schemas.microsoft.com/office/drawing/2014/main" id="{8CC06AFD-0C86-CBAA-878A-2D4DC41F696B}"/>
              </a:ext>
            </a:extLst>
          </p:cNvPr>
          <p:cNvSpPr txBox="1"/>
          <p:nvPr/>
        </p:nvSpPr>
        <p:spPr>
          <a:xfrm>
            <a:off x="10002365" y="1836224"/>
            <a:ext cx="1823831" cy="2784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Expected outcomes: </a:t>
            </a:r>
          </a:p>
        </p:txBody>
      </p:sp>
      <p:sp>
        <p:nvSpPr>
          <p:cNvPr id="25" name="Rectangle: Rounded Corners 24">
            <a:extLst>
              <a:ext uri="{FF2B5EF4-FFF2-40B4-BE49-F238E27FC236}">
                <a16:creationId xmlns:a16="http://schemas.microsoft.com/office/drawing/2014/main" id="{876F0AD2-56F8-2584-4002-9FCB9376A333}"/>
              </a:ext>
            </a:extLst>
          </p:cNvPr>
          <p:cNvSpPr/>
          <p:nvPr/>
        </p:nvSpPr>
        <p:spPr>
          <a:xfrm>
            <a:off x="2745693" y="2316534"/>
            <a:ext cx="4994412" cy="3992216"/>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3196EE2-1194-D577-7F0F-3F3F5F627D30}"/>
              </a:ext>
            </a:extLst>
          </p:cNvPr>
          <p:cNvSpPr txBox="1"/>
          <p:nvPr/>
        </p:nvSpPr>
        <p:spPr>
          <a:xfrm>
            <a:off x="3767353" y="4108477"/>
            <a:ext cx="3198743" cy="415050"/>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Articulate the participation of the of experts from GovStack and other Government Digital Teams </a:t>
            </a:r>
          </a:p>
        </p:txBody>
      </p:sp>
      <p:cxnSp>
        <p:nvCxnSpPr>
          <p:cNvPr id="28" name="Straight Arrow Connector 27">
            <a:extLst>
              <a:ext uri="{FF2B5EF4-FFF2-40B4-BE49-F238E27FC236}">
                <a16:creationId xmlns:a16="http://schemas.microsoft.com/office/drawing/2014/main" id="{87C34EEF-02BB-0898-7ED9-907C45E6626D}"/>
              </a:ext>
            </a:extLst>
          </p:cNvPr>
          <p:cNvCxnSpPr/>
          <p:nvPr/>
        </p:nvCxnSpPr>
        <p:spPr>
          <a:xfrm flipH="1">
            <a:off x="3353638" y="4055882"/>
            <a:ext cx="4969" cy="4837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F3BE90A-244D-F682-0B03-C3226E99B7AB}"/>
              </a:ext>
            </a:extLst>
          </p:cNvPr>
          <p:cNvCxnSpPr>
            <a:cxnSpLocks/>
          </p:cNvCxnSpPr>
          <p:nvPr/>
        </p:nvCxnSpPr>
        <p:spPr>
          <a:xfrm flipH="1">
            <a:off x="7180203" y="4072447"/>
            <a:ext cx="4969" cy="4837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C5DAF8C-F6FE-80D1-2180-726D3418355E}"/>
              </a:ext>
            </a:extLst>
          </p:cNvPr>
          <p:cNvCxnSpPr>
            <a:cxnSpLocks/>
          </p:cNvCxnSpPr>
          <p:nvPr/>
        </p:nvCxnSpPr>
        <p:spPr>
          <a:xfrm flipV="1">
            <a:off x="5114520" y="5227042"/>
            <a:ext cx="251792" cy="132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FD0B444-C312-7BF6-BD90-CDA06E3F289B}"/>
              </a:ext>
            </a:extLst>
          </p:cNvPr>
          <p:cNvCxnSpPr>
            <a:cxnSpLocks/>
          </p:cNvCxnSpPr>
          <p:nvPr/>
        </p:nvCxnSpPr>
        <p:spPr>
          <a:xfrm flipV="1">
            <a:off x="5122802" y="3206085"/>
            <a:ext cx="251792" cy="132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7AFC61D-2979-59F4-F9AE-4138539B35D9}"/>
              </a:ext>
            </a:extLst>
          </p:cNvPr>
          <p:cNvSpPr txBox="1"/>
          <p:nvPr/>
        </p:nvSpPr>
        <p:spPr>
          <a:xfrm>
            <a:off x="199534" y="4135225"/>
            <a:ext cx="2028334" cy="5432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pPr>
            <a:r>
              <a:rPr lang="en-US" sz="1000" b="0">
                <a:solidFill>
                  <a:srgbClr val="7F85F5"/>
                </a:solidFill>
                <a:latin typeface="-apple-system"/>
                <a:hlinkClick r:id="rId2" tooltip="mailto:mvaldera@pcm.gob.pe"/>
              </a:rPr>
              <a:t>mvaldera@pcm.gob.pe</a:t>
            </a:r>
            <a:endParaRPr lang="en-US" b="0">
              <a:cs typeface="Arial"/>
            </a:endParaRPr>
          </a:p>
          <a:p>
            <a:pPr>
              <a:lnSpc>
                <a:spcPct val="100000"/>
              </a:lnSpc>
            </a:pPr>
            <a:r>
              <a:rPr lang="en-US" sz="1000" b="0" u="sng">
                <a:ea typeface="+mn-lt"/>
                <a:cs typeface="+mn-lt"/>
                <a:hlinkClick r:id="rId3"/>
              </a:rPr>
              <a:t>wdiaz@digital.gob.pe</a:t>
            </a:r>
            <a:endParaRPr lang="en-US" sz="1000" b="0">
              <a:cs typeface="Arial"/>
            </a:endParaRPr>
          </a:p>
        </p:txBody>
      </p:sp>
      <p:sp>
        <p:nvSpPr>
          <p:cNvPr id="22" name="Rectangle: Rounded Corners 21">
            <a:extLst>
              <a:ext uri="{FF2B5EF4-FFF2-40B4-BE49-F238E27FC236}">
                <a16:creationId xmlns:a16="http://schemas.microsoft.com/office/drawing/2014/main" id="{49270616-D175-5EA5-2AED-198F8C0B4AC6}"/>
              </a:ext>
            </a:extLst>
          </p:cNvPr>
          <p:cNvSpPr/>
          <p:nvPr/>
        </p:nvSpPr>
        <p:spPr>
          <a:xfrm>
            <a:off x="7999856" y="3276292"/>
            <a:ext cx="1441172" cy="57978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cs typeface="Arial"/>
              </a:rPr>
              <a:t>EE</a:t>
            </a:r>
          </a:p>
        </p:txBody>
      </p:sp>
    </p:spTree>
    <p:extLst>
      <p:ext uri="{BB962C8B-B14F-4D97-AF65-F5344CB8AC3E}">
        <p14:creationId xmlns:p14="http://schemas.microsoft.com/office/powerpoint/2010/main" val="3402457404"/>
      </p:ext>
    </p:extLst>
  </p:cSld>
  <p:clrMapOvr>
    <a:masterClrMapping/>
  </p:clrMapOvr>
</p:sld>
</file>

<file path=ppt/theme/theme1.xml><?xml version="1.0" encoding="utf-8"?>
<a:theme xmlns:a="http://schemas.openxmlformats.org/drawingml/2006/main" name="GovStack">
  <a:themeElements>
    <a:clrScheme name="GovStack_V01">
      <a:dk1>
        <a:sysClr val="windowText" lastClr="000000"/>
      </a:dk1>
      <a:lt1>
        <a:sysClr val="window" lastClr="FFFFFF"/>
      </a:lt1>
      <a:dk2>
        <a:srgbClr val="0A0050"/>
      </a:dk2>
      <a:lt2>
        <a:srgbClr val="FFFFFF"/>
      </a:lt2>
      <a:accent1>
        <a:srgbClr val="0A0050"/>
      </a:accent1>
      <a:accent2>
        <a:srgbClr val="2BC582"/>
      </a:accent2>
      <a:accent3>
        <a:srgbClr val="0539E3"/>
      </a:accent3>
      <a:accent4>
        <a:srgbClr val="FEC800"/>
      </a:accent4>
      <a:accent5>
        <a:srgbClr val="FF4042"/>
      </a:accent5>
      <a:accent6>
        <a:srgbClr val="C0C0C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GovStack_PPT_V07" id="{77E43CB3-4798-491E-AE5D-39A36F7139B4}" vid="{6788205E-1F02-42DC-A5BC-4008FFAA95DE}"/>
    </a:ext>
  </a:extLst>
</a:theme>
</file>

<file path=ppt/theme/theme2.xml><?xml version="1.0" encoding="utf-8"?>
<a:theme xmlns:a="http://schemas.openxmlformats.org/drawingml/2006/main" name="GovStack">
  <a:themeElements>
    <a:clrScheme name="GovStack_V01">
      <a:dk1>
        <a:srgbClr val="000000"/>
      </a:dk1>
      <a:lt1>
        <a:srgbClr val="FFFFFF"/>
      </a:lt1>
      <a:dk2>
        <a:srgbClr val="0A0050"/>
      </a:dk2>
      <a:lt2>
        <a:srgbClr val="FFFFFF"/>
      </a:lt2>
      <a:accent1>
        <a:srgbClr val="0A0050"/>
      </a:accent1>
      <a:accent2>
        <a:srgbClr val="2BC582"/>
      </a:accent2>
      <a:accent3>
        <a:srgbClr val="0539E3"/>
      </a:accent3>
      <a:accent4>
        <a:srgbClr val="FEC800"/>
      </a:accent4>
      <a:accent5>
        <a:srgbClr val="FF4042"/>
      </a:accent5>
      <a:accent6>
        <a:srgbClr val="C0C0C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ovStack">
  <a:themeElements>
    <a:clrScheme name="GovStack_V01">
      <a:dk1>
        <a:srgbClr val="000000"/>
      </a:dk1>
      <a:lt1>
        <a:srgbClr val="FFFFFF"/>
      </a:lt1>
      <a:dk2>
        <a:srgbClr val="0A0050"/>
      </a:dk2>
      <a:lt2>
        <a:srgbClr val="FFFFFF"/>
      </a:lt2>
      <a:accent1>
        <a:srgbClr val="0A0050"/>
      </a:accent1>
      <a:accent2>
        <a:srgbClr val="2BC582"/>
      </a:accent2>
      <a:accent3>
        <a:srgbClr val="0539E3"/>
      </a:accent3>
      <a:accent4>
        <a:srgbClr val="FEC800"/>
      </a:accent4>
      <a:accent5>
        <a:srgbClr val="FF4042"/>
      </a:accent5>
      <a:accent6>
        <a:srgbClr val="C0C0C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CA376798024CA49A3A797C0E05D78D8" ma:contentTypeVersion="15" ma:contentTypeDescription="Ein neues Dokument erstellen." ma:contentTypeScope="" ma:versionID="18bc0c63d4a938e68822b2f00ce4dd48">
  <xsd:schema xmlns:xsd="http://www.w3.org/2001/XMLSchema" xmlns:xs="http://www.w3.org/2001/XMLSchema" xmlns:p="http://schemas.microsoft.com/office/2006/metadata/properties" xmlns:ns2="5e58c661-37c7-4936-bd61-64aa89230a46" xmlns:ns3="5d0c0531-6303-4ea4-a3c6-627204459c6b" targetNamespace="http://schemas.microsoft.com/office/2006/metadata/properties" ma:root="true" ma:fieldsID="2a12d8a363384923fb32eeffc18e0a30" ns2:_="" ns3:_="">
    <xsd:import namespace="5e58c661-37c7-4936-bd61-64aa89230a46"/>
    <xsd:import namespace="5d0c0531-6303-4ea4-a3c6-627204459c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8c661-37c7-4936-bd61-64aa89230a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d0c0531-6303-4ea4-a3c6-627204459c6b"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f44388a3-0e3f-4387-ab5d-143183455153}" ma:internalName="TaxCatchAll" ma:showField="CatchAllData" ma:web="5d0c0531-6303-4ea4-a3c6-627204459c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e58c661-37c7-4936-bd61-64aa89230a46">
      <Terms xmlns="http://schemas.microsoft.com/office/infopath/2007/PartnerControls"/>
    </lcf76f155ced4ddcb4097134ff3c332f>
    <TaxCatchAll xmlns="5d0c0531-6303-4ea4-a3c6-627204459c6b" xsi:nil="true"/>
  </documentManagement>
</p:properties>
</file>

<file path=customXml/itemProps1.xml><?xml version="1.0" encoding="utf-8"?>
<ds:datastoreItem xmlns:ds="http://schemas.openxmlformats.org/officeDocument/2006/customXml" ds:itemID="{44BBDD45-9573-4D1F-9F21-31EB49B8E36F}">
  <ds:schemaRefs>
    <ds:schemaRef ds:uri="http://schemas.microsoft.com/sharepoint/v3/contenttype/forms"/>
  </ds:schemaRefs>
</ds:datastoreItem>
</file>

<file path=customXml/itemProps2.xml><?xml version="1.0" encoding="utf-8"?>
<ds:datastoreItem xmlns:ds="http://schemas.openxmlformats.org/officeDocument/2006/customXml" ds:itemID="{A15EF447-7BD5-4AEE-91E4-C0A8669307C4}">
  <ds:schemaRefs>
    <ds:schemaRef ds:uri="5d0c0531-6303-4ea4-a3c6-627204459c6b"/>
    <ds:schemaRef ds:uri="5e58c661-37c7-4936-bd61-64aa89230a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8E12FD1-44A1-42BC-BCEF-A77D942FC4B5}">
  <ds:schemaRefs>
    <ds:schemaRef ds:uri="5d0c0531-6303-4ea4-a3c6-627204459c6b"/>
    <ds:schemaRef ds:uri="5e58c661-37c7-4936-bd61-64aa89230a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GovStack_PPT_V07</Template>
  <Application>Microsoft Office PowerPoint</Application>
  <PresentationFormat>Widescreen</PresentationFormat>
  <Slides>30</Slides>
  <Notes>15</Notes>
  <HiddenSlides>0</HiddenSlide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GovStack</vt:lpstr>
      <vt:lpstr>GovStack</vt:lpstr>
      <vt:lpstr>GovStack</vt:lpstr>
      <vt:lpstr>Office Theme</vt:lpstr>
      <vt:lpstr>Country Engagement Implementation Framework</vt:lpstr>
      <vt:lpstr>PowerPoint Presentation</vt:lpstr>
      <vt:lpstr>HoA </vt:lpstr>
      <vt:lpstr>Countries we are currently collaborating with </vt:lpstr>
      <vt:lpstr>Country engagement approach for Egypt </vt:lpstr>
      <vt:lpstr>Partnership engagement approach for RedGealc</vt:lpstr>
      <vt:lpstr>Country engagement approach for Algeria</vt:lpstr>
      <vt:lpstr>Country engagement approach for Rwanda </vt:lpstr>
      <vt:lpstr>Country engagement approach for Peru</vt:lpstr>
      <vt:lpstr>Country engagement approach for Ukraine</vt:lpstr>
      <vt:lpstr>GovStack services &amp; partner ecosystem facilitates multi country assistance in the adoption of a BB approach</vt:lpstr>
      <vt:lpstr>Exercise</vt:lpstr>
      <vt:lpstr>Component: Strategy, Roadmap, EA, Governance (DIAL)</vt:lpstr>
      <vt:lpstr>Strategy, Roadmap, EA, Governance</vt:lpstr>
      <vt:lpstr>Digital Government Infrastructure and Services</vt:lpstr>
      <vt:lpstr>C2: Digital Government Infrastructure and Services – Overall process and components</vt:lpstr>
      <vt:lpstr>C2: Digital Government Infrastructure and Services – Overall process and components</vt:lpstr>
      <vt:lpstr>C2: Digital Government Infrastructure and Services</vt:lpstr>
      <vt:lpstr>C2: Digital Government Infrastructure and Services</vt:lpstr>
      <vt:lpstr>C2: Digital Government Infrastructure and Services</vt:lpstr>
      <vt:lpstr>C2: Digital Government Infrastructure and Services</vt:lpstr>
      <vt:lpstr>C2: Digital Government Infrastructure and Services</vt:lpstr>
      <vt:lpstr>C2: Digital Government Infrastructure and Services</vt:lpstr>
      <vt:lpstr>C2: Digital Government Infrastructure and Services</vt:lpstr>
      <vt:lpstr>Component: Capacity development (GIZ)</vt:lpstr>
      <vt:lpstr>Capacity Building: Target Group &amp; Activities</vt:lpstr>
      <vt:lpstr>C3: Capacity Development</vt:lpstr>
      <vt:lpstr>C3: Capacity Development</vt:lpstr>
      <vt:lpstr>C3: Capacity Development</vt:lpstr>
      <vt:lpstr>Capacity Building: Potential Implementing Partner</vt:lpstr>
    </vt:vector>
  </TitlesOfParts>
  <Company>MFA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Külli Kruusla</dc:creator>
  <cp:revision>105</cp:revision>
  <dcterms:created xsi:type="dcterms:W3CDTF">2021-05-24T11:44:17Z</dcterms:created>
  <dcterms:modified xsi:type="dcterms:W3CDTF">2022-08-29T08:58:45Z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0x010100CCA376798024CA49A3A797C0E05D78D8</vt:lpwstr>
  </property>
  <property fmtid="{D5CDD505-2E9C-101B-9397-08002B2CF9AE}" pid="3" name="MediaServiceImageTags">
    <vt:lpwstr/>
  </property>
</Properties>
</file>