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3"/>
  </p:notesMasterIdLst>
  <p:sldIdLst>
    <p:sldId id="256" r:id="rId5"/>
    <p:sldId id="259" r:id="rId6"/>
    <p:sldId id="260" r:id="rId7"/>
    <p:sldId id="261" r:id="rId8"/>
    <p:sldId id="964" r:id="rId9"/>
    <p:sldId id="935" r:id="rId10"/>
    <p:sldId id="264" r:id="rId11"/>
    <p:sldId id="265" r:id="rId12"/>
    <p:sldId id="967" r:id="rId13"/>
    <p:sldId id="938" r:id="rId14"/>
    <p:sldId id="939" r:id="rId15"/>
    <p:sldId id="958" r:id="rId16"/>
    <p:sldId id="942" r:id="rId17"/>
    <p:sldId id="940" r:id="rId18"/>
    <p:sldId id="959" r:id="rId19"/>
    <p:sldId id="962" r:id="rId20"/>
    <p:sldId id="944" r:id="rId21"/>
    <p:sldId id="267" r:id="rId22"/>
    <p:sldId id="943" r:id="rId23"/>
    <p:sldId id="960" r:id="rId24"/>
    <p:sldId id="949" r:id="rId25"/>
    <p:sldId id="950" r:id="rId26"/>
    <p:sldId id="951" r:id="rId27"/>
    <p:sldId id="966" r:id="rId28"/>
    <p:sldId id="931" r:id="rId29"/>
    <p:sldId id="957" r:id="rId30"/>
    <p:sldId id="915" r:id="rId31"/>
    <p:sldId id="914" r:id="rId32"/>
    <p:sldId id="952" r:id="rId33"/>
    <p:sldId id="965" r:id="rId34"/>
    <p:sldId id="282" r:id="rId35"/>
    <p:sldId id="289" r:id="rId36"/>
    <p:sldId id="953" r:id="rId37"/>
    <p:sldId id="954" r:id="rId38"/>
    <p:sldId id="955" r:id="rId39"/>
    <p:sldId id="946" r:id="rId40"/>
    <p:sldId id="956" r:id="rId41"/>
    <p:sldId id="937" r:id="rId42"/>
  </p:sldIdLst>
  <p:sldSz cx="12192000" cy="6858000"/>
  <p:notesSz cx="6858000" cy="9144000"/>
  <p:defaultTextStyle>
    <a:defPPr>
      <a:defRPr lang="de-DE"/>
    </a:defPPr>
    <a:lvl1pPr marL="0" indent="0" algn="l" defTabSz="914400" rtl="0" eaLnBrk="1" latinLnBrk="0" hangingPunct="1">
      <a:lnSpc>
        <a:spcPct val="109000"/>
      </a:lnSpc>
      <a:spcBef>
        <a:spcPts val="1000"/>
      </a:spcBef>
      <a:spcAft>
        <a:spcPts val="0"/>
      </a:spcAft>
      <a:buFontTx/>
      <a:buNone/>
      <a:defRPr sz="2000" b="1" kern="1200">
        <a:solidFill>
          <a:schemeClr val="accent3"/>
        </a:solidFill>
        <a:latin typeface="+mn-lt"/>
        <a:ea typeface="+mn-ea"/>
        <a:cs typeface="+mn-cs"/>
      </a:defRPr>
    </a:lvl1pPr>
    <a:lvl2pPr marL="0" indent="0" algn="l" defTabSz="914400" rtl="0" eaLnBrk="1" latinLnBrk="0" hangingPunct="1">
      <a:lnSpc>
        <a:spcPct val="109000"/>
      </a:lnSpc>
      <a:spcBef>
        <a:spcPts val="1000"/>
      </a:spcBef>
      <a:spcAft>
        <a:spcPts val="0"/>
      </a:spcAft>
      <a:buFontTx/>
      <a:buNone/>
      <a:defRPr sz="2000" kern="1200">
        <a:solidFill>
          <a:schemeClr val="tx1"/>
        </a:solidFill>
        <a:latin typeface="+mn-lt"/>
        <a:ea typeface="+mn-ea"/>
        <a:cs typeface="+mn-cs"/>
      </a:defRPr>
    </a:lvl2pPr>
    <a:lvl3pPr marL="36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2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109000"/>
      </a:lnSpc>
      <a:spcBef>
        <a:spcPts val="800"/>
      </a:spcBef>
      <a:spcAft>
        <a:spcPts val="0"/>
      </a:spcAft>
      <a:buFontTx/>
      <a:buNone/>
      <a:defRPr sz="1700" b="1" kern="1200">
        <a:solidFill>
          <a:schemeClr val="accent3"/>
        </a:solidFill>
        <a:latin typeface="+mn-lt"/>
        <a:ea typeface="+mn-ea"/>
        <a:cs typeface="+mn-cs"/>
      </a:defRPr>
    </a:lvl5pPr>
    <a:lvl6pPr marL="0" indent="0" algn="l" defTabSz="914400" rtl="0" eaLnBrk="1" latinLnBrk="0" hangingPunct="1">
      <a:lnSpc>
        <a:spcPct val="109000"/>
      </a:lnSpc>
      <a:spcBef>
        <a:spcPts val="800"/>
      </a:spcBef>
      <a:spcAft>
        <a:spcPts val="0"/>
      </a:spcAft>
      <a:buFontTx/>
      <a:buNone/>
      <a:defRPr sz="1700" kern="1200" baseline="0">
        <a:solidFill>
          <a:schemeClr val="tx1"/>
        </a:solidFill>
        <a:latin typeface="+mn-lt"/>
        <a:ea typeface="+mn-ea"/>
        <a:cs typeface="+mn-cs"/>
      </a:defRPr>
    </a:lvl6pPr>
    <a:lvl7pPr marL="36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7pPr>
    <a:lvl8pPr marL="72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8pPr>
    <a:lvl9pPr marL="0" indent="0" algn="l" defTabSz="914400" rtl="0" eaLnBrk="1" latinLnBrk="0" hangingPunct="1">
      <a:lnSpc>
        <a:spcPct val="109000"/>
      </a:lnSpc>
      <a:spcBef>
        <a:spcPts val="0"/>
      </a:spcBef>
      <a:buFontTx/>
      <a:buNone/>
      <a:defRPr sz="15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rman Kong" initials="SK" lastIdx="16" clrIdx="0">
    <p:extLst>
      <p:ext uri="{19B8F6BF-5375-455C-9EA6-DF929625EA0E}">
        <p15:presenceInfo xmlns:p15="http://schemas.microsoft.com/office/powerpoint/2012/main" userId="S::SKong@unfoundation.org::17c2f438-2019-4fb0-9d66-c76d0c06b35a" providerId="AD"/>
      </p:ext>
    </p:extLst>
  </p:cmAuthor>
  <p:cmAuthor id="2" name="Caitlin Flattery" initials="CF" lastIdx="2" clrIdx="1">
    <p:extLst>
      <p:ext uri="{19B8F6BF-5375-455C-9EA6-DF929625EA0E}">
        <p15:presenceInfo xmlns:p15="http://schemas.microsoft.com/office/powerpoint/2012/main" userId="S::CFlattery@unfoundation.org::28a972eb-33e9-40ca-ade0-982b2c3f2c80" providerId="AD"/>
      </p:ext>
    </p:extLst>
  </p:cmAuthor>
  <p:cmAuthor id="3" name="Kate Wilson" initials="KW" lastIdx="1" clrIdx="2">
    <p:extLst>
      <p:ext uri="{19B8F6BF-5375-455C-9EA6-DF929625EA0E}">
        <p15:presenceInfo xmlns:p15="http://schemas.microsoft.com/office/powerpoint/2012/main" userId="S::kwilson@unfoundation.org::a5aeceb1-8b8a-4415-be6a-90d9c1428e0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39E3"/>
    <a:srgbClr val="0D0461"/>
    <a:srgbClr val="0E0562"/>
    <a:srgbClr val="0538E2"/>
    <a:srgbClr val="D5D5D5"/>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237E8A4-4A49-4836-8184-16D3FCB2987B}">
  <a:tblStyle styleId="{9237E8A4-4A49-4836-8184-16D3FCB2987B}" styleName="GovStack Table">
    <a:tblBg/>
    <a:wholeTbl>
      <a:tcTxStyle b="off" i="off">
        <a:fontRef idx="minor"/>
        <a:schemeClr val="accent3"/>
      </a:tcTxStyle>
      <a:tcStyle>
        <a:tcBdr>
          <a:left>
            <a:ln>
              <a:noFill/>
            </a:ln>
          </a:left>
          <a:right>
            <a:ln>
              <a:noFill/>
            </a:ln>
          </a:right>
          <a:top>
            <a:ln w="38100" cap="flat" cmpd="sng" algn="ctr">
              <a:solidFill>
                <a:schemeClr val="accent3"/>
              </a:solidFill>
              <a:prstDash val="solid"/>
            </a:ln>
          </a:top>
          <a:bottom>
            <a:ln>
              <a:noFill/>
            </a:ln>
          </a:bottom>
          <a:insideH>
            <a:ln w="6350" cap="flat" cmpd="sng" algn="ctr">
              <a:solidFill>
                <a:schemeClr val="accent3"/>
              </a:solidFill>
              <a:prstDash val="solid"/>
            </a:ln>
          </a:insideH>
          <a:insideV>
            <a:ln w="6350" cap="flat" cmpd="sng" algn="ctr">
              <a:solidFill>
                <a:schemeClr val="accent3"/>
              </a:solidFill>
              <a:prstDash val="solid"/>
            </a:ln>
          </a:insideV>
          <a:tl2br>
            <a:ln>
              <a:noFill/>
            </a:ln>
          </a:tl2br>
          <a:tr2bl>
            <a:ln>
              <a:noFill/>
            </a:ln>
          </a:tr2bl>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TxStyle b="on" i="off">
        <a:fontRef idx="major"/>
      </a:tcTxStyle>
      <a:tcStyle>
        <a:tcBdr/>
      </a:tcStyle>
    </a:lastRow>
    <a:seCell>
      <a:tcStyle>
        <a:tcBdr/>
      </a:tcStyle>
    </a:seCell>
    <a:swCell>
      <a:tcStyle>
        <a:tcBdr/>
      </a:tcStyle>
    </a:swCell>
    <a:firstRow>
      <a:tcTxStyle b="on" i="off">
        <a:fontRef idx="major"/>
      </a:tcTxStyle>
      <a:tcStyle>
        <a:tcBdr/>
      </a:tcStyle>
    </a:firstRow>
    <a:neCell>
      <a:tcStyle>
        <a:tcBdr/>
      </a:tcStyle>
    </a:neCell>
    <a:nwCell>
      <a:tcStyle>
        <a:tcBdr/>
      </a:tcStyle>
    </a:nwCell>
    <a:extLst/>
  </a:tblStyle>
  <a:tblStyle styleId="{A98AB009-C835-406C-8BDB-10D3BC2021F7}" styleName="GovStack Heavy Table">
    <a:tblBg/>
    <a:wholeTbl>
      <a:tcTxStyle b="on" i="off">
        <a:fontRef idx="major"/>
        <a:schemeClr val="accent3"/>
      </a:tcTxStyle>
      <a:tcStyle>
        <a:tcBdr>
          <a:left>
            <a:ln>
              <a:noFill/>
            </a:ln>
          </a:left>
          <a:right>
            <a:ln>
              <a:noFill/>
            </a:ln>
          </a:right>
          <a:top>
            <a:ln w="38100" cap="flat" cmpd="sng" algn="ctr">
              <a:solidFill>
                <a:schemeClr val="accent3"/>
              </a:solidFill>
              <a:prstDash val="solid"/>
            </a:ln>
          </a:top>
          <a:bottom>
            <a:ln w="38100" cap="flat" cmpd="sng" algn="ctr">
              <a:solidFill>
                <a:schemeClr val="accent3"/>
              </a:solidFill>
              <a:prstDash val="solid"/>
            </a:ln>
          </a:bottom>
          <a:insideH>
            <a:ln w="38100" cap="flat" cmpd="sng" algn="ctr">
              <a:solidFill>
                <a:schemeClr val="accent3"/>
              </a:solidFill>
              <a:prstDash val="solid"/>
            </a:ln>
          </a:insideH>
          <a:insideV>
            <a:ln w="6350" cap="flat" cmpd="sng" algn="ctr">
              <a:solidFill>
                <a:schemeClr val="accent3"/>
              </a:solidFill>
              <a:prstDash val="solid"/>
            </a:ln>
          </a:insideV>
          <a:tl2br>
            <a:ln>
              <a:noFill/>
            </a:ln>
          </a:tl2br>
          <a:tr2bl>
            <a:ln>
              <a:noFill/>
            </a:ln>
          </a:tr2bl>
        </a:tcBdr>
        <a:fill>
          <a:noFill/>
        </a:fill>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extLst/>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35" autoAdjust="0"/>
    <p:restoredTop sz="90553" autoAdjust="0"/>
  </p:normalViewPr>
  <p:slideViewPr>
    <p:cSldViewPr snapToGrid="0" showGuides="1">
      <p:cViewPr varScale="1">
        <p:scale>
          <a:sx n="60" d="100"/>
          <a:sy n="60" d="100"/>
        </p:scale>
        <p:origin x="1008"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diagrams/_rels/data1.xml.rels><?xml version="1.0" encoding="UTF-8" standalone="yes"?>
<Relationships xmlns="http://schemas.openxmlformats.org/package/2006/relationships"><Relationship Id="rId1" Type="http://schemas.openxmlformats.org/officeDocument/2006/relationships/hyperlink" Target="https://app.leverist.de/opportunities/capabilities-to-develop-integrated-digital-government-services-and-platforms"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https://app.leverist.de/opportunities/capabilities-to-develop-integrated-digital-government-services-and-platform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B56F00-A948-4CE0-AC96-B706617920E9}" type="doc">
      <dgm:prSet loTypeId="urn:microsoft.com/office/officeart/2005/8/layout/chevron2" loCatId="list" qsTypeId="urn:microsoft.com/office/officeart/2005/8/quickstyle/simple2" qsCatId="simple" csTypeId="urn:microsoft.com/office/officeart/2005/8/colors/accent1_2" csCatId="accent1" phldr="1"/>
      <dgm:spPr/>
      <dgm:t>
        <a:bodyPr/>
        <a:lstStyle/>
        <a:p>
          <a:endParaRPr lang="en-US"/>
        </a:p>
      </dgm:t>
    </dgm:pt>
    <dgm:pt modelId="{DD991A3F-71EC-4BE6-83D0-DDE50F27D0BC}">
      <dgm:prSet phldrT="[Text]" custT="1"/>
      <dgm:spPr/>
      <dgm:t>
        <a:bodyPr/>
        <a:lstStyle/>
        <a:p>
          <a:pPr marL="0" algn="ctr">
            <a:lnSpc>
              <a:spcPct val="100000"/>
            </a:lnSpc>
            <a:spcAft>
              <a:spcPts val="0"/>
            </a:spcAft>
          </a:pPr>
          <a:r>
            <a:rPr lang="en-US" sz="1200" b="1" dirty="0"/>
            <a:t>PHASE iii:</a:t>
          </a:r>
        </a:p>
        <a:p>
          <a:pPr marL="0" algn="ctr">
            <a:lnSpc>
              <a:spcPct val="100000"/>
            </a:lnSpc>
            <a:spcAft>
              <a:spcPts val="0"/>
            </a:spcAft>
          </a:pPr>
          <a:r>
            <a:rPr lang="en-US" sz="1200" b="1" dirty="0"/>
            <a:t>Platform</a:t>
          </a:r>
        </a:p>
      </dgm:t>
    </dgm:pt>
    <dgm:pt modelId="{0F36B2AD-2263-4D65-995E-AF696A960BFF}" type="parTrans" cxnId="{275DD062-7224-44B7-A66A-47F8F86EB642}">
      <dgm:prSet/>
      <dgm:spPr/>
      <dgm:t>
        <a:bodyPr/>
        <a:lstStyle/>
        <a:p>
          <a:endParaRPr lang="en-US" sz="1400"/>
        </a:p>
      </dgm:t>
    </dgm:pt>
    <dgm:pt modelId="{979AC672-394C-4CFC-B3B1-BA5462FE168A}" type="sibTrans" cxnId="{275DD062-7224-44B7-A66A-47F8F86EB642}">
      <dgm:prSet/>
      <dgm:spPr/>
      <dgm:t>
        <a:bodyPr/>
        <a:lstStyle/>
        <a:p>
          <a:endParaRPr lang="en-US" sz="1400"/>
        </a:p>
      </dgm:t>
    </dgm:pt>
    <dgm:pt modelId="{56D9B020-D55C-4B6C-9677-89AAD3CC5BB6}">
      <dgm:prSet phldrT="[Text]" custT="1"/>
      <dgm:spPr/>
      <dgm:t>
        <a:bodyPr/>
        <a:lstStyle/>
        <a:p>
          <a:pPr marL="0" algn="ctr">
            <a:lnSpc>
              <a:spcPct val="100000"/>
            </a:lnSpc>
          </a:pPr>
          <a:r>
            <a:rPr lang="en-US" sz="1200" b="1" dirty="0"/>
            <a:t>Phase ii: Procurement</a:t>
          </a:r>
        </a:p>
      </dgm:t>
    </dgm:pt>
    <dgm:pt modelId="{16F0FCE2-1D22-4172-B585-A1D8EB481A73}" type="sibTrans" cxnId="{70DDEC05-B9E1-49C5-AB3F-F3047B78757A}">
      <dgm:prSet/>
      <dgm:spPr/>
      <dgm:t>
        <a:bodyPr/>
        <a:lstStyle/>
        <a:p>
          <a:endParaRPr lang="en-US" sz="1400"/>
        </a:p>
      </dgm:t>
    </dgm:pt>
    <dgm:pt modelId="{21A39A80-0ED9-4BBC-A5F4-BAD306F7B185}" type="parTrans" cxnId="{70DDEC05-B9E1-49C5-AB3F-F3047B78757A}">
      <dgm:prSet/>
      <dgm:spPr/>
      <dgm:t>
        <a:bodyPr/>
        <a:lstStyle/>
        <a:p>
          <a:endParaRPr lang="en-US" sz="1400"/>
        </a:p>
      </dgm:t>
    </dgm:pt>
    <dgm:pt modelId="{7FB5D11D-B520-476D-9912-BA2B83F7DFFD}">
      <dgm:prSet custT="1"/>
      <dgm:spPr/>
      <dgm:t>
        <a:bodyPr/>
        <a:lstStyle/>
        <a:p>
          <a:r>
            <a:rPr lang="en-US" sz="1400" dirty="0">
              <a:solidFill>
                <a:schemeClr val="tx2"/>
              </a:solidFill>
            </a:rPr>
            <a:t>Architecture blueprint</a:t>
          </a:r>
        </a:p>
      </dgm:t>
    </dgm:pt>
    <dgm:pt modelId="{91079DC3-C811-4430-A8FF-EA8D68D66D77}" type="parTrans" cxnId="{23897F16-A863-41BF-ACC4-09D4F1625B6C}">
      <dgm:prSet/>
      <dgm:spPr/>
      <dgm:t>
        <a:bodyPr/>
        <a:lstStyle/>
        <a:p>
          <a:endParaRPr lang="en-US" sz="1400"/>
        </a:p>
      </dgm:t>
    </dgm:pt>
    <dgm:pt modelId="{10A66C4D-A60E-4E8F-8B8E-BBF9A8D27C20}" type="sibTrans" cxnId="{23897F16-A863-41BF-ACC4-09D4F1625B6C}">
      <dgm:prSet/>
      <dgm:spPr/>
      <dgm:t>
        <a:bodyPr/>
        <a:lstStyle/>
        <a:p>
          <a:endParaRPr lang="en-US" sz="1400"/>
        </a:p>
      </dgm:t>
    </dgm:pt>
    <dgm:pt modelId="{B6CCB62F-E3A3-40BC-A3A0-F82C60486138}">
      <dgm:prSet custT="1"/>
      <dgm:spPr/>
      <dgm:t>
        <a:bodyPr/>
        <a:lstStyle/>
        <a:p>
          <a:r>
            <a:rPr lang="en-US" sz="1400" dirty="0">
              <a:solidFill>
                <a:schemeClr val="tx2"/>
              </a:solidFill>
            </a:rPr>
            <a:t>Business requirements and technical specifications for 10-12 </a:t>
          </a:r>
          <a:r>
            <a:rPr lang="en-US" sz="1400" i="1" dirty="0">
              <a:solidFill>
                <a:schemeClr val="tx2"/>
              </a:solidFill>
            </a:rPr>
            <a:t>Building Blocks</a:t>
          </a:r>
        </a:p>
      </dgm:t>
    </dgm:pt>
    <dgm:pt modelId="{3321864F-265C-4759-8D8B-C17163CAF8EC}" type="parTrans" cxnId="{62829CBE-8D9F-458A-A63C-1DD4AF1EE4D3}">
      <dgm:prSet/>
      <dgm:spPr/>
      <dgm:t>
        <a:bodyPr/>
        <a:lstStyle/>
        <a:p>
          <a:endParaRPr lang="en-US" sz="1400"/>
        </a:p>
      </dgm:t>
    </dgm:pt>
    <dgm:pt modelId="{7B853042-AEEE-4897-9989-92A7613A4183}" type="sibTrans" cxnId="{62829CBE-8D9F-458A-A63C-1DD4AF1EE4D3}">
      <dgm:prSet/>
      <dgm:spPr/>
      <dgm:t>
        <a:bodyPr/>
        <a:lstStyle/>
        <a:p>
          <a:endParaRPr lang="en-US" sz="1400"/>
        </a:p>
      </dgm:t>
    </dgm:pt>
    <dgm:pt modelId="{5F93CD30-5B84-4863-96CE-101D0AD58436}">
      <dgm:prSet custT="1"/>
      <dgm:spPr/>
      <dgm:t>
        <a:bodyPr/>
        <a:lstStyle/>
        <a:p>
          <a:r>
            <a:rPr lang="en-US" sz="1400" i="0" dirty="0">
              <a:solidFill>
                <a:schemeClr val="tx2"/>
              </a:solidFill>
            </a:rPr>
            <a:t>Accompanying open API conditions</a:t>
          </a:r>
          <a:endParaRPr lang="en-US" sz="1400" dirty="0">
            <a:solidFill>
              <a:schemeClr val="tx2"/>
            </a:solidFill>
          </a:endParaRPr>
        </a:p>
      </dgm:t>
    </dgm:pt>
    <dgm:pt modelId="{AB659306-6A0D-4D52-AA2B-CB51AF92E299}" type="parTrans" cxnId="{D8B37BAE-2764-4671-8466-D354341244E4}">
      <dgm:prSet/>
      <dgm:spPr/>
      <dgm:t>
        <a:bodyPr/>
        <a:lstStyle/>
        <a:p>
          <a:endParaRPr lang="en-US" sz="1400"/>
        </a:p>
      </dgm:t>
    </dgm:pt>
    <dgm:pt modelId="{4E07B7CD-305A-4DD3-AB21-FA08B6B9B876}" type="sibTrans" cxnId="{D8B37BAE-2764-4671-8466-D354341244E4}">
      <dgm:prSet/>
      <dgm:spPr/>
      <dgm:t>
        <a:bodyPr/>
        <a:lstStyle/>
        <a:p>
          <a:endParaRPr lang="en-US" sz="1400"/>
        </a:p>
      </dgm:t>
    </dgm:pt>
    <dgm:pt modelId="{812C0F0E-5FCE-40B3-B2FC-9663AB0C3E46}">
      <dgm:prSet custT="1"/>
      <dgm:spPr/>
      <dgm:t>
        <a:bodyPr/>
        <a:lstStyle/>
        <a:p>
          <a:pPr>
            <a:buNone/>
          </a:pPr>
          <a:r>
            <a:rPr lang="en-US" sz="1400" b="1" dirty="0">
              <a:solidFill>
                <a:schemeClr val="tx2"/>
              </a:solidFill>
            </a:rPr>
            <a:t>OUTPUTS</a:t>
          </a:r>
          <a:endParaRPr lang="en-US" sz="1400" dirty="0">
            <a:solidFill>
              <a:schemeClr val="tx2"/>
            </a:solidFill>
          </a:endParaRPr>
        </a:p>
      </dgm:t>
    </dgm:pt>
    <dgm:pt modelId="{75A7BD84-E5C9-4A27-9FFA-3C8058F0F5B5}" type="parTrans" cxnId="{70EDBC4D-AB83-4E55-AFFD-48A950D612D1}">
      <dgm:prSet/>
      <dgm:spPr/>
      <dgm:t>
        <a:bodyPr/>
        <a:lstStyle/>
        <a:p>
          <a:endParaRPr lang="en-US" sz="1400"/>
        </a:p>
      </dgm:t>
    </dgm:pt>
    <dgm:pt modelId="{788778EC-CDC4-44A7-BF33-10BCEEE513DD}" type="sibTrans" cxnId="{70EDBC4D-AB83-4E55-AFFD-48A950D612D1}">
      <dgm:prSet/>
      <dgm:spPr/>
      <dgm:t>
        <a:bodyPr/>
        <a:lstStyle/>
        <a:p>
          <a:endParaRPr lang="en-US" sz="1400"/>
        </a:p>
      </dgm:t>
    </dgm:pt>
    <dgm:pt modelId="{F597F4B4-5391-4445-9D06-FC5EC22D0EC5}">
      <dgm:prSet custT="1"/>
      <dgm:spPr/>
      <dgm:t>
        <a:bodyPr/>
        <a:lstStyle/>
        <a:p>
          <a:r>
            <a:rPr lang="en-US" sz="1400" dirty="0">
              <a:solidFill>
                <a:schemeClr val="tx2"/>
              </a:solidFill>
            </a:rPr>
            <a:t>Launch and execution of procurement tender to solicit service in delivering a first </a:t>
          </a:r>
          <a:r>
            <a:rPr lang="en-US" sz="1400" i="0" dirty="0" err="1">
              <a:solidFill>
                <a:schemeClr val="tx2"/>
              </a:solidFill>
            </a:rPr>
            <a:t>GovStack</a:t>
          </a:r>
          <a:r>
            <a:rPr lang="en-US" sz="1400" i="0" dirty="0">
              <a:solidFill>
                <a:schemeClr val="tx2"/>
              </a:solidFill>
            </a:rPr>
            <a:t> model</a:t>
          </a:r>
        </a:p>
      </dgm:t>
    </dgm:pt>
    <dgm:pt modelId="{4EE8296D-6191-4A7C-B0DF-9DC34494CE8C}" type="parTrans" cxnId="{F6F20F7D-8745-49D0-85FE-23488729EF49}">
      <dgm:prSet/>
      <dgm:spPr/>
      <dgm:t>
        <a:bodyPr/>
        <a:lstStyle/>
        <a:p>
          <a:endParaRPr lang="en-US" sz="1400"/>
        </a:p>
      </dgm:t>
    </dgm:pt>
    <dgm:pt modelId="{DE83F227-1678-4355-BDC1-7EDA0AF98AF1}" type="sibTrans" cxnId="{F6F20F7D-8745-49D0-85FE-23488729EF49}">
      <dgm:prSet/>
      <dgm:spPr/>
      <dgm:t>
        <a:bodyPr/>
        <a:lstStyle/>
        <a:p>
          <a:endParaRPr lang="en-US" sz="1400"/>
        </a:p>
      </dgm:t>
    </dgm:pt>
    <dgm:pt modelId="{BDE04738-A7AB-4372-A30D-7DCCAF4814FB}">
      <dgm:prSet custT="1"/>
      <dgm:spPr/>
      <dgm:t>
        <a:bodyPr/>
        <a:lstStyle/>
        <a:p>
          <a:r>
            <a:rPr lang="en-US" sz="1400" i="0" dirty="0">
              <a:solidFill>
                <a:schemeClr val="tx2"/>
              </a:solidFill>
            </a:rPr>
            <a:t>Starting w. survey market capabilities: see </a:t>
          </a:r>
          <a:r>
            <a:rPr lang="en-US" sz="1400" i="0" dirty="0">
              <a:solidFill>
                <a:schemeClr val="tx2"/>
              </a:solidFill>
              <a:hlinkClick xmlns:r="http://schemas.openxmlformats.org/officeDocument/2006/relationships" r:id="rId1">
                <a:extLst>
                  <a:ext uri="{A12FA001-AC4F-418D-AE19-62706E023703}">
                    <ahyp:hlinkClr xmlns:ahyp="http://schemas.microsoft.com/office/drawing/2018/hyperlinkcolor" val="tx"/>
                  </a:ext>
                </a:extLst>
              </a:hlinkClick>
            </a:rPr>
            <a:t>RFI call</a:t>
          </a:r>
          <a:endParaRPr lang="en-US" sz="1400" dirty="0">
            <a:solidFill>
              <a:schemeClr val="tx2"/>
            </a:solidFill>
          </a:endParaRPr>
        </a:p>
      </dgm:t>
    </dgm:pt>
    <dgm:pt modelId="{54F9C2D6-3011-4651-BC5D-06B164742601}" type="parTrans" cxnId="{EF9E997E-0497-4E69-84F8-BB13A744F8D2}">
      <dgm:prSet/>
      <dgm:spPr/>
      <dgm:t>
        <a:bodyPr/>
        <a:lstStyle/>
        <a:p>
          <a:endParaRPr lang="en-US" sz="1400"/>
        </a:p>
      </dgm:t>
    </dgm:pt>
    <dgm:pt modelId="{751F31FF-C2BE-4560-B227-82C981368491}" type="sibTrans" cxnId="{EF9E997E-0497-4E69-84F8-BB13A744F8D2}">
      <dgm:prSet/>
      <dgm:spPr/>
      <dgm:t>
        <a:bodyPr/>
        <a:lstStyle/>
        <a:p>
          <a:endParaRPr lang="en-US" sz="1400"/>
        </a:p>
      </dgm:t>
    </dgm:pt>
    <dgm:pt modelId="{6A2D989C-2E28-4AEA-A76B-4B36B83D9B6F}">
      <dgm:prSet custT="1"/>
      <dgm:spPr/>
      <dgm:t>
        <a:bodyPr/>
        <a:lstStyle/>
        <a:p>
          <a:pPr>
            <a:buFont typeface="Arial" panose="020B0604020202020204" pitchFamily="34" charset="0"/>
            <a:buNone/>
          </a:pPr>
          <a:r>
            <a:rPr lang="en-US" sz="1400" b="1" dirty="0">
              <a:solidFill>
                <a:schemeClr val="tx2"/>
              </a:solidFill>
            </a:rPr>
            <a:t>OUTPUTS</a:t>
          </a:r>
        </a:p>
      </dgm:t>
    </dgm:pt>
    <dgm:pt modelId="{90D3BF0C-B734-4CD7-96E0-91B9942640E8}" type="parTrans" cxnId="{B86A39A3-2833-43A7-AB57-7B52324B8D19}">
      <dgm:prSet/>
      <dgm:spPr/>
      <dgm:t>
        <a:bodyPr/>
        <a:lstStyle/>
        <a:p>
          <a:endParaRPr lang="en-US" sz="1400"/>
        </a:p>
      </dgm:t>
    </dgm:pt>
    <dgm:pt modelId="{0DDFC2BB-DEBF-488F-8E43-84BBD30B57AD}" type="sibTrans" cxnId="{B86A39A3-2833-43A7-AB57-7B52324B8D19}">
      <dgm:prSet/>
      <dgm:spPr/>
      <dgm:t>
        <a:bodyPr/>
        <a:lstStyle/>
        <a:p>
          <a:endParaRPr lang="en-US" sz="1400"/>
        </a:p>
      </dgm:t>
    </dgm:pt>
    <dgm:pt modelId="{010B4292-E7DB-476D-B64D-268731E4D226}">
      <dgm:prSet custT="1"/>
      <dgm:spPr/>
      <dgm:t>
        <a:bodyPr/>
        <a:lstStyle/>
        <a:p>
          <a:pPr>
            <a:buNone/>
          </a:pPr>
          <a:r>
            <a:rPr lang="en-US" sz="1400" b="1" dirty="0">
              <a:solidFill>
                <a:schemeClr val="tx2"/>
              </a:solidFill>
            </a:rPr>
            <a:t>OUTPUTS</a:t>
          </a:r>
        </a:p>
      </dgm:t>
    </dgm:pt>
    <dgm:pt modelId="{AD8BF11B-8FC4-4758-9A2C-01F129DC0BC2}" type="parTrans" cxnId="{0CB8D235-CC46-45A3-B38E-AABF9DC2F7C8}">
      <dgm:prSet/>
      <dgm:spPr/>
      <dgm:t>
        <a:bodyPr/>
        <a:lstStyle/>
        <a:p>
          <a:endParaRPr lang="en-US" sz="1400"/>
        </a:p>
      </dgm:t>
    </dgm:pt>
    <dgm:pt modelId="{520823A7-361E-47E0-9F27-1F139356FC10}" type="sibTrans" cxnId="{0CB8D235-CC46-45A3-B38E-AABF9DC2F7C8}">
      <dgm:prSet/>
      <dgm:spPr/>
      <dgm:t>
        <a:bodyPr/>
        <a:lstStyle/>
        <a:p>
          <a:endParaRPr lang="en-US" sz="1400"/>
        </a:p>
      </dgm:t>
    </dgm:pt>
    <dgm:pt modelId="{88C7B39F-84EB-41F4-A22F-79D0AF12F4D3}">
      <dgm:prSet custT="1"/>
      <dgm:spPr/>
      <dgm:t>
        <a:bodyPr/>
        <a:lstStyle/>
        <a:p>
          <a:r>
            <a:rPr lang="en-US" sz="1400" dirty="0">
              <a:solidFill>
                <a:schemeClr val="tx2"/>
              </a:solidFill>
            </a:rPr>
            <a:t>Functional software environment demonstrating models / approaches to implementing </a:t>
          </a:r>
          <a:r>
            <a:rPr lang="en-US" sz="1400" i="0" dirty="0" err="1">
              <a:solidFill>
                <a:schemeClr val="tx2"/>
              </a:solidFill>
            </a:rPr>
            <a:t>GovStack</a:t>
          </a:r>
          <a:r>
            <a:rPr lang="en-US" sz="1400" i="0" dirty="0">
              <a:solidFill>
                <a:schemeClr val="tx2"/>
              </a:solidFill>
            </a:rPr>
            <a:t> by addressing multiple cross-sectoral use cases</a:t>
          </a:r>
          <a:endParaRPr lang="en-US" sz="1400" dirty="0">
            <a:solidFill>
              <a:schemeClr val="tx2"/>
            </a:solidFill>
          </a:endParaRPr>
        </a:p>
      </dgm:t>
    </dgm:pt>
    <dgm:pt modelId="{560B17DE-C20A-485E-BA64-D744859AE4FE}" type="parTrans" cxnId="{2E344492-790C-4281-9671-1999997DCAC5}">
      <dgm:prSet/>
      <dgm:spPr/>
      <dgm:t>
        <a:bodyPr/>
        <a:lstStyle/>
        <a:p>
          <a:endParaRPr lang="en-US" sz="1400"/>
        </a:p>
      </dgm:t>
    </dgm:pt>
    <dgm:pt modelId="{5EF8EC97-BE9A-4510-9679-13FEED9EDD4D}" type="sibTrans" cxnId="{2E344492-790C-4281-9671-1999997DCAC5}">
      <dgm:prSet/>
      <dgm:spPr/>
      <dgm:t>
        <a:bodyPr/>
        <a:lstStyle/>
        <a:p>
          <a:endParaRPr lang="en-US" sz="1400"/>
        </a:p>
      </dgm:t>
    </dgm:pt>
    <dgm:pt modelId="{8A1E7D78-3EFA-44C1-9320-0FC54AF2C507}">
      <dgm:prSet custT="1"/>
      <dgm:spPr/>
      <dgm:t>
        <a:bodyPr/>
        <a:lstStyle/>
        <a:p>
          <a:endParaRPr lang="en-US" sz="1400" dirty="0">
            <a:solidFill>
              <a:schemeClr val="tx2"/>
            </a:solidFill>
          </a:endParaRPr>
        </a:p>
      </dgm:t>
    </dgm:pt>
    <dgm:pt modelId="{19F50CA3-8668-4388-829D-6998B3A9C361}" type="parTrans" cxnId="{3B79576D-05F2-4320-A01E-71497EC30499}">
      <dgm:prSet/>
      <dgm:spPr/>
      <dgm:t>
        <a:bodyPr/>
        <a:lstStyle/>
        <a:p>
          <a:endParaRPr lang="en-US" sz="1400"/>
        </a:p>
      </dgm:t>
    </dgm:pt>
    <dgm:pt modelId="{30BAF0C4-C24D-4AE2-9518-E03AAE15A8F8}" type="sibTrans" cxnId="{3B79576D-05F2-4320-A01E-71497EC30499}">
      <dgm:prSet/>
      <dgm:spPr/>
      <dgm:t>
        <a:bodyPr/>
        <a:lstStyle/>
        <a:p>
          <a:endParaRPr lang="en-US" sz="1400"/>
        </a:p>
      </dgm:t>
    </dgm:pt>
    <dgm:pt modelId="{9FD762C3-754D-43F3-8386-6C2694A54A3C}">
      <dgm:prSet custT="1"/>
      <dgm:spPr/>
      <dgm:t>
        <a:bodyPr/>
        <a:lstStyle/>
        <a:p>
          <a:r>
            <a:rPr lang="en-US" sz="1400" dirty="0">
              <a:solidFill>
                <a:schemeClr val="tx2"/>
              </a:solidFill>
            </a:rPr>
            <a:t>Guidance and manuals for reuse</a:t>
          </a:r>
        </a:p>
      </dgm:t>
    </dgm:pt>
    <dgm:pt modelId="{E4822EC9-3200-4B42-A5B6-C71DDD201245}" type="parTrans" cxnId="{05FDB833-72E8-417C-8772-2E7A11905FF6}">
      <dgm:prSet/>
      <dgm:spPr/>
      <dgm:t>
        <a:bodyPr/>
        <a:lstStyle/>
        <a:p>
          <a:endParaRPr lang="en-US"/>
        </a:p>
      </dgm:t>
    </dgm:pt>
    <dgm:pt modelId="{60D1BDB1-4001-4EDE-B5B9-009E3C5C5F93}" type="sibTrans" cxnId="{05FDB833-72E8-417C-8772-2E7A11905FF6}">
      <dgm:prSet/>
      <dgm:spPr/>
      <dgm:t>
        <a:bodyPr/>
        <a:lstStyle/>
        <a:p>
          <a:endParaRPr lang="en-US"/>
        </a:p>
      </dgm:t>
    </dgm:pt>
    <dgm:pt modelId="{CBD0D69E-0AB5-4DF1-B012-A9B2FB16D951}">
      <dgm:prSet custT="1"/>
      <dgm:spPr/>
      <dgm:t>
        <a:bodyPr/>
        <a:lstStyle/>
        <a:p>
          <a:r>
            <a:rPr lang="en-US" sz="1400" i="0" dirty="0">
              <a:solidFill>
                <a:schemeClr val="tx2"/>
              </a:solidFill>
            </a:rPr>
            <a:t>Repurposed resources from procurement effort into references to support similar exercise in partner countries</a:t>
          </a:r>
          <a:endParaRPr lang="en-US" sz="1400" dirty="0">
            <a:solidFill>
              <a:schemeClr val="tx2"/>
            </a:solidFill>
          </a:endParaRPr>
        </a:p>
      </dgm:t>
    </dgm:pt>
    <dgm:pt modelId="{07265DE7-781C-45B0-BAE2-FBBE789FFBE3}" type="parTrans" cxnId="{261A5BC3-2DF6-4664-84BB-B06B6BA7F149}">
      <dgm:prSet/>
      <dgm:spPr/>
      <dgm:t>
        <a:bodyPr/>
        <a:lstStyle/>
        <a:p>
          <a:endParaRPr lang="en-US"/>
        </a:p>
      </dgm:t>
    </dgm:pt>
    <dgm:pt modelId="{49E8DA03-F7E4-4307-84FD-98DC5AAB6C6C}" type="sibTrans" cxnId="{261A5BC3-2DF6-4664-84BB-B06B6BA7F149}">
      <dgm:prSet/>
      <dgm:spPr/>
      <dgm:t>
        <a:bodyPr/>
        <a:lstStyle/>
        <a:p>
          <a:endParaRPr lang="en-US"/>
        </a:p>
      </dgm:t>
    </dgm:pt>
    <dgm:pt modelId="{93DEC3A3-2ECF-4792-834A-9036FB7F7B7A}">
      <dgm:prSet phldrT="[Text]" custT="1"/>
      <dgm:spPr/>
      <dgm:t>
        <a:bodyPr/>
        <a:lstStyle/>
        <a:p>
          <a:pPr marL="0" algn="ctr">
            <a:lnSpc>
              <a:spcPct val="100000"/>
            </a:lnSpc>
          </a:pPr>
          <a:r>
            <a:rPr lang="en-US" sz="1200" b="1" dirty="0"/>
            <a:t>Phase i: Reference(s)</a:t>
          </a:r>
        </a:p>
      </dgm:t>
    </dgm:pt>
    <dgm:pt modelId="{AC5958E7-6E57-434C-9515-BB25C55ABCAD}" type="sibTrans" cxnId="{EA606CFE-C170-4CBF-8568-5A7F9B0831E9}">
      <dgm:prSet/>
      <dgm:spPr/>
      <dgm:t>
        <a:bodyPr/>
        <a:lstStyle/>
        <a:p>
          <a:endParaRPr lang="en-US" sz="1400"/>
        </a:p>
      </dgm:t>
    </dgm:pt>
    <dgm:pt modelId="{B58F0CD8-8CA4-480E-B8B0-0C8ECFBFF866}" type="parTrans" cxnId="{EA606CFE-C170-4CBF-8568-5A7F9B0831E9}">
      <dgm:prSet/>
      <dgm:spPr/>
      <dgm:t>
        <a:bodyPr/>
        <a:lstStyle/>
        <a:p>
          <a:endParaRPr lang="en-US" sz="1400"/>
        </a:p>
      </dgm:t>
    </dgm:pt>
    <dgm:pt modelId="{001FE1DF-D08D-4805-82AE-E2A424665F7A}">
      <dgm:prSet custT="1"/>
      <dgm:spPr/>
      <dgm:t>
        <a:bodyPr/>
        <a:lstStyle/>
        <a:p>
          <a:endParaRPr lang="en-US" sz="1400" dirty="0">
            <a:solidFill>
              <a:schemeClr val="tx2"/>
            </a:solidFill>
          </a:endParaRPr>
        </a:p>
      </dgm:t>
    </dgm:pt>
    <dgm:pt modelId="{5C339BC1-631A-493F-BC6E-DE49739762C8}" type="parTrans" cxnId="{F0F4882F-F860-4290-93D4-AE523E31F005}">
      <dgm:prSet/>
      <dgm:spPr/>
      <dgm:t>
        <a:bodyPr/>
        <a:lstStyle/>
        <a:p>
          <a:endParaRPr lang="en-US"/>
        </a:p>
      </dgm:t>
    </dgm:pt>
    <dgm:pt modelId="{20753634-A950-43EF-8866-757162787045}" type="sibTrans" cxnId="{F0F4882F-F860-4290-93D4-AE523E31F005}">
      <dgm:prSet/>
      <dgm:spPr/>
      <dgm:t>
        <a:bodyPr/>
        <a:lstStyle/>
        <a:p>
          <a:endParaRPr lang="en-US"/>
        </a:p>
      </dgm:t>
    </dgm:pt>
    <dgm:pt modelId="{04E61561-AB30-4B8E-9DC8-C8FB8394B396}">
      <dgm:prSet custT="1"/>
      <dgm:spPr/>
      <dgm:t>
        <a:bodyPr/>
        <a:lstStyle/>
        <a:p>
          <a:pPr>
            <a:buNone/>
          </a:pPr>
          <a:endParaRPr lang="en-US" sz="1400" b="1" dirty="0">
            <a:solidFill>
              <a:schemeClr val="tx2"/>
            </a:solidFill>
          </a:endParaRPr>
        </a:p>
      </dgm:t>
    </dgm:pt>
    <dgm:pt modelId="{D75D38FE-47A5-41A4-8820-34DD16DCB23F}" type="parTrans" cxnId="{FD40C1DB-E10F-4018-BE21-6F869A15B7F9}">
      <dgm:prSet/>
      <dgm:spPr/>
      <dgm:t>
        <a:bodyPr/>
        <a:lstStyle/>
        <a:p>
          <a:endParaRPr lang="en-US"/>
        </a:p>
      </dgm:t>
    </dgm:pt>
    <dgm:pt modelId="{AAEE6BC8-2919-4C49-801D-B7ADC5763F88}" type="sibTrans" cxnId="{FD40C1DB-E10F-4018-BE21-6F869A15B7F9}">
      <dgm:prSet/>
      <dgm:spPr/>
      <dgm:t>
        <a:bodyPr/>
        <a:lstStyle/>
        <a:p>
          <a:endParaRPr lang="en-US"/>
        </a:p>
      </dgm:t>
    </dgm:pt>
    <dgm:pt modelId="{197D7ADF-E124-4832-911A-BF595F4BA33B}">
      <dgm:prSet custT="1"/>
      <dgm:spPr/>
      <dgm:t>
        <a:bodyPr/>
        <a:lstStyle/>
        <a:p>
          <a:pPr>
            <a:buNone/>
          </a:pPr>
          <a:endParaRPr lang="en-US" sz="1400" dirty="0">
            <a:solidFill>
              <a:schemeClr val="tx2"/>
            </a:solidFill>
          </a:endParaRPr>
        </a:p>
      </dgm:t>
    </dgm:pt>
    <dgm:pt modelId="{609081C6-6F7D-4749-A90D-02978C1597E3}" type="parTrans" cxnId="{659C32AD-A17B-4B21-9E30-295951F84826}">
      <dgm:prSet/>
      <dgm:spPr/>
      <dgm:t>
        <a:bodyPr/>
        <a:lstStyle/>
        <a:p>
          <a:endParaRPr lang="en-US"/>
        </a:p>
      </dgm:t>
    </dgm:pt>
    <dgm:pt modelId="{A692AAB7-59DD-402A-8210-B2AEE73477FA}" type="sibTrans" cxnId="{659C32AD-A17B-4B21-9E30-295951F84826}">
      <dgm:prSet/>
      <dgm:spPr/>
      <dgm:t>
        <a:bodyPr/>
        <a:lstStyle/>
        <a:p>
          <a:endParaRPr lang="en-US"/>
        </a:p>
      </dgm:t>
    </dgm:pt>
    <dgm:pt modelId="{120DAB2E-D176-427C-B561-1CFC8F79D53D}" type="pres">
      <dgm:prSet presAssocID="{29B56F00-A948-4CE0-AC96-B706617920E9}" presName="linearFlow" presStyleCnt="0">
        <dgm:presLayoutVars>
          <dgm:dir/>
          <dgm:animLvl val="lvl"/>
          <dgm:resizeHandles val="exact"/>
        </dgm:presLayoutVars>
      </dgm:prSet>
      <dgm:spPr/>
    </dgm:pt>
    <dgm:pt modelId="{33393642-745F-413D-B7D7-09DF70298489}" type="pres">
      <dgm:prSet presAssocID="{93DEC3A3-2ECF-4792-834A-9036FB7F7B7A}" presName="composite" presStyleCnt="0"/>
      <dgm:spPr/>
    </dgm:pt>
    <dgm:pt modelId="{6A403C1A-68CC-43B9-A6BB-C93DBECEC8C1}" type="pres">
      <dgm:prSet presAssocID="{93DEC3A3-2ECF-4792-834A-9036FB7F7B7A}" presName="parentText" presStyleLbl="alignNode1" presStyleIdx="0" presStyleCnt="3" custLinFactNeighborY="0">
        <dgm:presLayoutVars>
          <dgm:chMax val="1"/>
          <dgm:bulletEnabled val="1"/>
        </dgm:presLayoutVars>
      </dgm:prSet>
      <dgm:spPr/>
    </dgm:pt>
    <dgm:pt modelId="{DE962D66-7690-4AFC-97A8-7F26CC71DF3E}" type="pres">
      <dgm:prSet presAssocID="{93DEC3A3-2ECF-4792-834A-9036FB7F7B7A}" presName="descendantText" presStyleLbl="alignAcc1" presStyleIdx="0" presStyleCnt="3" custScaleY="138834">
        <dgm:presLayoutVars>
          <dgm:bulletEnabled val="1"/>
        </dgm:presLayoutVars>
      </dgm:prSet>
      <dgm:spPr/>
    </dgm:pt>
    <dgm:pt modelId="{BEC77C7C-BB79-491C-9FD8-E50A14EBF787}" type="pres">
      <dgm:prSet presAssocID="{AC5958E7-6E57-434C-9515-BB25C55ABCAD}" presName="sp" presStyleCnt="0"/>
      <dgm:spPr/>
    </dgm:pt>
    <dgm:pt modelId="{A3D572FC-0EA9-49AD-A458-E47EF1773CC0}" type="pres">
      <dgm:prSet presAssocID="{56D9B020-D55C-4B6C-9677-89AAD3CC5BB6}" presName="composite" presStyleCnt="0"/>
      <dgm:spPr/>
    </dgm:pt>
    <dgm:pt modelId="{CB60479F-EC90-421F-AF2A-DBA710E625A7}" type="pres">
      <dgm:prSet presAssocID="{56D9B020-D55C-4B6C-9677-89AAD3CC5BB6}" presName="parentText" presStyleLbl="alignNode1" presStyleIdx="1" presStyleCnt="3">
        <dgm:presLayoutVars>
          <dgm:chMax val="1"/>
          <dgm:bulletEnabled val="1"/>
        </dgm:presLayoutVars>
      </dgm:prSet>
      <dgm:spPr/>
    </dgm:pt>
    <dgm:pt modelId="{21A1DF55-50FB-4358-A580-DA5806FD7793}" type="pres">
      <dgm:prSet presAssocID="{56D9B020-D55C-4B6C-9677-89AAD3CC5BB6}" presName="descendantText" presStyleLbl="alignAcc1" presStyleIdx="1" presStyleCnt="3" custScaleY="165891">
        <dgm:presLayoutVars>
          <dgm:bulletEnabled val="1"/>
        </dgm:presLayoutVars>
      </dgm:prSet>
      <dgm:spPr/>
    </dgm:pt>
    <dgm:pt modelId="{4B7ABE01-6B49-4457-BAAB-918494A3A67A}" type="pres">
      <dgm:prSet presAssocID="{16F0FCE2-1D22-4172-B585-A1D8EB481A73}" presName="sp" presStyleCnt="0"/>
      <dgm:spPr/>
    </dgm:pt>
    <dgm:pt modelId="{EE1F5228-A489-457F-87C5-E57F9288557D}" type="pres">
      <dgm:prSet presAssocID="{DD991A3F-71EC-4BE6-83D0-DDE50F27D0BC}" presName="composite" presStyleCnt="0"/>
      <dgm:spPr/>
    </dgm:pt>
    <dgm:pt modelId="{2CDBB7E9-EA88-4991-B95F-988B783BD6D8}" type="pres">
      <dgm:prSet presAssocID="{DD991A3F-71EC-4BE6-83D0-DDE50F27D0BC}" presName="parentText" presStyleLbl="alignNode1" presStyleIdx="2" presStyleCnt="3">
        <dgm:presLayoutVars>
          <dgm:chMax val="1"/>
          <dgm:bulletEnabled val="1"/>
        </dgm:presLayoutVars>
      </dgm:prSet>
      <dgm:spPr/>
    </dgm:pt>
    <dgm:pt modelId="{FEF5291E-2989-4E27-8A9A-96C3A2FD9E72}" type="pres">
      <dgm:prSet presAssocID="{DD991A3F-71EC-4BE6-83D0-DDE50F27D0BC}" presName="descendantText" presStyleLbl="alignAcc1" presStyleIdx="2" presStyleCnt="3" custScaleY="154466">
        <dgm:presLayoutVars>
          <dgm:bulletEnabled val="1"/>
        </dgm:presLayoutVars>
      </dgm:prSet>
      <dgm:spPr/>
    </dgm:pt>
  </dgm:ptLst>
  <dgm:cxnLst>
    <dgm:cxn modelId="{21BBD404-020F-4FD6-938F-FE754484ECAB}" type="presOf" srcId="{93DEC3A3-2ECF-4792-834A-9036FB7F7B7A}" destId="{6A403C1A-68CC-43B9-A6BB-C93DBECEC8C1}" srcOrd="0" destOrd="0" presId="urn:microsoft.com/office/officeart/2005/8/layout/chevron2"/>
    <dgm:cxn modelId="{70DDEC05-B9E1-49C5-AB3F-F3047B78757A}" srcId="{29B56F00-A948-4CE0-AC96-B706617920E9}" destId="{56D9B020-D55C-4B6C-9677-89AAD3CC5BB6}" srcOrd="1" destOrd="0" parTransId="{21A39A80-0ED9-4BBC-A5F4-BAD306F7B185}" sibTransId="{16F0FCE2-1D22-4172-B585-A1D8EB481A73}"/>
    <dgm:cxn modelId="{23897F16-A863-41BF-ACC4-09D4F1625B6C}" srcId="{93DEC3A3-2ECF-4792-834A-9036FB7F7B7A}" destId="{7FB5D11D-B520-476D-9912-BA2B83F7DFFD}" srcOrd="2" destOrd="0" parTransId="{91079DC3-C811-4430-A8FF-EA8D68D66D77}" sibTransId="{10A66C4D-A60E-4E8F-8B8E-BBF9A8D27C20}"/>
    <dgm:cxn modelId="{F0F4882F-F860-4290-93D4-AE523E31F005}" srcId="{93DEC3A3-2ECF-4792-834A-9036FB7F7B7A}" destId="{001FE1DF-D08D-4805-82AE-E2A424665F7A}" srcOrd="1" destOrd="0" parTransId="{5C339BC1-631A-493F-BC6E-DE49739762C8}" sibTransId="{20753634-A950-43EF-8866-757162787045}"/>
    <dgm:cxn modelId="{05FDB833-72E8-417C-8772-2E7A11905FF6}" srcId="{DD991A3F-71EC-4BE6-83D0-DDE50F27D0BC}" destId="{9FD762C3-754D-43F3-8386-6C2694A54A3C}" srcOrd="3" destOrd="0" parTransId="{E4822EC9-3200-4B42-A5B6-C71DDD201245}" sibTransId="{60D1BDB1-4001-4EDE-B5B9-009E3C5C5F93}"/>
    <dgm:cxn modelId="{0CB8D235-CC46-45A3-B38E-AABF9DC2F7C8}" srcId="{DD991A3F-71EC-4BE6-83D0-DDE50F27D0BC}" destId="{010B4292-E7DB-476D-B64D-268731E4D226}" srcOrd="0" destOrd="0" parTransId="{AD8BF11B-8FC4-4758-9A2C-01F129DC0BC2}" sibTransId="{520823A7-361E-47E0-9F27-1F139356FC10}"/>
    <dgm:cxn modelId="{F179FE35-7ECD-4FF9-95EC-F8A17F3C5B90}" type="presOf" srcId="{CBD0D69E-0AB5-4DF1-B012-A9B2FB16D951}" destId="{21A1DF55-50FB-4358-A580-DA5806FD7793}" srcOrd="0" destOrd="4" presId="urn:microsoft.com/office/officeart/2005/8/layout/chevron2"/>
    <dgm:cxn modelId="{275DD062-7224-44B7-A66A-47F8F86EB642}" srcId="{29B56F00-A948-4CE0-AC96-B706617920E9}" destId="{DD991A3F-71EC-4BE6-83D0-DDE50F27D0BC}" srcOrd="2" destOrd="0" parTransId="{0F36B2AD-2263-4D65-995E-AF696A960BFF}" sibTransId="{979AC672-394C-4CFC-B3B1-BA5462FE168A}"/>
    <dgm:cxn modelId="{C6498266-341A-4930-96AD-58444C465901}" type="presOf" srcId="{010B4292-E7DB-476D-B64D-268731E4D226}" destId="{FEF5291E-2989-4E27-8A9A-96C3A2FD9E72}" srcOrd="0" destOrd="0" presId="urn:microsoft.com/office/officeart/2005/8/layout/chevron2"/>
    <dgm:cxn modelId="{3B79576D-05F2-4320-A01E-71497EC30499}" srcId="{DD991A3F-71EC-4BE6-83D0-DDE50F27D0BC}" destId="{8A1E7D78-3EFA-44C1-9320-0FC54AF2C507}" srcOrd="4" destOrd="0" parTransId="{19F50CA3-8668-4388-829D-6998B3A9C361}" sibTransId="{30BAF0C4-C24D-4AE2-9518-E03AAE15A8F8}"/>
    <dgm:cxn modelId="{70EDBC4D-AB83-4E55-AFFD-48A950D612D1}" srcId="{56D9B020-D55C-4B6C-9677-89AAD3CC5BB6}" destId="{812C0F0E-5FCE-40B3-B2FC-9663AB0C3E46}" srcOrd="0" destOrd="0" parTransId="{75A7BD84-E5C9-4A27-9FFA-3C8058F0F5B5}" sibTransId="{788778EC-CDC4-44A7-BF33-10BCEEE513DD}"/>
    <dgm:cxn modelId="{F6F20F7D-8745-49D0-85FE-23488729EF49}" srcId="{56D9B020-D55C-4B6C-9677-89AAD3CC5BB6}" destId="{F597F4B4-5391-4445-9D06-FC5EC22D0EC5}" srcOrd="2" destOrd="0" parTransId="{4EE8296D-6191-4A7C-B0DF-9DC34494CE8C}" sibTransId="{DE83F227-1678-4355-BDC1-7EDA0AF98AF1}"/>
    <dgm:cxn modelId="{EF9E997E-0497-4E69-84F8-BB13A744F8D2}" srcId="{56D9B020-D55C-4B6C-9677-89AAD3CC5BB6}" destId="{BDE04738-A7AB-4372-A30D-7DCCAF4814FB}" srcOrd="3" destOrd="0" parTransId="{54F9C2D6-3011-4651-BC5D-06B164742601}" sibTransId="{751F31FF-C2BE-4560-B227-82C981368491}"/>
    <dgm:cxn modelId="{D74E778F-0447-48C4-A662-FB0481507AA3}" type="presOf" srcId="{04E61561-AB30-4B8E-9DC8-C8FB8394B396}" destId="{FEF5291E-2989-4E27-8A9A-96C3A2FD9E72}" srcOrd="0" destOrd="1" presId="urn:microsoft.com/office/officeart/2005/8/layout/chevron2"/>
    <dgm:cxn modelId="{7706B090-C9B3-4683-84E6-156F007DD00F}" type="presOf" srcId="{F597F4B4-5391-4445-9D06-FC5EC22D0EC5}" destId="{21A1DF55-50FB-4358-A580-DA5806FD7793}" srcOrd="0" destOrd="2" presId="urn:microsoft.com/office/officeart/2005/8/layout/chevron2"/>
    <dgm:cxn modelId="{2E344492-790C-4281-9671-1999997DCAC5}" srcId="{DD991A3F-71EC-4BE6-83D0-DDE50F27D0BC}" destId="{88C7B39F-84EB-41F4-A22F-79D0AF12F4D3}" srcOrd="2" destOrd="0" parTransId="{560B17DE-C20A-485E-BA64-D744859AE4FE}" sibTransId="{5EF8EC97-BE9A-4510-9679-13FEED9EDD4D}"/>
    <dgm:cxn modelId="{D170BD94-85F1-45A3-BBBA-D094A28D74AF}" type="presOf" srcId="{BDE04738-A7AB-4372-A30D-7DCCAF4814FB}" destId="{21A1DF55-50FB-4358-A580-DA5806FD7793}" srcOrd="0" destOrd="3" presId="urn:microsoft.com/office/officeart/2005/8/layout/chevron2"/>
    <dgm:cxn modelId="{B86A39A3-2833-43A7-AB57-7B52324B8D19}" srcId="{93DEC3A3-2ECF-4792-834A-9036FB7F7B7A}" destId="{6A2D989C-2E28-4AEA-A76B-4B36B83D9B6F}" srcOrd="0" destOrd="0" parTransId="{90D3BF0C-B734-4CD7-96E0-91B9942640E8}" sibTransId="{0DDFC2BB-DEBF-488F-8E43-84BBD30B57AD}"/>
    <dgm:cxn modelId="{FEB96DA6-0B4F-40B4-B363-A76742F939D4}" type="presOf" srcId="{8A1E7D78-3EFA-44C1-9320-0FC54AF2C507}" destId="{FEF5291E-2989-4E27-8A9A-96C3A2FD9E72}" srcOrd="0" destOrd="4" presId="urn:microsoft.com/office/officeart/2005/8/layout/chevron2"/>
    <dgm:cxn modelId="{863147A7-6158-47EA-A9C0-7C647F3CD4FF}" type="presOf" srcId="{197D7ADF-E124-4832-911A-BF595F4BA33B}" destId="{21A1DF55-50FB-4358-A580-DA5806FD7793}" srcOrd="0" destOrd="1" presId="urn:microsoft.com/office/officeart/2005/8/layout/chevron2"/>
    <dgm:cxn modelId="{659C32AD-A17B-4B21-9E30-295951F84826}" srcId="{56D9B020-D55C-4B6C-9677-89AAD3CC5BB6}" destId="{197D7ADF-E124-4832-911A-BF595F4BA33B}" srcOrd="1" destOrd="0" parTransId="{609081C6-6F7D-4749-A90D-02978C1597E3}" sibTransId="{A692AAB7-59DD-402A-8210-B2AEE73477FA}"/>
    <dgm:cxn modelId="{D8B37BAE-2764-4671-8466-D354341244E4}" srcId="{93DEC3A3-2ECF-4792-834A-9036FB7F7B7A}" destId="{5F93CD30-5B84-4863-96CE-101D0AD58436}" srcOrd="4" destOrd="0" parTransId="{AB659306-6A0D-4D52-AA2B-CB51AF92E299}" sibTransId="{4E07B7CD-305A-4DD3-AB21-FA08B6B9B876}"/>
    <dgm:cxn modelId="{7C6A4BB0-20D7-44CD-83B9-D1620A977A8D}" type="presOf" srcId="{6A2D989C-2E28-4AEA-A76B-4B36B83D9B6F}" destId="{DE962D66-7690-4AFC-97A8-7F26CC71DF3E}" srcOrd="0" destOrd="0" presId="urn:microsoft.com/office/officeart/2005/8/layout/chevron2"/>
    <dgm:cxn modelId="{7D04A6B0-5760-4A5B-BB95-E00C45328B13}" type="presOf" srcId="{56D9B020-D55C-4B6C-9677-89AAD3CC5BB6}" destId="{CB60479F-EC90-421F-AF2A-DBA710E625A7}" srcOrd="0" destOrd="0" presId="urn:microsoft.com/office/officeart/2005/8/layout/chevron2"/>
    <dgm:cxn modelId="{CB254DB6-5184-439F-85D4-181D47890CC3}" type="presOf" srcId="{812C0F0E-5FCE-40B3-B2FC-9663AB0C3E46}" destId="{21A1DF55-50FB-4358-A580-DA5806FD7793}" srcOrd="0" destOrd="0" presId="urn:microsoft.com/office/officeart/2005/8/layout/chevron2"/>
    <dgm:cxn modelId="{62829CBE-8D9F-458A-A63C-1DD4AF1EE4D3}" srcId="{93DEC3A3-2ECF-4792-834A-9036FB7F7B7A}" destId="{B6CCB62F-E3A3-40BC-A3A0-F82C60486138}" srcOrd="3" destOrd="0" parTransId="{3321864F-265C-4759-8D8B-C17163CAF8EC}" sibTransId="{7B853042-AEEE-4897-9989-92A7613A4183}"/>
    <dgm:cxn modelId="{6CBBABC2-926F-4165-9251-28193CAADA28}" type="presOf" srcId="{001FE1DF-D08D-4805-82AE-E2A424665F7A}" destId="{DE962D66-7690-4AFC-97A8-7F26CC71DF3E}" srcOrd="0" destOrd="1" presId="urn:microsoft.com/office/officeart/2005/8/layout/chevron2"/>
    <dgm:cxn modelId="{261A5BC3-2DF6-4664-84BB-B06B6BA7F149}" srcId="{56D9B020-D55C-4B6C-9677-89AAD3CC5BB6}" destId="{CBD0D69E-0AB5-4DF1-B012-A9B2FB16D951}" srcOrd="4" destOrd="0" parTransId="{07265DE7-781C-45B0-BAE2-FBBE789FFBE3}" sibTransId="{49E8DA03-F7E4-4307-84FD-98DC5AAB6C6C}"/>
    <dgm:cxn modelId="{D33ADFC3-0C70-471C-9F9B-34A42294EECD}" type="presOf" srcId="{7FB5D11D-B520-476D-9912-BA2B83F7DFFD}" destId="{DE962D66-7690-4AFC-97A8-7F26CC71DF3E}" srcOrd="0" destOrd="2" presId="urn:microsoft.com/office/officeart/2005/8/layout/chevron2"/>
    <dgm:cxn modelId="{7444E1C7-657A-46F9-AD3A-B8BDB144D375}" type="presOf" srcId="{DD991A3F-71EC-4BE6-83D0-DDE50F27D0BC}" destId="{2CDBB7E9-EA88-4991-B95F-988B783BD6D8}" srcOrd="0" destOrd="0" presId="urn:microsoft.com/office/officeart/2005/8/layout/chevron2"/>
    <dgm:cxn modelId="{46C0DCCC-4CF1-4252-B0AB-E6D79F48ED71}" type="presOf" srcId="{29B56F00-A948-4CE0-AC96-B706617920E9}" destId="{120DAB2E-D176-427C-B561-1CFC8F79D53D}" srcOrd="0" destOrd="0" presId="urn:microsoft.com/office/officeart/2005/8/layout/chevron2"/>
    <dgm:cxn modelId="{FD40C1DB-E10F-4018-BE21-6F869A15B7F9}" srcId="{DD991A3F-71EC-4BE6-83D0-DDE50F27D0BC}" destId="{04E61561-AB30-4B8E-9DC8-C8FB8394B396}" srcOrd="1" destOrd="0" parTransId="{D75D38FE-47A5-41A4-8820-34DD16DCB23F}" sibTransId="{AAEE6BC8-2919-4C49-801D-B7ADC5763F88}"/>
    <dgm:cxn modelId="{2C86C2E2-9ABF-4808-9587-F4FC10E0AFC1}" type="presOf" srcId="{B6CCB62F-E3A3-40BC-A3A0-F82C60486138}" destId="{DE962D66-7690-4AFC-97A8-7F26CC71DF3E}" srcOrd="0" destOrd="3" presId="urn:microsoft.com/office/officeart/2005/8/layout/chevron2"/>
    <dgm:cxn modelId="{26CCB7E5-11C8-498C-9867-097EE9E01F6C}" type="presOf" srcId="{5F93CD30-5B84-4863-96CE-101D0AD58436}" destId="{DE962D66-7690-4AFC-97A8-7F26CC71DF3E}" srcOrd="0" destOrd="4" presId="urn:microsoft.com/office/officeart/2005/8/layout/chevron2"/>
    <dgm:cxn modelId="{1F95A5E8-CDB7-436D-9041-AA6D735DF954}" type="presOf" srcId="{88C7B39F-84EB-41F4-A22F-79D0AF12F4D3}" destId="{FEF5291E-2989-4E27-8A9A-96C3A2FD9E72}" srcOrd="0" destOrd="2" presId="urn:microsoft.com/office/officeart/2005/8/layout/chevron2"/>
    <dgm:cxn modelId="{EA606CFE-C170-4CBF-8568-5A7F9B0831E9}" srcId="{29B56F00-A948-4CE0-AC96-B706617920E9}" destId="{93DEC3A3-2ECF-4792-834A-9036FB7F7B7A}" srcOrd="0" destOrd="0" parTransId="{B58F0CD8-8CA4-480E-B8B0-0C8ECFBFF866}" sibTransId="{AC5958E7-6E57-434C-9515-BB25C55ABCAD}"/>
    <dgm:cxn modelId="{75B16DFE-A91C-4FB1-A9A9-5A58B60C6641}" type="presOf" srcId="{9FD762C3-754D-43F3-8386-6C2694A54A3C}" destId="{FEF5291E-2989-4E27-8A9A-96C3A2FD9E72}" srcOrd="0" destOrd="3" presId="urn:microsoft.com/office/officeart/2005/8/layout/chevron2"/>
    <dgm:cxn modelId="{66831491-5DB0-471C-B3A1-FDD33AA8DCB6}" type="presParOf" srcId="{120DAB2E-D176-427C-B561-1CFC8F79D53D}" destId="{33393642-745F-413D-B7D7-09DF70298489}" srcOrd="0" destOrd="0" presId="urn:microsoft.com/office/officeart/2005/8/layout/chevron2"/>
    <dgm:cxn modelId="{D1E98FF0-1CEC-4369-B83B-3CD332BA548D}" type="presParOf" srcId="{33393642-745F-413D-B7D7-09DF70298489}" destId="{6A403C1A-68CC-43B9-A6BB-C93DBECEC8C1}" srcOrd="0" destOrd="0" presId="urn:microsoft.com/office/officeart/2005/8/layout/chevron2"/>
    <dgm:cxn modelId="{905F73A8-686B-404A-8D82-32084BC572A0}" type="presParOf" srcId="{33393642-745F-413D-B7D7-09DF70298489}" destId="{DE962D66-7690-4AFC-97A8-7F26CC71DF3E}" srcOrd="1" destOrd="0" presId="urn:microsoft.com/office/officeart/2005/8/layout/chevron2"/>
    <dgm:cxn modelId="{E8D80BC2-A5EF-4A95-9767-7FDC77E4D2A3}" type="presParOf" srcId="{120DAB2E-D176-427C-B561-1CFC8F79D53D}" destId="{BEC77C7C-BB79-491C-9FD8-E50A14EBF787}" srcOrd="1" destOrd="0" presId="urn:microsoft.com/office/officeart/2005/8/layout/chevron2"/>
    <dgm:cxn modelId="{7052D009-EFD4-426B-AB98-32A13754A050}" type="presParOf" srcId="{120DAB2E-D176-427C-B561-1CFC8F79D53D}" destId="{A3D572FC-0EA9-49AD-A458-E47EF1773CC0}" srcOrd="2" destOrd="0" presId="urn:microsoft.com/office/officeart/2005/8/layout/chevron2"/>
    <dgm:cxn modelId="{057854A5-F66B-41D6-8AF2-4CF9423A029D}" type="presParOf" srcId="{A3D572FC-0EA9-49AD-A458-E47EF1773CC0}" destId="{CB60479F-EC90-421F-AF2A-DBA710E625A7}" srcOrd="0" destOrd="0" presId="urn:microsoft.com/office/officeart/2005/8/layout/chevron2"/>
    <dgm:cxn modelId="{A36C9258-175C-4F72-8D6E-061538B8ADED}" type="presParOf" srcId="{A3D572FC-0EA9-49AD-A458-E47EF1773CC0}" destId="{21A1DF55-50FB-4358-A580-DA5806FD7793}" srcOrd="1" destOrd="0" presId="urn:microsoft.com/office/officeart/2005/8/layout/chevron2"/>
    <dgm:cxn modelId="{B329F5F2-A787-4CAD-8A23-A2BEAC986CE7}" type="presParOf" srcId="{120DAB2E-D176-427C-B561-1CFC8F79D53D}" destId="{4B7ABE01-6B49-4457-BAAB-918494A3A67A}" srcOrd="3" destOrd="0" presId="urn:microsoft.com/office/officeart/2005/8/layout/chevron2"/>
    <dgm:cxn modelId="{E091270D-7955-48D7-89DF-DB4C1E907787}" type="presParOf" srcId="{120DAB2E-D176-427C-B561-1CFC8F79D53D}" destId="{EE1F5228-A489-457F-87C5-E57F9288557D}" srcOrd="4" destOrd="0" presId="urn:microsoft.com/office/officeart/2005/8/layout/chevron2"/>
    <dgm:cxn modelId="{7DF71F25-ED72-4335-8984-503D4FCF85D5}" type="presParOf" srcId="{EE1F5228-A489-457F-87C5-E57F9288557D}" destId="{2CDBB7E9-EA88-4991-B95F-988B783BD6D8}" srcOrd="0" destOrd="0" presId="urn:microsoft.com/office/officeart/2005/8/layout/chevron2"/>
    <dgm:cxn modelId="{A806356F-F365-4AD3-87D5-4D55EB55F773}" type="presParOf" srcId="{EE1F5228-A489-457F-87C5-E57F9288557D}" destId="{FEF5291E-2989-4E27-8A9A-96C3A2FD9E72}" srcOrd="1"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03C1A-68CC-43B9-A6BB-C93DBECEC8C1}">
      <dsp:nvSpPr>
        <dsp:cNvPr id="0" name=""/>
        <dsp:cNvSpPr/>
      </dsp:nvSpPr>
      <dsp:spPr>
        <a:xfrm rot="5400000">
          <a:off x="-218203" y="462303"/>
          <a:ext cx="1454688" cy="101828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ct val="35000"/>
            </a:spcAft>
            <a:buNone/>
          </a:pPr>
          <a:r>
            <a:rPr lang="en-US" sz="1200" b="1" kern="1200" dirty="0"/>
            <a:t>Phase i: Reference(s)</a:t>
          </a:r>
        </a:p>
      </dsp:txBody>
      <dsp:txXfrm rot="-5400000">
        <a:off x="0" y="753241"/>
        <a:ext cx="1018282" cy="436406"/>
      </dsp:txXfrm>
    </dsp:sp>
    <dsp:sp modelId="{DE962D66-7690-4AFC-97A8-7F26CC71DF3E}">
      <dsp:nvSpPr>
        <dsp:cNvPr id="0" name=""/>
        <dsp:cNvSpPr/>
      </dsp:nvSpPr>
      <dsp:spPr>
        <a:xfrm rot="5400000">
          <a:off x="2940495" y="-1861710"/>
          <a:ext cx="1312741" cy="515716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None/>
          </a:pPr>
          <a:r>
            <a:rPr lang="en-US" sz="1400" b="1" kern="1200" dirty="0">
              <a:solidFill>
                <a:schemeClr val="tx2"/>
              </a:solidFill>
            </a:rPr>
            <a:t>OUTPUTS</a:t>
          </a:r>
        </a:p>
        <a:p>
          <a:pPr marL="114300" lvl="1" indent="-114300" algn="l" defTabSz="622300">
            <a:lnSpc>
              <a:spcPct val="90000"/>
            </a:lnSpc>
            <a:spcBef>
              <a:spcPct val="0"/>
            </a:spcBef>
            <a:spcAft>
              <a:spcPct val="15000"/>
            </a:spcAft>
            <a:buChar char="•"/>
          </a:pPr>
          <a:endParaRPr lang="en-US" sz="1400" kern="1200" dirty="0">
            <a:solidFill>
              <a:schemeClr val="tx2"/>
            </a:solidFill>
          </a:endParaRPr>
        </a:p>
        <a:p>
          <a:pPr marL="114300" lvl="1" indent="-114300" algn="l" defTabSz="622300">
            <a:lnSpc>
              <a:spcPct val="90000"/>
            </a:lnSpc>
            <a:spcBef>
              <a:spcPct val="0"/>
            </a:spcBef>
            <a:spcAft>
              <a:spcPct val="15000"/>
            </a:spcAft>
            <a:buChar char="•"/>
          </a:pPr>
          <a:r>
            <a:rPr lang="en-US" sz="1400" kern="1200" dirty="0">
              <a:solidFill>
                <a:schemeClr val="tx2"/>
              </a:solidFill>
            </a:rPr>
            <a:t>Architecture blueprint</a:t>
          </a:r>
        </a:p>
        <a:p>
          <a:pPr marL="114300" lvl="1" indent="-114300" algn="l" defTabSz="622300">
            <a:lnSpc>
              <a:spcPct val="90000"/>
            </a:lnSpc>
            <a:spcBef>
              <a:spcPct val="0"/>
            </a:spcBef>
            <a:spcAft>
              <a:spcPct val="15000"/>
            </a:spcAft>
            <a:buChar char="•"/>
          </a:pPr>
          <a:r>
            <a:rPr lang="en-US" sz="1400" kern="1200" dirty="0">
              <a:solidFill>
                <a:schemeClr val="tx2"/>
              </a:solidFill>
            </a:rPr>
            <a:t>Business requirements and technical specifications for 10-12 </a:t>
          </a:r>
          <a:r>
            <a:rPr lang="en-US" sz="1400" i="1" kern="1200" dirty="0">
              <a:solidFill>
                <a:schemeClr val="tx2"/>
              </a:solidFill>
            </a:rPr>
            <a:t>Building Blocks</a:t>
          </a:r>
        </a:p>
        <a:p>
          <a:pPr marL="114300" lvl="1" indent="-114300" algn="l" defTabSz="622300">
            <a:lnSpc>
              <a:spcPct val="90000"/>
            </a:lnSpc>
            <a:spcBef>
              <a:spcPct val="0"/>
            </a:spcBef>
            <a:spcAft>
              <a:spcPct val="15000"/>
            </a:spcAft>
            <a:buChar char="•"/>
          </a:pPr>
          <a:r>
            <a:rPr lang="en-US" sz="1400" i="0" kern="1200" dirty="0">
              <a:solidFill>
                <a:schemeClr val="tx2"/>
              </a:solidFill>
            </a:rPr>
            <a:t>Accompanying open API conditions</a:t>
          </a:r>
          <a:endParaRPr lang="en-US" sz="1400" kern="1200" dirty="0">
            <a:solidFill>
              <a:schemeClr val="tx2"/>
            </a:solidFill>
          </a:endParaRPr>
        </a:p>
      </dsp:txBody>
      <dsp:txXfrm rot="-5400000">
        <a:off x="1018283" y="124585"/>
        <a:ext cx="5093084" cy="1184575"/>
      </dsp:txXfrm>
    </dsp:sp>
    <dsp:sp modelId="{CB60479F-EC90-421F-AF2A-DBA710E625A7}">
      <dsp:nvSpPr>
        <dsp:cNvPr id="0" name=""/>
        <dsp:cNvSpPr/>
      </dsp:nvSpPr>
      <dsp:spPr>
        <a:xfrm rot="5400000">
          <a:off x="-218203" y="2070155"/>
          <a:ext cx="1454688" cy="101828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ct val="35000"/>
            </a:spcAft>
            <a:buNone/>
          </a:pPr>
          <a:r>
            <a:rPr lang="en-US" sz="1200" b="1" kern="1200" dirty="0"/>
            <a:t>Phase ii: Procurement</a:t>
          </a:r>
        </a:p>
      </dsp:txBody>
      <dsp:txXfrm rot="-5400000">
        <a:off x="0" y="2361093"/>
        <a:ext cx="1018282" cy="436406"/>
      </dsp:txXfrm>
    </dsp:sp>
    <dsp:sp modelId="{21A1DF55-50FB-4358-A580-DA5806FD7793}">
      <dsp:nvSpPr>
        <dsp:cNvPr id="0" name=""/>
        <dsp:cNvSpPr/>
      </dsp:nvSpPr>
      <dsp:spPr>
        <a:xfrm rot="5400000">
          <a:off x="2812576" y="-253858"/>
          <a:ext cx="1568578" cy="515716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None/>
          </a:pPr>
          <a:r>
            <a:rPr lang="en-US" sz="1400" b="1" kern="1200" dirty="0">
              <a:solidFill>
                <a:schemeClr val="tx2"/>
              </a:solidFill>
            </a:rPr>
            <a:t>OUTPUTS</a:t>
          </a:r>
          <a:endParaRPr lang="en-US" sz="1400" kern="1200" dirty="0">
            <a:solidFill>
              <a:schemeClr val="tx2"/>
            </a:solidFill>
          </a:endParaRPr>
        </a:p>
        <a:p>
          <a:pPr marL="114300" lvl="1" indent="-114300" algn="l" defTabSz="622300">
            <a:lnSpc>
              <a:spcPct val="90000"/>
            </a:lnSpc>
            <a:spcBef>
              <a:spcPct val="0"/>
            </a:spcBef>
            <a:spcAft>
              <a:spcPct val="15000"/>
            </a:spcAft>
            <a:buNone/>
          </a:pPr>
          <a:endParaRPr lang="en-US" sz="1400" kern="1200" dirty="0">
            <a:solidFill>
              <a:schemeClr val="tx2"/>
            </a:solidFill>
          </a:endParaRPr>
        </a:p>
        <a:p>
          <a:pPr marL="114300" lvl="1" indent="-114300" algn="l" defTabSz="622300">
            <a:lnSpc>
              <a:spcPct val="90000"/>
            </a:lnSpc>
            <a:spcBef>
              <a:spcPct val="0"/>
            </a:spcBef>
            <a:spcAft>
              <a:spcPct val="15000"/>
            </a:spcAft>
            <a:buChar char="•"/>
          </a:pPr>
          <a:r>
            <a:rPr lang="en-US" sz="1400" kern="1200" dirty="0">
              <a:solidFill>
                <a:schemeClr val="tx2"/>
              </a:solidFill>
            </a:rPr>
            <a:t>Launch and execution of procurement tender to solicit service in delivering a first </a:t>
          </a:r>
          <a:r>
            <a:rPr lang="en-US" sz="1400" i="0" kern="1200" dirty="0" err="1">
              <a:solidFill>
                <a:schemeClr val="tx2"/>
              </a:solidFill>
            </a:rPr>
            <a:t>GovStack</a:t>
          </a:r>
          <a:r>
            <a:rPr lang="en-US" sz="1400" i="0" kern="1200" dirty="0">
              <a:solidFill>
                <a:schemeClr val="tx2"/>
              </a:solidFill>
            </a:rPr>
            <a:t> model</a:t>
          </a:r>
        </a:p>
        <a:p>
          <a:pPr marL="114300" lvl="1" indent="-114300" algn="l" defTabSz="622300">
            <a:lnSpc>
              <a:spcPct val="90000"/>
            </a:lnSpc>
            <a:spcBef>
              <a:spcPct val="0"/>
            </a:spcBef>
            <a:spcAft>
              <a:spcPct val="15000"/>
            </a:spcAft>
            <a:buChar char="•"/>
          </a:pPr>
          <a:r>
            <a:rPr lang="en-US" sz="1400" i="0" kern="1200" dirty="0">
              <a:solidFill>
                <a:schemeClr val="tx2"/>
              </a:solidFill>
            </a:rPr>
            <a:t>Starting w. survey market capabilities: see </a:t>
          </a:r>
          <a:r>
            <a:rPr lang="en-US" sz="1400" i="0" kern="1200" dirty="0">
              <a:solidFill>
                <a:schemeClr val="tx2"/>
              </a:solidFill>
              <a:hlinkClick xmlns:r="http://schemas.openxmlformats.org/officeDocument/2006/relationships" r:id="rId1">
                <a:extLst>
                  <a:ext uri="{A12FA001-AC4F-418D-AE19-62706E023703}">
                    <ahyp:hlinkClr xmlns:ahyp="http://schemas.microsoft.com/office/drawing/2018/hyperlinkcolor" val="tx"/>
                  </a:ext>
                </a:extLst>
              </a:hlinkClick>
            </a:rPr>
            <a:t>RFI call</a:t>
          </a:r>
          <a:endParaRPr lang="en-US" sz="1400" kern="1200" dirty="0">
            <a:solidFill>
              <a:schemeClr val="tx2"/>
            </a:solidFill>
          </a:endParaRPr>
        </a:p>
        <a:p>
          <a:pPr marL="114300" lvl="1" indent="-114300" algn="l" defTabSz="622300">
            <a:lnSpc>
              <a:spcPct val="90000"/>
            </a:lnSpc>
            <a:spcBef>
              <a:spcPct val="0"/>
            </a:spcBef>
            <a:spcAft>
              <a:spcPct val="15000"/>
            </a:spcAft>
            <a:buChar char="•"/>
          </a:pPr>
          <a:r>
            <a:rPr lang="en-US" sz="1400" i="0" kern="1200" dirty="0">
              <a:solidFill>
                <a:schemeClr val="tx2"/>
              </a:solidFill>
            </a:rPr>
            <a:t>Repurposed resources from procurement effort into references to support similar exercise in partner countries</a:t>
          </a:r>
          <a:endParaRPr lang="en-US" sz="1400" kern="1200" dirty="0">
            <a:solidFill>
              <a:schemeClr val="tx2"/>
            </a:solidFill>
          </a:endParaRPr>
        </a:p>
      </dsp:txBody>
      <dsp:txXfrm rot="-5400000">
        <a:off x="1018282" y="1617008"/>
        <a:ext cx="5080595" cy="1415434"/>
      </dsp:txXfrm>
    </dsp:sp>
    <dsp:sp modelId="{2CDBB7E9-EA88-4991-B95F-988B783BD6D8}">
      <dsp:nvSpPr>
        <dsp:cNvPr id="0" name=""/>
        <dsp:cNvSpPr/>
      </dsp:nvSpPr>
      <dsp:spPr>
        <a:xfrm rot="5400000">
          <a:off x="-218203" y="3623992"/>
          <a:ext cx="1454688" cy="101828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100000"/>
            </a:lnSpc>
            <a:spcBef>
              <a:spcPct val="0"/>
            </a:spcBef>
            <a:spcAft>
              <a:spcPts val="0"/>
            </a:spcAft>
            <a:buNone/>
          </a:pPr>
          <a:r>
            <a:rPr lang="en-US" sz="1200" b="1" kern="1200" dirty="0"/>
            <a:t>PHASE iii:</a:t>
          </a:r>
        </a:p>
        <a:p>
          <a:pPr marL="0" lvl="0" indent="0" algn="ctr" defTabSz="533400">
            <a:lnSpc>
              <a:spcPct val="100000"/>
            </a:lnSpc>
            <a:spcBef>
              <a:spcPct val="0"/>
            </a:spcBef>
            <a:spcAft>
              <a:spcPts val="0"/>
            </a:spcAft>
            <a:buNone/>
          </a:pPr>
          <a:r>
            <a:rPr lang="en-US" sz="1200" b="1" kern="1200" dirty="0"/>
            <a:t>Platform</a:t>
          </a:r>
        </a:p>
      </dsp:txBody>
      <dsp:txXfrm rot="-5400000">
        <a:off x="0" y="3914930"/>
        <a:ext cx="1018282" cy="436406"/>
      </dsp:txXfrm>
    </dsp:sp>
    <dsp:sp modelId="{FEF5291E-2989-4E27-8A9A-96C3A2FD9E72}">
      <dsp:nvSpPr>
        <dsp:cNvPr id="0" name=""/>
        <dsp:cNvSpPr/>
      </dsp:nvSpPr>
      <dsp:spPr>
        <a:xfrm rot="5400000">
          <a:off x="2866591" y="1299979"/>
          <a:ext cx="1460549" cy="515716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None/>
          </a:pPr>
          <a:r>
            <a:rPr lang="en-US" sz="1400" b="1" kern="1200" dirty="0">
              <a:solidFill>
                <a:schemeClr val="tx2"/>
              </a:solidFill>
            </a:rPr>
            <a:t>OUTPUTS</a:t>
          </a:r>
        </a:p>
        <a:p>
          <a:pPr marL="114300" lvl="1" indent="-114300" algn="l" defTabSz="622300">
            <a:lnSpc>
              <a:spcPct val="90000"/>
            </a:lnSpc>
            <a:spcBef>
              <a:spcPct val="0"/>
            </a:spcBef>
            <a:spcAft>
              <a:spcPct val="15000"/>
            </a:spcAft>
            <a:buNone/>
          </a:pPr>
          <a:endParaRPr lang="en-US" sz="1400" b="1" kern="1200" dirty="0">
            <a:solidFill>
              <a:schemeClr val="tx2"/>
            </a:solidFill>
          </a:endParaRPr>
        </a:p>
        <a:p>
          <a:pPr marL="114300" lvl="1" indent="-114300" algn="l" defTabSz="622300">
            <a:lnSpc>
              <a:spcPct val="90000"/>
            </a:lnSpc>
            <a:spcBef>
              <a:spcPct val="0"/>
            </a:spcBef>
            <a:spcAft>
              <a:spcPct val="15000"/>
            </a:spcAft>
            <a:buChar char="•"/>
          </a:pPr>
          <a:r>
            <a:rPr lang="en-US" sz="1400" kern="1200" dirty="0">
              <a:solidFill>
                <a:schemeClr val="tx2"/>
              </a:solidFill>
            </a:rPr>
            <a:t>Functional software environment demonstrating models / approaches to implementing </a:t>
          </a:r>
          <a:r>
            <a:rPr lang="en-US" sz="1400" i="0" kern="1200" dirty="0" err="1">
              <a:solidFill>
                <a:schemeClr val="tx2"/>
              </a:solidFill>
            </a:rPr>
            <a:t>GovStack</a:t>
          </a:r>
          <a:r>
            <a:rPr lang="en-US" sz="1400" i="0" kern="1200" dirty="0">
              <a:solidFill>
                <a:schemeClr val="tx2"/>
              </a:solidFill>
            </a:rPr>
            <a:t> by addressing multiple cross-sectoral use cases</a:t>
          </a:r>
          <a:endParaRPr lang="en-US" sz="1400" kern="1200" dirty="0">
            <a:solidFill>
              <a:schemeClr val="tx2"/>
            </a:solidFill>
          </a:endParaRPr>
        </a:p>
        <a:p>
          <a:pPr marL="114300" lvl="1" indent="-114300" algn="l" defTabSz="622300">
            <a:lnSpc>
              <a:spcPct val="90000"/>
            </a:lnSpc>
            <a:spcBef>
              <a:spcPct val="0"/>
            </a:spcBef>
            <a:spcAft>
              <a:spcPct val="15000"/>
            </a:spcAft>
            <a:buChar char="•"/>
          </a:pPr>
          <a:r>
            <a:rPr lang="en-US" sz="1400" kern="1200" dirty="0">
              <a:solidFill>
                <a:schemeClr val="tx2"/>
              </a:solidFill>
            </a:rPr>
            <a:t>Guidance and manuals for reuse</a:t>
          </a:r>
        </a:p>
        <a:p>
          <a:pPr marL="114300" lvl="1" indent="-114300" algn="l" defTabSz="622300">
            <a:lnSpc>
              <a:spcPct val="90000"/>
            </a:lnSpc>
            <a:spcBef>
              <a:spcPct val="0"/>
            </a:spcBef>
            <a:spcAft>
              <a:spcPct val="15000"/>
            </a:spcAft>
            <a:buChar char="•"/>
          </a:pPr>
          <a:endParaRPr lang="en-US" sz="1400" kern="1200" dirty="0">
            <a:solidFill>
              <a:schemeClr val="tx2"/>
            </a:solidFill>
          </a:endParaRPr>
        </a:p>
      </dsp:txBody>
      <dsp:txXfrm rot="-5400000">
        <a:off x="1018282" y="3219586"/>
        <a:ext cx="5085869" cy="131795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18869-D6A8-4630-A01E-9FC179C216F7}" type="datetimeFigureOut">
              <a:rPr lang="de-DE" smtClean="0"/>
              <a:t>22.09.2022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B9458-25D0-44DD-8E5A-2174626A5531}" type="slidenum">
              <a:rPr lang="de-DE" smtClean="0"/>
              <a:t>‹#›</a:t>
            </a:fld>
            <a:endParaRPr lang="de-DE"/>
          </a:p>
        </p:txBody>
      </p:sp>
    </p:spTree>
    <p:extLst>
      <p:ext uri="{BB962C8B-B14F-4D97-AF65-F5344CB8AC3E}">
        <p14:creationId xmlns:p14="http://schemas.microsoft.com/office/powerpoint/2010/main" val="2087931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Bef>
                <a:spcPts val="0"/>
              </a:spcBef>
              <a:spcAft>
                <a:spcPts val="0"/>
              </a:spcAft>
            </a:pPr>
            <a:r>
              <a:rPr lang="en-US" dirty="0">
                <a:latin typeface="Arial" panose="020B0604020202020204" pitchFamily="34" charset="0"/>
                <a:cs typeface="Arial" panose="020B0604020202020204" pitchFamily="34" charset="0"/>
              </a:rPr>
              <a:t>Kate 3 minutes – </a:t>
            </a:r>
          </a:p>
          <a:p>
            <a:pPr>
              <a:spcBef>
                <a:spcPts val="0"/>
              </a:spcBef>
              <a:spcAft>
                <a:spcPts val="0"/>
              </a:spcAft>
            </a:pPr>
            <a:r>
              <a:rPr lang="en-US" dirty="0">
                <a:latin typeface="Arial" panose="020B0604020202020204" pitchFamily="34" charset="0"/>
                <a:cs typeface="Arial" panose="020B0604020202020204" pitchFamily="34" charset="0"/>
              </a:rPr>
              <a:t>Introduction David Hani Marten</a:t>
            </a:r>
          </a:p>
        </p:txBody>
      </p:sp>
      <p:sp>
        <p:nvSpPr>
          <p:cNvPr id="4" name="Foliennummernplatzhalter 3"/>
          <p:cNvSpPr>
            <a:spLocks noGrp="1"/>
          </p:cNvSpPr>
          <p:nvPr>
            <p:ph type="sldNum" sz="quarter" idx="10"/>
          </p:nvPr>
        </p:nvSpPr>
        <p:spPr/>
        <p:txBody>
          <a:bodyPr/>
          <a:lstStyle/>
          <a:p>
            <a:fld id="{F6BB9458-25D0-44DD-8E5A-2174626A5531}" type="slidenum">
              <a:rPr lang="de-DE" smtClean="0"/>
              <a:t>1</a:t>
            </a:fld>
            <a:endParaRPr lang="de-DE"/>
          </a:p>
        </p:txBody>
      </p:sp>
    </p:spTree>
    <p:extLst>
      <p:ext uri="{BB962C8B-B14F-4D97-AF65-F5344CB8AC3E}">
        <p14:creationId xmlns:p14="http://schemas.microsoft.com/office/powerpoint/2010/main" val="1185257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212" indent="0" algn="l">
              <a:lnSpc>
                <a:spcPts val="1900"/>
              </a:lnSpc>
              <a:buClr>
                <a:schemeClr val="tx2"/>
              </a:buClr>
              <a:buFont typeface="Arial" panose="020B0604020202020204" pitchFamily="34" charset="0"/>
              <a:buNone/>
            </a:pPr>
            <a:endParaRPr lang="en-US" sz="1200" dirty="0">
              <a:solidFill>
                <a:schemeClr val="bg1"/>
              </a:solidFill>
            </a:endParaRPr>
          </a:p>
        </p:txBody>
      </p:sp>
      <p:sp>
        <p:nvSpPr>
          <p:cNvPr id="4" name="Slide Number Placeholder 3"/>
          <p:cNvSpPr>
            <a:spLocks noGrp="1"/>
          </p:cNvSpPr>
          <p:nvPr>
            <p:ph type="sldNum" sz="quarter" idx="5"/>
          </p:nvPr>
        </p:nvSpPr>
        <p:spPr/>
        <p:txBody>
          <a:bodyPr/>
          <a:lstStyle/>
          <a:p>
            <a:pPr>
              <a:defRPr/>
            </a:pPr>
            <a:fld id="{F1637548-BF9A-44EA-A856-EECCBE3E7FE5}" type="slidenum">
              <a:rPr lang="en-US" altLang="en-US"/>
              <a:pPr>
                <a:defRPr/>
              </a:pPr>
              <a:t>25</a:t>
            </a:fld>
            <a:endParaRPr lang="en-US" altLang="en-US"/>
          </a:p>
        </p:txBody>
      </p:sp>
    </p:spTree>
    <p:extLst>
      <p:ext uri="{BB962C8B-B14F-4D97-AF65-F5344CB8AC3E}">
        <p14:creationId xmlns:p14="http://schemas.microsoft.com/office/powerpoint/2010/main" val="3059136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212" indent="0" algn="l">
              <a:lnSpc>
                <a:spcPts val="1900"/>
              </a:lnSpc>
              <a:buClr>
                <a:schemeClr val="tx2"/>
              </a:buClr>
              <a:buFont typeface="Arial" panose="020B0604020202020204" pitchFamily="34" charset="0"/>
              <a:buNone/>
            </a:pPr>
            <a:r>
              <a:rPr lang="en-US" sz="1200" dirty="0">
                <a:solidFill>
                  <a:schemeClr val="bg1"/>
                </a:solidFill>
              </a:rPr>
              <a:t>Why – who is already engaged.</a:t>
            </a:r>
          </a:p>
          <a:p>
            <a:pPr marL="176212" indent="0" algn="l">
              <a:lnSpc>
                <a:spcPts val="1900"/>
              </a:lnSpc>
              <a:buClr>
                <a:schemeClr val="tx2"/>
              </a:buClr>
              <a:buFont typeface="Arial" panose="020B0604020202020204" pitchFamily="34" charset="0"/>
              <a:buNone/>
            </a:pPr>
            <a:endParaRPr lang="en-US" sz="1200" dirty="0">
              <a:solidFill>
                <a:schemeClr val="bg1"/>
              </a:solidFill>
            </a:endParaRPr>
          </a:p>
        </p:txBody>
      </p:sp>
      <p:sp>
        <p:nvSpPr>
          <p:cNvPr id="4" name="Slide Number Placeholder 3"/>
          <p:cNvSpPr>
            <a:spLocks noGrp="1"/>
          </p:cNvSpPr>
          <p:nvPr>
            <p:ph type="sldNum" sz="quarter" idx="5"/>
          </p:nvPr>
        </p:nvSpPr>
        <p:spPr/>
        <p:txBody>
          <a:bodyPr/>
          <a:lstStyle/>
          <a:p>
            <a:pPr>
              <a:defRPr/>
            </a:pPr>
            <a:fld id="{F1637548-BF9A-44EA-A856-EECCBE3E7FE5}" type="slidenum">
              <a:rPr lang="en-US" altLang="en-US"/>
              <a:pPr>
                <a:defRPr/>
              </a:pPr>
              <a:t>26</a:t>
            </a:fld>
            <a:endParaRPr lang="en-US" altLang="en-US"/>
          </a:p>
        </p:txBody>
      </p:sp>
    </p:spTree>
    <p:extLst>
      <p:ext uri="{BB962C8B-B14F-4D97-AF65-F5344CB8AC3E}">
        <p14:creationId xmlns:p14="http://schemas.microsoft.com/office/powerpoint/2010/main" val="578780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8775" indent="-182563" algn="l">
              <a:lnSpc>
                <a:spcPts val="1900"/>
              </a:lnSpc>
              <a:buClr>
                <a:schemeClr val="tx2"/>
              </a:buClr>
              <a:buFont typeface="Arial" panose="020B0604020202020204" pitchFamily="34" charset="0"/>
              <a:buChar char="•"/>
            </a:pPr>
            <a:endParaRPr lang="en-US" sz="1200">
              <a:solidFill>
                <a:schemeClr val="bg1"/>
              </a:solidFill>
            </a:endParaRPr>
          </a:p>
        </p:txBody>
      </p:sp>
      <p:sp>
        <p:nvSpPr>
          <p:cNvPr id="4" name="Slide Number Placeholder 3"/>
          <p:cNvSpPr>
            <a:spLocks noGrp="1"/>
          </p:cNvSpPr>
          <p:nvPr>
            <p:ph type="sldNum" sz="quarter" idx="5"/>
          </p:nvPr>
        </p:nvSpPr>
        <p:spPr/>
        <p:txBody>
          <a:bodyPr/>
          <a:lstStyle/>
          <a:p>
            <a:pPr>
              <a:defRPr/>
            </a:pPr>
            <a:fld id="{F1637548-BF9A-44EA-A856-EECCBE3E7FE5}" type="slidenum">
              <a:rPr lang="en-US" altLang="en-US"/>
              <a:pPr>
                <a:defRPr/>
              </a:pPr>
              <a:t>27</a:t>
            </a:fld>
            <a:endParaRPr lang="en-US" altLang="en-US"/>
          </a:p>
        </p:txBody>
      </p:sp>
    </p:spTree>
    <p:extLst>
      <p:ext uri="{BB962C8B-B14F-4D97-AF65-F5344CB8AC3E}">
        <p14:creationId xmlns:p14="http://schemas.microsoft.com/office/powerpoint/2010/main" val="3476955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212" indent="0" algn="l">
              <a:lnSpc>
                <a:spcPts val="1900"/>
              </a:lnSpc>
              <a:buClr>
                <a:schemeClr val="tx2"/>
              </a:buClr>
              <a:buFont typeface="Arial" panose="020B0604020202020204" pitchFamily="34" charset="0"/>
              <a:buNone/>
            </a:pPr>
            <a:endParaRPr lang="en-US" sz="1200">
              <a:solidFill>
                <a:schemeClr val="bg1"/>
              </a:solidFill>
            </a:endParaRPr>
          </a:p>
        </p:txBody>
      </p:sp>
      <p:sp>
        <p:nvSpPr>
          <p:cNvPr id="4" name="Slide Number Placeholder 3"/>
          <p:cNvSpPr>
            <a:spLocks noGrp="1"/>
          </p:cNvSpPr>
          <p:nvPr>
            <p:ph type="sldNum" sz="quarter" idx="5"/>
          </p:nvPr>
        </p:nvSpPr>
        <p:spPr/>
        <p:txBody>
          <a:bodyPr/>
          <a:lstStyle/>
          <a:p>
            <a:pPr>
              <a:defRPr/>
            </a:pPr>
            <a:fld id="{F1637548-BF9A-44EA-A856-EECCBE3E7FE5}" type="slidenum">
              <a:rPr lang="en-US" altLang="en-US"/>
              <a:pPr>
                <a:defRPr/>
              </a:pPr>
              <a:t>28</a:t>
            </a:fld>
            <a:endParaRPr lang="en-US" altLang="en-US"/>
          </a:p>
        </p:txBody>
      </p:sp>
    </p:spTree>
    <p:extLst>
      <p:ext uri="{BB962C8B-B14F-4D97-AF65-F5344CB8AC3E}">
        <p14:creationId xmlns:p14="http://schemas.microsoft.com/office/powerpoint/2010/main" val="1757126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IMPORTANT</a:t>
            </a:r>
          </a:p>
          <a:p>
            <a:r>
              <a:rPr lang="de-DE" dirty="0" err="1"/>
              <a:t>Coordinated</a:t>
            </a:r>
            <a:r>
              <a:rPr lang="de-DE" dirty="0"/>
              <a:t> </a:t>
            </a:r>
            <a:r>
              <a:rPr lang="de-DE" dirty="0" err="1"/>
              <a:t>financing</a:t>
            </a:r>
            <a:r>
              <a:rPr lang="de-DE" dirty="0"/>
              <a:t> – digital </a:t>
            </a:r>
            <a:r>
              <a:rPr lang="de-DE" dirty="0" err="1"/>
              <a:t>investment</a:t>
            </a:r>
            <a:endParaRPr lang="de-DE" dirty="0"/>
          </a:p>
        </p:txBody>
      </p:sp>
      <p:sp>
        <p:nvSpPr>
          <p:cNvPr id="4" name="Foliennummernplatzhalter 3"/>
          <p:cNvSpPr>
            <a:spLocks noGrp="1"/>
          </p:cNvSpPr>
          <p:nvPr>
            <p:ph type="sldNum" sz="quarter" idx="5"/>
          </p:nvPr>
        </p:nvSpPr>
        <p:spPr/>
        <p:txBody>
          <a:bodyPr/>
          <a:lstStyle/>
          <a:p>
            <a:fld id="{F6BB9458-25D0-44DD-8E5A-2174626A5531}" type="slidenum">
              <a:rPr lang="de-DE" smtClean="0"/>
              <a:t>29</a:t>
            </a:fld>
            <a:endParaRPr lang="de-DE"/>
          </a:p>
        </p:txBody>
      </p:sp>
    </p:spTree>
    <p:extLst>
      <p:ext uri="{BB962C8B-B14F-4D97-AF65-F5344CB8AC3E}">
        <p14:creationId xmlns:p14="http://schemas.microsoft.com/office/powerpoint/2010/main" val="3298905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Here </a:t>
            </a:r>
            <a:r>
              <a:rPr lang="de-DE" dirty="0" err="1"/>
              <a:t>is</a:t>
            </a:r>
            <a:r>
              <a:rPr lang="de-DE" dirty="0"/>
              <a:t> </a:t>
            </a:r>
            <a:r>
              <a:rPr lang="de-DE" dirty="0" err="1"/>
              <a:t>where</a:t>
            </a:r>
            <a:r>
              <a:rPr lang="de-DE" dirty="0"/>
              <a:t> </a:t>
            </a:r>
            <a:r>
              <a:rPr lang="de-DE" dirty="0" err="1"/>
              <a:t>we</a:t>
            </a:r>
            <a:r>
              <a:rPr lang="de-DE" dirty="0"/>
              <a:t> </a:t>
            </a:r>
            <a:r>
              <a:rPr lang="de-DE" dirty="0" err="1"/>
              <a:t>need</a:t>
            </a:r>
            <a:r>
              <a:rPr lang="de-DE" dirty="0"/>
              <a:t> </a:t>
            </a:r>
            <a:r>
              <a:rPr lang="de-DE" dirty="0" err="1"/>
              <a:t>your</a:t>
            </a:r>
            <a:r>
              <a:rPr lang="de-DE" dirty="0"/>
              <a:t> </a:t>
            </a:r>
            <a:r>
              <a:rPr lang="de-DE" dirty="0" err="1"/>
              <a:t>help</a:t>
            </a:r>
            <a:endParaRPr lang="de-DE" dirty="0"/>
          </a:p>
          <a:p>
            <a:endParaRPr lang="de-DE" dirty="0"/>
          </a:p>
        </p:txBody>
      </p:sp>
      <p:sp>
        <p:nvSpPr>
          <p:cNvPr id="4" name="Foliennummernplatzhalter 3"/>
          <p:cNvSpPr>
            <a:spLocks noGrp="1"/>
          </p:cNvSpPr>
          <p:nvPr>
            <p:ph type="sldNum" sz="quarter" idx="5"/>
          </p:nvPr>
        </p:nvSpPr>
        <p:spPr/>
        <p:txBody>
          <a:bodyPr/>
          <a:lstStyle/>
          <a:p>
            <a:fld id="{F6BB9458-25D0-44DD-8E5A-2174626A5531}" type="slidenum">
              <a:rPr lang="de-DE" smtClean="0"/>
              <a:t>33</a:t>
            </a:fld>
            <a:endParaRPr lang="de-DE"/>
          </a:p>
        </p:txBody>
      </p:sp>
    </p:spTree>
    <p:extLst>
      <p:ext uri="{BB962C8B-B14F-4D97-AF65-F5344CB8AC3E}">
        <p14:creationId xmlns:p14="http://schemas.microsoft.com/office/powerpoint/2010/main" val="248977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239FEC2E-E7CD-439E-B9CD-171893D83F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AD9A4B48-6660-41F4-B62D-07F64A0388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Calibri" panose="020F0502020204030204" pitchFamily="34" charset="0"/>
              </a:rPr>
              <a:t>CALL TO ACTION</a:t>
            </a:r>
          </a:p>
          <a:p>
            <a:pPr eaLnBrk="1" hangingPunct="1">
              <a:spcBef>
                <a:spcPct val="0"/>
              </a:spcBef>
            </a:pPr>
            <a:r>
              <a:rPr lang="en-US" altLang="en-US" dirty="0">
                <a:cs typeface="Calibri" panose="020F0502020204030204" pitchFamily="34" charset="0"/>
              </a:rPr>
              <a:t>And here is some specific ways to engage - </a:t>
            </a:r>
          </a:p>
        </p:txBody>
      </p:sp>
    </p:spTree>
    <p:extLst>
      <p:ext uri="{BB962C8B-B14F-4D97-AF65-F5344CB8AC3E}">
        <p14:creationId xmlns:p14="http://schemas.microsoft.com/office/powerpoint/2010/main" val="806154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239FEC2E-E7CD-439E-B9CD-171893D83F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AD9A4B48-6660-41F4-B62D-07F64A0388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cs typeface="Calibri" panose="020F0502020204030204" pitchFamily="34" charset="0"/>
            </a:endParaRPr>
          </a:p>
        </p:txBody>
      </p:sp>
    </p:spTree>
    <p:extLst>
      <p:ext uri="{BB962C8B-B14F-4D97-AF65-F5344CB8AC3E}">
        <p14:creationId xmlns:p14="http://schemas.microsoft.com/office/powerpoint/2010/main" val="164127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239FEC2E-E7CD-439E-B9CD-171893D83F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AD9A4B48-6660-41F4-B62D-07F64A0388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cs typeface="Calibri" panose="020F0502020204030204" pitchFamily="34" charset="0"/>
            </a:endParaRPr>
          </a:p>
        </p:txBody>
      </p:sp>
    </p:spTree>
    <p:extLst>
      <p:ext uri="{BB962C8B-B14F-4D97-AF65-F5344CB8AC3E}">
        <p14:creationId xmlns:p14="http://schemas.microsoft.com/office/powerpoint/2010/main" val="356993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239FEC2E-E7CD-439E-B9CD-171893D83F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AD9A4B48-6660-41F4-B62D-07F64A0388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Calibri" panose="020F0502020204030204" pitchFamily="34" charset="0"/>
              </a:rPr>
              <a:t>ITU  Estonia</a:t>
            </a:r>
          </a:p>
          <a:p>
            <a:pPr eaLnBrk="1" hangingPunct="1">
              <a:spcBef>
                <a:spcPct val="0"/>
              </a:spcBef>
            </a:pPr>
            <a:r>
              <a:rPr lang="en-US" altLang="en-US" dirty="0">
                <a:cs typeface="Calibri" panose="020F0502020204030204" pitchFamily="34" charset="0"/>
              </a:rPr>
              <a:t>Hani + Marten</a:t>
            </a:r>
          </a:p>
          <a:p>
            <a:pPr eaLnBrk="1" hangingPunct="1">
              <a:spcBef>
                <a:spcPct val="0"/>
              </a:spcBef>
            </a:pPr>
            <a:endParaRPr lang="en-US" altLang="en-US" dirty="0">
              <a:cs typeface="Calibri" panose="020F0502020204030204" pitchFamily="34" charset="0"/>
            </a:endParaRPr>
          </a:p>
          <a:p>
            <a:pPr eaLnBrk="1" hangingPunct="1">
              <a:spcBef>
                <a:spcPct val="0"/>
              </a:spcBef>
            </a:pPr>
            <a:r>
              <a:rPr lang="en-US" altLang="en-US" dirty="0">
                <a:cs typeface="Calibri" panose="020F0502020204030204" pitchFamily="34" charset="0"/>
              </a:rPr>
              <a:t>Two ways to invest – model platform / country implementation</a:t>
            </a:r>
          </a:p>
        </p:txBody>
      </p:sp>
    </p:spTree>
    <p:extLst>
      <p:ext uri="{BB962C8B-B14F-4D97-AF65-F5344CB8AC3E}">
        <p14:creationId xmlns:p14="http://schemas.microsoft.com/office/powerpoint/2010/main" val="2697306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6BB9458-25D0-44DD-8E5A-2174626A5531}" type="slidenum">
              <a:rPr lang="de-DE" smtClean="0"/>
              <a:t>2</a:t>
            </a:fld>
            <a:endParaRPr lang="de-DE"/>
          </a:p>
        </p:txBody>
      </p:sp>
    </p:spTree>
    <p:extLst>
      <p:ext uri="{BB962C8B-B14F-4D97-AF65-F5344CB8AC3E}">
        <p14:creationId xmlns:p14="http://schemas.microsoft.com/office/powerpoint/2010/main" val="850828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David</a:t>
            </a:r>
          </a:p>
        </p:txBody>
      </p:sp>
      <p:sp>
        <p:nvSpPr>
          <p:cNvPr id="4" name="Foliennummernplatzhalter 3"/>
          <p:cNvSpPr>
            <a:spLocks noGrp="1"/>
          </p:cNvSpPr>
          <p:nvPr>
            <p:ph type="sldNum" sz="quarter" idx="5"/>
          </p:nvPr>
        </p:nvSpPr>
        <p:spPr/>
        <p:txBody>
          <a:bodyPr/>
          <a:lstStyle/>
          <a:p>
            <a:fld id="{F6BB9458-25D0-44DD-8E5A-2174626A5531}" type="slidenum">
              <a:rPr lang="de-DE" smtClean="0"/>
              <a:t>8</a:t>
            </a:fld>
            <a:endParaRPr lang="de-DE"/>
          </a:p>
        </p:txBody>
      </p:sp>
    </p:spTree>
    <p:extLst>
      <p:ext uri="{BB962C8B-B14F-4D97-AF65-F5344CB8AC3E}">
        <p14:creationId xmlns:p14="http://schemas.microsoft.com/office/powerpoint/2010/main" val="37222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C9A0F9C3-B12C-44EC-A27F-BB060D08EC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a:extLst>
              <a:ext uri="{FF2B5EF4-FFF2-40B4-BE49-F238E27FC236}">
                <a16:creationId xmlns:a16="http://schemas.microsoft.com/office/drawing/2014/main" id="{0F0F0E4F-5820-47E5-8EEB-5DCBCCDAEA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Left: full use case modeled and defined.</a:t>
            </a:r>
          </a:p>
        </p:txBody>
      </p:sp>
      <p:sp>
        <p:nvSpPr>
          <p:cNvPr id="84996" name="Slide Number Placeholder 3">
            <a:extLst>
              <a:ext uri="{FF2B5EF4-FFF2-40B4-BE49-F238E27FC236}">
                <a16:creationId xmlns:a16="http://schemas.microsoft.com/office/drawing/2014/main" id="{FA0BE98C-C2A0-4A86-A196-62DFEE68750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C868B32-BA29-4093-AE75-1317D22195A5}" type="slidenum">
              <a:rPr lang="en-GB" altLang="en-US" smtClean="0">
                <a:latin typeface="Calibri" panose="020F0502020204030204" pitchFamily="34" charset="0"/>
              </a:rPr>
              <a:pPr/>
              <a:t>9</a:t>
            </a:fld>
            <a:endParaRPr lang="en-GB"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We</a:t>
            </a:r>
            <a:r>
              <a:rPr lang="de-DE" dirty="0"/>
              <a:t> </a:t>
            </a:r>
            <a:r>
              <a:rPr lang="de-DE" dirty="0" err="1"/>
              <a:t>leave</a:t>
            </a:r>
            <a:r>
              <a:rPr lang="de-DE" dirty="0"/>
              <a:t> </a:t>
            </a:r>
            <a:r>
              <a:rPr lang="de-DE" dirty="0" err="1"/>
              <a:t>this</a:t>
            </a:r>
            <a:r>
              <a:rPr lang="de-DE" dirty="0"/>
              <a:t> </a:t>
            </a:r>
            <a:r>
              <a:rPr lang="de-DE" dirty="0" err="1"/>
              <a:t>today</a:t>
            </a:r>
            <a:r>
              <a:rPr lang="de-DE" dirty="0"/>
              <a:t> – </a:t>
            </a:r>
            <a:r>
              <a:rPr lang="de-DE" dirty="0" err="1"/>
              <a:t>many</a:t>
            </a:r>
            <a:r>
              <a:rPr lang="de-DE" dirty="0"/>
              <a:t> </a:t>
            </a:r>
            <a:r>
              <a:rPr lang="de-DE" dirty="0" err="1"/>
              <a:t>examples</a:t>
            </a:r>
            <a:r>
              <a:rPr lang="de-DE" dirty="0"/>
              <a:t>, </a:t>
            </a:r>
          </a:p>
        </p:txBody>
      </p:sp>
      <p:sp>
        <p:nvSpPr>
          <p:cNvPr id="4" name="Foliennummernplatzhalter 3"/>
          <p:cNvSpPr>
            <a:spLocks noGrp="1"/>
          </p:cNvSpPr>
          <p:nvPr>
            <p:ph type="sldNum" sz="quarter" idx="5"/>
          </p:nvPr>
        </p:nvSpPr>
        <p:spPr/>
        <p:txBody>
          <a:bodyPr/>
          <a:lstStyle/>
          <a:p>
            <a:fld id="{F6BB9458-25D0-44DD-8E5A-2174626A5531}" type="slidenum">
              <a:rPr lang="de-DE" smtClean="0"/>
              <a:t>13</a:t>
            </a:fld>
            <a:endParaRPr lang="de-DE"/>
          </a:p>
        </p:txBody>
      </p:sp>
    </p:spTree>
    <p:extLst>
      <p:ext uri="{BB962C8B-B14F-4D97-AF65-F5344CB8AC3E}">
        <p14:creationId xmlns:p14="http://schemas.microsoft.com/office/powerpoint/2010/main" val="25278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&gt;&gt;&gt; Marten</a:t>
            </a:r>
          </a:p>
        </p:txBody>
      </p:sp>
      <p:sp>
        <p:nvSpPr>
          <p:cNvPr id="4" name="Foliennummernplatzhalter 3"/>
          <p:cNvSpPr>
            <a:spLocks noGrp="1"/>
          </p:cNvSpPr>
          <p:nvPr>
            <p:ph type="sldNum" sz="quarter" idx="5"/>
          </p:nvPr>
        </p:nvSpPr>
        <p:spPr/>
        <p:txBody>
          <a:bodyPr/>
          <a:lstStyle/>
          <a:p>
            <a:fld id="{F6BB9458-25D0-44DD-8E5A-2174626A5531}" type="slidenum">
              <a:rPr lang="de-DE" smtClean="0"/>
              <a:t>14</a:t>
            </a:fld>
            <a:endParaRPr lang="de-DE"/>
          </a:p>
        </p:txBody>
      </p:sp>
    </p:spTree>
    <p:extLst>
      <p:ext uri="{BB962C8B-B14F-4D97-AF65-F5344CB8AC3E}">
        <p14:creationId xmlns:p14="http://schemas.microsoft.com/office/powerpoint/2010/main" val="2931062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IMPORTANT</a:t>
            </a:r>
          </a:p>
        </p:txBody>
      </p:sp>
      <p:sp>
        <p:nvSpPr>
          <p:cNvPr id="4" name="Foliennummernplatzhalter 3"/>
          <p:cNvSpPr>
            <a:spLocks noGrp="1"/>
          </p:cNvSpPr>
          <p:nvPr>
            <p:ph type="sldNum" sz="quarter" idx="5"/>
          </p:nvPr>
        </p:nvSpPr>
        <p:spPr/>
        <p:txBody>
          <a:bodyPr/>
          <a:lstStyle/>
          <a:p>
            <a:fld id="{F6BB9458-25D0-44DD-8E5A-2174626A5531}" type="slidenum">
              <a:rPr lang="de-DE" smtClean="0"/>
              <a:t>19</a:t>
            </a:fld>
            <a:endParaRPr lang="de-DE"/>
          </a:p>
        </p:txBody>
      </p:sp>
    </p:spTree>
    <p:extLst>
      <p:ext uri="{BB962C8B-B14F-4D97-AF65-F5344CB8AC3E}">
        <p14:creationId xmlns:p14="http://schemas.microsoft.com/office/powerpoint/2010/main" val="3866649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IMPORTANT</a:t>
            </a:r>
          </a:p>
        </p:txBody>
      </p:sp>
      <p:sp>
        <p:nvSpPr>
          <p:cNvPr id="4" name="Foliennummernplatzhalter 3"/>
          <p:cNvSpPr>
            <a:spLocks noGrp="1"/>
          </p:cNvSpPr>
          <p:nvPr>
            <p:ph type="sldNum" sz="quarter" idx="5"/>
          </p:nvPr>
        </p:nvSpPr>
        <p:spPr/>
        <p:txBody>
          <a:bodyPr/>
          <a:lstStyle/>
          <a:p>
            <a:fld id="{F6BB9458-25D0-44DD-8E5A-2174626A5531}" type="slidenum">
              <a:rPr lang="de-DE" smtClean="0"/>
              <a:t>20</a:t>
            </a:fld>
            <a:endParaRPr lang="de-DE"/>
          </a:p>
        </p:txBody>
      </p:sp>
    </p:spTree>
    <p:extLst>
      <p:ext uri="{BB962C8B-B14F-4D97-AF65-F5344CB8AC3E}">
        <p14:creationId xmlns:p14="http://schemas.microsoft.com/office/powerpoint/2010/main" val="634036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239FEC2E-E7CD-439E-B9CD-171893D83F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AD9A4B48-6660-41F4-B62D-07F64A0388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cs typeface="Calibri" panose="020F0502020204030204" pitchFamily="34" charset="0"/>
            </a:endParaRPr>
          </a:p>
        </p:txBody>
      </p:sp>
    </p:spTree>
    <p:extLst>
      <p:ext uri="{BB962C8B-B14F-4D97-AF65-F5344CB8AC3E}">
        <p14:creationId xmlns:p14="http://schemas.microsoft.com/office/powerpoint/2010/main" val="11915109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wmf"/><Relationship Id="rId7" Type="http://schemas.openxmlformats.org/officeDocument/2006/relationships/image" Target="../media/image8.wmf"/><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wmf"/><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16.wmf"/><Relationship Id="rId1" Type="http://schemas.openxmlformats.org/officeDocument/2006/relationships/slideMaster" Target="../slideMasters/slideMaster1.xml"/><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 Id="rId9" Type="http://schemas.openxmlformats.org/officeDocument/2006/relationships/image" Target="../media/image23.w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wmf"/><Relationship Id="rId7" Type="http://schemas.openxmlformats.org/officeDocument/2006/relationships/image" Target="../media/image8.wmf"/><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wmf"/><Relationship Id="rId4" Type="http://schemas.openxmlformats.org/officeDocument/2006/relationships/image" Target="../media/image5.png"/><Relationship Id="rId9"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0.png"/><Relationship Id="rId7"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4.wmf"/><Relationship Id="rId5" Type="http://schemas.openxmlformats.org/officeDocument/2006/relationships/image" Target="../media/image12.png"/><Relationship Id="rId10" Type="http://schemas.openxmlformats.org/officeDocument/2006/relationships/image" Target="../media/image15.jpg"/><Relationship Id="rId4" Type="http://schemas.openxmlformats.org/officeDocument/2006/relationships/image" Target="../media/image11.wmf"/><Relationship Id="rId9" Type="http://schemas.openxmlformats.org/officeDocument/2006/relationships/image" Target="../media/image8.w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5177651"/>
          </a:xfrm>
          <a:prstGeom prst="rect">
            <a:avLst/>
          </a:prstGeom>
        </p:spPr>
      </p:pic>
      <p:sp>
        <p:nvSpPr>
          <p:cNvPr id="2" name="Titel 1"/>
          <p:cNvSpPr>
            <a:spLocks noGrp="1"/>
          </p:cNvSpPr>
          <p:nvPr>
            <p:ph type="ctrTitle"/>
          </p:nvPr>
        </p:nvSpPr>
        <p:spPr>
          <a:xfrm>
            <a:off x="712788" y="2573252"/>
            <a:ext cx="10764837" cy="1588408"/>
          </a:xfrm>
        </p:spPr>
        <p:txBody>
          <a:bodyPr anchor="t" anchorCtr="0"/>
          <a:lstStyle>
            <a:lvl1pPr algn="l">
              <a:lnSpc>
                <a:spcPct val="98000"/>
              </a:lnSpc>
              <a:defRPr sz="3600" b="0">
                <a:solidFill>
                  <a:schemeClr val="bg1"/>
                </a:solidFill>
              </a:defRPr>
            </a:lvl1pPr>
          </a:lstStyle>
          <a:p>
            <a:r>
              <a:rPr lang="en-US" noProof="0"/>
              <a:t>Click to edit Master title style</a:t>
            </a:r>
          </a:p>
        </p:txBody>
      </p:sp>
      <p:pic>
        <p:nvPicPr>
          <p:cNvPr id="8" name="Grafik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8119" y="625113"/>
            <a:ext cx="2158898" cy="1150315"/>
          </a:xfrm>
          <a:prstGeom prst="rect">
            <a:avLst/>
          </a:prstGeom>
        </p:spPr>
      </p:pic>
      <p:sp>
        <p:nvSpPr>
          <p:cNvPr id="4" name="Onlinebild-Platzhalter 3">
            <a:extLst>
              <a:ext uri="{FF2B5EF4-FFF2-40B4-BE49-F238E27FC236}">
                <a16:creationId xmlns:a16="http://schemas.microsoft.com/office/drawing/2014/main" id="{9FFF6ED4-3BEA-434F-8D49-2BB967D6E910}"/>
              </a:ext>
            </a:extLst>
          </p:cNvPr>
          <p:cNvSpPr>
            <a:spLocks noGrp="1"/>
          </p:cNvSpPr>
          <p:nvPr>
            <p:ph type="clipArt" sz="quarter" idx="10" hasCustomPrompt="1"/>
          </p:nvPr>
        </p:nvSpPr>
        <p:spPr>
          <a:xfrm>
            <a:off x="745200" y="5594400"/>
            <a:ext cx="1198800" cy="392400"/>
          </a:xfrm>
          <a:blipFill>
            <a:blip r:embed="rId4"/>
            <a:stretch>
              <a:fillRect/>
            </a:stretch>
          </a:blipFill>
        </p:spPr>
        <p:txBody>
          <a:bodyPr/>
          <a:lstStyle>
            <a:lvl1pPr>
              <a:defRPr sz="100"/>
            </a:lvl1pPr>
          </a:lstStyle>
          <a:p>
            <a:r>
              <a:rPr lang="de-DE" dirty="0"/>
              <a:t>.</a:t>
            </a:r>
          </a:p>
        </p:txBody>
      </p:sp>
      <p:sp>
        <p:nvSpPr>
          <p:cNvPr id="6" name="Onlinebild-Platzhalter 5">
            <a:extLst>
              <a:ext uri="{FF2B5EF4-FFF2-40B4-BE49-F238E27FC236}">
                <a16:creationId xmlns:a16="http://schemas.microsoft.com/office/drawing/2014/main" id="{61F1895D-F779-46C7-816E-F7022131F278}"/>
              </a:ext>
            </a:extLst>
          </p:cNvPr>
          <p:cNvSpPr>
            <a:spLocks noGrp="1" noChangeAspect="1"/>
          </p:cNvSpPr>
          <p:nvPr>
            <p:ph type="clipArt" sz="quarter" idx="11" hasCustomPrompt="1"/>
          </p:nvPr>
        </p:nvSpPr>
        <p:spPr>
          <a:xfrm>
            <a:off x="2359025" y="5421600"/>
            <a:ext cx="691200" cy="698400"/>
          </a:xfrm>
          <a:blipFill>
            <a:blip r:embed="rId5"/>
            <a:stretch>
              <a:fillRect/>
            </a:stretch>
          </a:blipFill>
        </p:spPr>
        <p:txBody>
          <a:bodyPr/>
          <a:lstStyle>
            <a:lvl1pPr>
              <a:defRPr sz="100"/>
            </a:lvl1pPr>
          </a:lstStyle>
          <a:p>
            <a:r>
              <a:rPr lang="de-DE" dirty="0"/>
              <a:t>.</a:t>
            </a:r>
          </a:p>
        </p:txBody>
      </p:sp>
      <p:sp>
        <p:nvSpPr>
          <p:cNvPr id="10" name="Onlinebild-Platzhalter 9">
            <a:extLst>
              <a:ext uri="{FF2B5EF4-FFF2-40B4-BE49-F238E27FC236}">
                <a16:creationId xmlns:a16="http://schemas.microsoft.com/office/drawing/2014/main" id="{EE9895AB-B440-4B98-99FF-09F0D9502624}"/>
              </a:ext>
            </a:extLst>
          </p:cNvPr>
          <p:cNvSpPr>
            <a:spLocks noGrp="1" noChangeAspect="1"/>
          </p:cNvSpPr>
          <p:nvPr>
            <p:ph type="clipArt" sz="quarter" idx="12" hasCustomPrompt="1"/>
          </p:nvPr>
        </p:nvSpPr>
        <p:spPr>
          <a:xfrm>
            <a:off x="3492000" y="5601600"/>
            <a:ext cx="1148400" cy="356400"/>
          </a:xfrm>
          <a:blipFill>
            <a:blip r:embed="rId6"/>
            <a:stretch>
              <a:fillRect/>
            </a:stretch>
          </a:blipFill>
        </p:spPr>
        <p:txBody>
          <a:bodyPr/>
          <a:lstStyle>
            <a:lvl1pPr>
              <a:defRPr sz="100"/>
            </a:lvl1pPr>
          </a:lstStyle>
          <a:p>
            <a:r>
              <a:rPr lang="de-DE" dirty="0"/>
              <a:t>.</a:t>
            </a:r>
          </a:p>
        </p:txBody>
      </p:sp>
      <p:sp>
        <p:nvSpPr>
          <p:cNvPr id="12" name="Onlinebild-Platzhalter 11">
            <a:extLst>
              <a:ext uri="{FF2B5EF4-FFF2-40B4-BE49-F238E27FC236}">
                <a16:creationId xmlns:a16="http://schemas.microsoft.com/office/drawing/2014/main" id="{5E828BCD-ACE1-45D2-9517-1EF9B8FFD923}"/>
              </a:ext>
            </a:extLst>
          </p:cNvPr>
          <p:cNvSpPr>
            <a:spLocks noGrp="1" noChangeAspect="1"/>
          </p:cNvSpPr>
          <p:nvPr>
            <p:ph type="clipArt" sz="quarter" idx="13" hasCustomPrompt="1"/>
          </p:nvPr>
        </p:nvSpPr>
        <p:spPr>
          <a:xfrm>
            <a:off x="4982400" y="5464800"/>
            <a:ext cx="928800" cy="626400"/>
          </a:xfrm>
          <a:blipFill>
            <a:blip r:embed="rId7"/>
            <a:stretch>
              <a:fillRect/>
            </a:stretch>
          </a:blipFill>
        </p:spPr>
        <p:txBody>
          <a:bodyPr/>
          <a:lstStyle>
            <a:lvl1pPr>
              <a:defRPr sz="100"/>
            </a:lvl1pPr>
          </a:lstStyle>
          <a:p>
            <a:r>
              <a:rPr lang="de-DE" dirty="0"/>
              <a:t>.</a:t>
            </a:r>
          </a:p>
        </p:txBody>
      </p:sp>
      <p:sp>
        <p:nvSpPr>
          <p:cNvPr id="14" name="Onlinebild-Platzhalter 13">
            <a:extLst>
              <a:ext uri="{FF2B5EF4-FFF2-40B4-BE49-F238E27FC236}">
                <a16:creationId xmlns:a16="http://schemas.microsoft.com/office/drawing/2014/main" id="{A1556739-49A6-4029-A154-D4DA6717A44F}"/>
              </a:ext>
            </a:extLst>
          </p:cNvPr>
          <p:cNvSpPr>
            <a:spLocks noGrp="1" noChangeAspect="1"/>
          </p:cNvSpPr>
          <p:nvPr>
            <p:ph type="clipArt" sz="quarter" idx="14" hasCustomPrompt="1"/>
          </p:nvPr>
        </p:nvSpPr>
        <p:spPr>
          <a:xfrm>
            <a:off x="6415088" y="5515200"/>
            <a:ext cx="774700" cy="550800"/>
          </a:xfrm>
          <a:blipFill>
            <a:blip r:embed="rId8"/>
            <a:stretch>
              <a:fillRect/>
            </a:stretch>
          </a:blipFill>
        </p:spPr>
        <p:txBody>
          <a:bodyPr/>
          <a:lstStyle>
            <a:lvl1pPr>
              <a:defRPr sz="100"/>
            </a:lvl1pPr>
          </a:lstStyle>
          <a:p>
            <a:r>
              <a:rPr lang="de-DE" dirty="0"/>
              <a:t>.</a:t>
            </a:r>
          </a:p>
        </p:txBody>
      </p:sp>
      <p:sp>
        <p:nvSpPr>
          <p:cNvPr id="16" name="Onlinebild-Platzhalter 15">
            <a:extLst>
              <a:ext uri="{FF2B5EF4-FFF2-40B4-BE49-F238E27FC236}">
                <a16:creationId xmlns:a16="http://schemas.microsoft.com/office/drawing/2014/main" id="{0DD55ED7-C144-4CCC-B0BB-33A7A7D5AF24}"/>
              </a:ext>
            </a:extLst>
          </p:cNvPr>
          <p:cNvSpPr>
            <a:spLocks noGrp="1" noChangeAspect="1"/>
          </p:cNvSpPr>
          <p:nvPr>
            <p:ph type="clipArt" sz="quarter" idx="15" hasCustomPrompt="1"/>
          </p:nvPr>
        </p:nvSpPr>
        <p:spPr>
          <a:xfrm>
            <a:off x="7562850" y="5608800"/>
            <a:ext cx="1184400" cy="392400"/>
          </a:xfrm>
          <a:blipFill>
            <a:blip r:embed="rId9"/>
            <a:stretch>
              <a:fillRect/>
            </a:stretch>
          </a:blipFill>
        </p:spPr>
        <p:txBody>
          <a:bodyPr/>
          <a:lstStyle>
            <a:lvl1pPr>
              <a:defRPr sz="100"/>
            </a:lvl1pPr>
          </a:lstStyle>
          <a:p>
            <a:r>
              <a:rPr lang="de-DE" dirty="0"/>
              <a:t>.</a:t>
            </a:r>
          </a:p>
        </p:txBody>
      </p:sp>
      <p:sp>
        <p:nvSpPr>
          <p:cNvPr id="18" name="Onlinebild-Platzhalter 17">
            <a:extLst>
              <a:ext uri="{FF2B5EF4-FFF2-40B4-BE49-F238E27FC236}">
                <a16:creationId xmlns:a16="http://schemas.microsoft.com/office/drawing/2014/main" id="{B198149C-2DBC-4A8F-9C8B-64964A02CB04}"/>
              </a:ext>
            </a:extLst>
          </p:cNvPr>
          <p:cNvSpPr>
            <a:spLocks noGrp="1" noChangeAspect="1"/>
          </p:cNvSpPr>
          <p:nvPr>
            <p:ph type="clipArt" sz="quarter" idx="16" hasCustomPrompt="1"/>
          </p:nvPr>
        </p:nvSpPr>
        <p:spPr>
          <a:xfrm>
            <a:off x="8924400" y="5608800"/>
            <a:ext cx="1209600" cy="349200"/>
          </a:xfrm>
          <a:blipFill>
            <a:blip r:embed="rId10"/>
            <a:stretch>
              <a:fillRect/>
            </a:stretch>
          </a:blipFill>
        </p:spPr>
        <p:txBody>
          <a:bodyPr/>
          <a:lstStyle>
            <a:lvl1pPr>
              <a:defRPr sz="100"/>
            </a:lvl1pPr>
          </a:lstStyle>
          <a:p>
            <a:r>
              <a:rPr lang="de-DE" dirty="0"/>
              <a:t>.</a:t>
            </a:r>
          </a:p>
        </p:txBody>
      </p:sp>
      <p:sp>
        <p:nvSpPr>
          <p:cNvPr id="20" name="Onlinebild-Platzhalter 19">
            <a:extLst>
              <a:ext uri="{FF2B5EF4-FFF2-40B4-BE49-F238E27FC236}">
                <a16:creationId xmlns:a16="http://schemas.microsoft.com/office/drawing/2014/main" id="{672CACBE-83D5-499A-881D-49DF4BCA7F24}"/>
              </a:ext>
            </a:extLst>
          </p:cNvPr>
          <p:cNvSpPr>
            <a:spLocks noGrp="1" noChangeAspect="1"/>
          </p:cNvSpPr>
          <p:nvPr>
            <p:ph type="clipArt" sz="quarter" idx="17" hasCustomPrompt="1"/>
          </p:nvPr>
        </p:nvSpPr>
        <p:spPr>
          <a:xfrm>
            <a:off x="10299700" y="5515200"/>
            <a:ext cx="1173600" cy="547200"/>
          </a:xfrm>
          <a:blipFill>
            <a:blip r:embed="rId11"/>
            <a:stretch>
              <a:fillRect/>
            </a:stretch>
          </a:blipFill>
        </p:spPr>
        <p:txBody>
          <a:bodyPr/>
          <a:lstStyle>
            <a:lvl1pPr>
              <a:defRPr sz="100"/>
            </a:lvl1pPr>
          </a:lstStyle>
          <a:p>
            <a:r>
              <a:rPr lang="de-DE" dirty="0"/>
              <a:t>.</a:t>
            </a:r>
          </a:p>
        </p:txBody>
      </p:sp>
    </p:spTree>
    <p:extLst>
      <p:ext uri="{BB962C8B-B14F-4D97-AF65-F5344CB8AC3E}">
        <p14:creationId xmlns:p14="http://schemas.microsoft.com/office/powerpoint/2010/main" val="329347313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449" userDrawn="1">
          <p15:clr>
            <a:srgbClr val="FBAE40"/>
          </p15:clr>
        </p15:guide>
        <p15:guide id="3" pos="723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18" name="Bildplatzhalter 17"/>
          <p:cNvSpPr>
            <a:spLocks noGrp="1"/>
          </p:cNvSpPr>
          <p:nvPr>
            <p:ph type="pic" sz="quarter" idx="19"/>
          </p:nvPr>
        </p:nvSpPr>
        <p:spPr>
          <a:xfrm>
            <a:off x="538163" y="1766888"/>
            <a:ext cx="2541599" cy="2733675"/>
          </a:xfrm>
        </p:spPr>
        <p:txBody>
          <a:bodyPr/>
          <a:lstStyle/>
          <a:p>
            <a:r>
              <a:rPr lang="en-US" noProof="0"/>
              <a:t>Click icon to add picture</a:t>
            </a:r>
          </a:p>
        </p:txBody>
      </p:sp>
      <p:sp>
        <p:nvSpPr>
          <p:cNvPr id="19" name="Bildplatzhalter 17"/>
          <p:cNvSpPr>
            <a:spLocks noGrp="1"/>
          </p:cNvSpPr>
          <p:nvPr>
            <p:ph type="pic" sz="quarter" idx="20"/>
          </p:nvPr>
        </p:nvSpPr>
        <p:spPr>
          <a:xfrm>
            <a:off x="3396037" y="1767599"/>
            <a:ext cx="2541599" cy="2732400"/>
          </a:xfrm>
        </p:spPr>
        <p:txBody>
          <a:bodyPr/>
          <a:lstStyle/>
          <a:p>
            <a:r>
              <a:rPr lang="en-US" noProof="0"/>
              <a:t>Click icon to add picture</a:t>
            </a:r>
          </a:p>
        </p:txBody>
      </p:sp>
      <p:sp>
        <p:nvSpPr>
          <p:cNvPr id="20" name="Bildplatzhalter 17"/>
          <p:cNvSpPr>
            <a:spLocks noGrp="1"/>
          </p:cNvSpPr>
          <p:nvPr>
            <p:ph type="pic" sz="quarter" idx="21"/>
          </p:nvPr>
        </p:nvSpPr>
        <p:spPr>
          <a:xfrm>
            <a:off x="6253200" y="1767599"/>
            <a:ext cx="2541599" cy="2732400"/>
          </a:xfrm>
        </p:spPr>
        <p:txBody>
          <a:bodyPr/>
          <a:lstStyle/>
          <a:p>
            <a:r>
              <a:rPr lang="en-US" noProof="0"/>
              <a:t>Click icon to add picture</a:t>
            </a:r>
          </a:p>
        </p:txBody>
      </p:sp>
      <p:sp>
        <p:nvSpPr>
          <p:cNvPr id="21" name="Bildplatzhalter 17"/>
          <p:cNvSpPr>
            <a:spLocks noGrp="1"/>
          </p:cNvSpPr>
          <p:nvPr>
            <p:ph type="pic" sz="quarter" idx="22"/>
          </p:nvPr>
        </p:nvSpPr>
        <p:spPr>
          <a:xfrm>
            <a:off x="9112239" y="1767599"/>
            <a:ext cx="2541599" cy="2732400"/>
          </a:xfrm>
        </p:spPr>
        <p:txBody>
          <a:bodyPr/>
          <a:lstStyle/>
          <a:p>
            <a:r>
              <a:rPr lang="en-US" noProof="0"/>
              <a:t>Click icon to add picture</a:t>
            </a:r>
          </a:p>
        </p:txBody>
      </p:sp>
      <p:sp>
        <p:nvSpPr>
          <p:cNvPr id="2" name="Titel 1"/>
          <p:cNvSpPr>
            <a:spLocks noGrp="1"/>
          </p:cNvSpPr>
          <p:nvPr>
            <p:ph type="title"/>
          </p:nvPr>
        </p:nvSpPr>
        <p:spPr/>
        <p:txBody>
          <a:bodyPr/>
          <a:lstStyle/>
          <a:p>
            <a:r>
              <a:rPr lang="en-US" noProof="0"/>
              <a:t>Click to edit Master title style</a:t>
            </a:r>
          </a:p>
        </p:txBody>
      </p:sp>
      <p:sp>
        <p:nvSpPr>
          <p:cNvPr id="7" name="Foliennummernplatzhalter 6"/>
          <p:cNvSpPr>
            <a:spLocks noGrp="1"/>
          </p:cNvSpPr>
          <p:nvPr>
            <p:ph type="sldNum" sz="quarter" idx="10"/>
          </p:nvPr>
        </p:nvSpPr>
        <p:spPr/>
        <p:txBody>
          <a:bodyPr/>
          <a:lstStyle/>
          <a:p>
            <a:fld id="{A56E1A0E-0F44-4930-B1C6-7F94F272BD83}" type="slidenum">
              <a:rPr lang="en-US" noProof="0" smtClean="0"/>
              <a:pPr/>
              <a:t>‹#›</a:t>
            </a:fld>
            <a:endParaRPr lang="en-US" noProof="0"/>
          </a:p>
        </p:txBody>
      </p:sp>
      <p:cxnSp>
        <p:nvCxnSpPr>
          <p:cNvPr id="10" name="Gerader Verbinder 9"/>
          <p:cNvCxnSpPr/>
          <p:nvPr userDrawn="1"/>
        </p:nvCxnSpPr>
        <p:spPr>
          <a:xfrm>
            <a:off x="3237900" y="1768475"/>
            <a:ext cx="0" cy="454183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6095776" y="1767600"/>
            <a:ext cx="0" cy="45432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8953652" y="1767600"/>
            <a:ext cx="0" cy="45432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platzhalter 13"/>
          <p:cNvSpPr>
            <a:spLocks noGrp="1"/>
          </p:cNvSpPr>
          <p:nvPr>
            <p:ph type="body" sz="quarter" idx="12" hasCustomPrompt="1"/>
          </p:nvPr>
        </p:nvSpPr>
        <p:spPr>
          <a:xfrm>
            <a:off x="538162" y="1768476"/>
            <a:ext cx="2541600" cy="1188000"/>
          </a:xfrm>
        </p:spPr>
        <p:txBody>
          <a:bodyPr/>
          <a:lstStyle>
            <a:lvl1pPr>
              <a:lnSpc>
                <a:spcPct val="79000"/>
              </a:lnSpc>
              <a:defRPr sz="10000">
                <a:solidFill>
                  <a:schemeClr val="bg1"/>
                </a:solidFill>
              </a:defRPr>
            </a:lvl1pPr>
          </a:lstStyle>
          <a:p>
            <a:pPr lvl="0"/>
            <a:r>
              <a:rPr lang="en-US" noProof="0"/>
              <a:t>1</a:t>
            </a:r>
          </a:p>
        </p:txBody>
      </p:sp>
      <p:sp>
        <p:nvSpPr>
          <p:cNvPr id="14" name="Textplatzhalter 13"/>
          <p:cNvSpPr>
            <a:spLocks noGrp="1"/>
          </p:cNvSpPr>
          <p:nvPr>
            <p:ph type="body" sz="quarter" idx="14" hasCustomPrompt="1"/>
          </p:nvPr>
        </p:nvSpPr>
        <p:spPr>
          <a:xfrm>
            <a:off x="3396038" y="1767600"/>
            <a:ext cx="2541600" cy="1188000"/>
          </a:xfrm>
        </p:spPr>
        <p:txBody>
          <a:bodyPr/>
          <a:lstStyle>
            <a:lvl1pPr>
              <a:lnSpc>
                <a:spcPct val="79000"/>
              </a:lnSpc>
              <a:defRPr sz="10000">
                <a:solidFill>
                  <a:schemeClr val="bg1"/>
                </a:solidFill>
              </a:defRPr>
            </a:lvl1pPr>
          </a:lstStyle>
          <a:p>
            <a:pPr lvl="0"/>
            <a:r>
              <a:rPr lang="en-US" noProof="0"/>
              <a:t>2</a:t>
            </a:r>
          </a:p>
        </p:txBody>
      </p:sp>
      <p:sp>
        <p:nvSpPr>
          <p:cNvPr id="15" name="Textplatzhalter 13"/>
          <p:cNvSpPr>
            <a:spLocks noGrp="1"/>
          </p:cNvSpPr>
          <p:nvPr>
            <p:ph type="body" sz="quarter" idx="16" hasCustomPrompt="1"/>
          </p:nvPr>
        </p:nvSpPr>
        <p:spPr>
          <a:xfrm>
            <a:off x="6253914" y="1767600"/>
            <a:ext cx="2541600" cy="1188000"/>
          </a:xfrm>
        </p:spPr>
        <p:txBody>
          <a:bodyPr/>
          <a:lstStyle>
            <a:lvl1pPr>
              <a:lnSpc>
                <a:spcPct val="79000"/>
              </a:lnSpc>
              <a:defRPr sz="10000">
                <a:solidFill>
                  <a:schemeClr val="bg1"/>
                </a:solidFill>
              </a:defRPr>
            </a:lvl1pPr>
          </a:lstStyle>
          <a:p>
            <a:pPr lvl="0"/>
            <a:r>
              <a:rPr lang="en-US" noProof="0"/>
              <a:t>3</a:t>
            </a:r>
          </a:p>
        </p:txBody>
      </p:sp>
      <p:sp>
        <p:nvSpPr>
          <p:cNvPr id="16" name="Textplatzhalter 13"/>
          <p:cNvSpPr>
            <a:spLocks noGrp="1"/>
          </p:cNvSpPr>
          <p:nvPr>
            <p:ph type="body" sz="quarter" idx="18" hasCustomPrompt="1"/>
          </p:nvPr>
        </p:nvSpPr>
        <p:spPr>
          <a:xfrm>
            <a:off x="9111789" y="1767600"/>
            <a:ext cx="2542049" cy="1188000"/>
          </a:xfrm>
        </p:spPr>
        <p:txBody>
          <a:bodyPr/>
          <a:lstStyle>
            <a:lvl1pPr>
              <a:lnSpc>
                <a:spcPct val="79000"/>
              </a:lnSpc>
              <a:defRPr sz="10000">
                <a:solidFill>
                  <a:schemeClr val="bg1"/>
                </a:solidFill>
              </a:defRPr>
            </a:lvl1pPr>
          </a:lstStyle>
          <a:p>
            <a:pPr lvl="0"/>
            <a:r>
              <a:rPr lang="en-US" noProof="0"/>
              <a:t>4</a:t>
            </a:r>
          </a:p>
        </p:txBody>
      </p:sp>
      <p:sp>
        <p:nvSpPr>
          <p:cNvPr id="26" name="Textplatzhalter 25"/>
          <p:cNvSpPr>
            <a:spLocks noGrp="1"/>
          </p:cNvSpPr>
          <p:nvPr>
            <p:ph type="body" sz="quarter" idx="23"/>
          </p:nvPr>
        </p:nvSpPr>
        <p:spPr>
          <a:xfrm>
            <a:off x="538168" y="4823330"/>
            <a:ext cx="2541587" cy="148631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platzhalter 25"/>
          <p:cNvSpPr>
            <a:spLocks noGrp="1"/>
          </p:cNvSpPr>
          <p:nvPr>
            <p:ph type="body" sz="quarter" idx="24"/>
          </p:nvPr>
        </p:nvSpPr>
        <p:spPr>
          <a:xfrm>
            <a:off x="3394800" y="4824000"/>
            <a:ext cx="2541587" cy="148631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Textplatzhalter 25"/>
          <p:cNvSpPr>
            <a:spLocks noGrp="1"/>
          </p:cNvSpPr>
          <p:nvPr>
            <p:ph type="body" sz="quarter" idx="25"/>
          </p:nvPr>
        </p:nvSpPr>
        <p:spPr>
          <a:xfrm>
            <a:off x="6254751" y="4824000"/>
            <a:ext cx="2541587" cy="148631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 name="Textplatzhalter 25"/>
          <p:cNvSpPr>
            <a:spLocks noGrp="1"/>
          </p:cNvSpPr>
          <p:nvPr>
            <p:ph type="body" sz="quarter" idx="26"/>
          </p:nvPr>
        </p:nvSpPr>
        <p:spPr>
          <a:xfrm>
            <a:off x="9111600" y="4824000"/>
            <a:ext cx="2541587" cy="148631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10876699"/>
      </p:ext>
    </p:extLst>
  </p:cSld>
  <p:clrMapOvr>
    <a:masterClrMapping/>
  </p:clrMapOvr>
  <p:extLst>
    <p:ext uri="{DCECCB84-F9BA-43D5-87BE-67443E8EF086}">
      <p15:sldGuideLst xmlns:p15="http://schemas.microsoft.com/office/powerpoint/2012/main">
        <p15:guide id="1" pos="1940" userDrawn="1">
          <p15:clr>
            <a:srgbClr val="FBAE40"/>
          </p15:clr>
        </p15:guide>
        <p15:guide id="2" pos="2139" userDrawn="1">
          <p15:clr>
            <a:srgbClr val="FBAE40"/>
          </p15:clr>
        </p15:guide>
        <p15:guide id="3" pos="5737" userDrawn="1">
          <p15:clr>
            <a:srgbClr val="FBAE40"/>
          </p15:clr>
        </p15:guide>
        <p15:guide id="4" pos="5541" userDrawn="1">
          <p15:clr>
            <a:srgbClr val="FBAE40"/>
          </p15:clr>
        </p15:guide>
        <p15:guide id="5" pos="3937" userDrawn="1">
          <p15:clr>
            <a:srgbClr val="FBAE40"/>
          </p15:clr>
        </p15:guide>
        <p15:guide id="6" pos="3742" userDrawn="1">
          <p15:clr>
            <a:srgbClr val="FBAE40"/>
          </p15:clr>
        </p15:guide>
        <p15:guide id="7" orient="horz" pos="2835" userDrawn="1">
          <p15:clr>
            <a:srgbClr val="FBAE40"/>
          </p15:clr>
        </p15:guide>
        <p15:guide id="8" orient="horz" pos="303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3" name="Inhaltsplatzhalter 2"/>
          <p:cNvSpPr>
            <a:spLocks noGrp="1"/>
          </p:cNvSpPr>
          <p:nvPr>
            <p:ph sz="half" idx="1"/>
          </p:nvPr>
        </p:nvSpPr>
        <p:spPr>
          <a:xfrm>
            <a:off x="538163" y="1771200"/>
            <a:ext cx="5367600" cy="45396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Inhaltsplatzhalter 3"/>
          <p:cNvSpPr>
            <a:spLocks noGrp="1"/>
          </p:cNvSpPr>
          <p:nvPr>
            <p:ph sz="half" idx="2"/>
          </p:nvPr>
        </p:nvSpPr>
        <p:spPr>
          <a:xfrm>
            <a:off x="6272905" y="1771200"/>
            <a:ext cx="5367338" cy="45396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liennummernplatzhalter 8"/>
          <p:cNvSpPr>
            <a:spLocks noGrp="1"/>
          </p:cNvSpPr>
          <p:nvPr>
            <p:ph type="sldNum" sz="quarter" idx="10"/>
          </p:nvPr>
        </p:nvSpPr>
        <p:spPr/>
        <p:txBody>
          <a:bodyPr/>
          <a:lstStyle/>
          <a:p>
            <a:fld id="{A56E1A0E-0F44-4930-B1C6-7F94F272BD83}" type="slidenum">
              <a:rPr lang="en-US" noProof="0" smtClean="0"/>
              <a:pPr/>
              <a:t>‹#›</a:t>
            </a:fld>
            <a:endParaRPr lang="en-US" noProof="0"/>
          </a:p>
        </p:txBody>
      </p:sp>
    </p:spTree>
    <p:extLst>
      <p:ext uri="{BB962C8B-B14F-4D97-AF65-F5344CB8AC3E}">
        <p14:creationId xmlns:p14="http://schemas.microsoft.com/office/powerpoint/2010/main" val="239077305"/>
      </p:ext>
    </p:extLst>
  </p:cSld>
  <p:clrMapOvr>
    <a:masterClrMapping/>
  </p:clrMapOvr>
  <p:extLst>
    <p:ext uri="{DCECCB84-F9BA-43D5-87BE-67443E8EF086}">
      <p15:sldGuideLst xmlns:p15="http://schemas.microsoft.com/office/powerpoint/2012/main">
        <p15:guide id="1" pos="3953" userDrawn="1">
          <p15:clr>
            <a:srgbClr val="FBAE40"/>
          </p15:clr>
        </p15:guide>
        <p15:guide id="2" pos="3727"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3" name="Inhaltsplatzhalter 2"/>
          <p:cNvSpPr>
            <a:spLocks noGrp="1"/>
          </p:cNvSpPr>
          <p:nvPr>
            <p:ph sz="half" idx="1"/>
          </p:nvPr>
        </p:nvSpPr>
        <p:spPr>
          <a:xfrm>
            <a:off x="1331259" y="4092315"/>
            <a:ext cx="2673703" cy="2218485"/>
          </a:xfrm>
        </p:spPr>
        <p:txBody>
          <a:bodyPr/>
          <a:lstStyle>
            <a:lvl1pPr>
              <a:defRPr sz="1500">
                <a:solidFill>
                  <a:schemeClr val="tx2"/>
                </a:solidFill>
              </a:defRPr>
            </a:lvl1pPr>
            <a:lvl2pPr>
              <a:defRPr sz="1200"/>
            </a:lvl2pPr>
            <a:lvl3pPr>
              <a:defRPr sz="1200"/>
            </a:lvl3pPr>
            <a:lvl4pPr>
              <a:defRPr sz="1200"/>
            </a:lvl4pPr>
            <a:lvl5pPr>
              <a:defRPr sz="1200">
                <a:solidFill>
                  <a:schemeClr val="tx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oliennummernplatzhalter 8"/>
          <p:cNvSpPr>
            <a:spLocks noGrp="1"/>
          </p:cNvSpPr>
          <p:nvPr>
            <p:ph type="sldNum" sz="quarter" idx="10"/>
          </p:nvPr>
        </p:nvSpPr>
        <p:spPr/>
        <p:txBody>
          <a:bodyPr/>
          <a:lstStyle/>
          <a:p>
            <a:fld id="{A56E1A0E-0F44-4930-B1C6-7F94F272BD83}" type="slidenum">
              <a:rPr lang="en-US" noProof="0" smtClean="0"/>
              <a:pPr/>
              <a:t>‹#›</a:t>
            </a:fld>
            <a:endParaRPr lang="en-US" noProof="0"/>
          </a:p>
        </p:txBody>
      </p:sp>
      <p:cxnSp>
        <p:nvCxnSpPr>
          <p:cNvPr id="11" name="Gerader Verbinder 10"/>
          <p:cNvCxnSpPr/>
          <p:nvPr userDrawn="1"/>
        </p:nvCxnSpPr>
        <p:spPr>
          <a:xfrm>
            <a:off x="1192134" y="4091958"/>
            <a:ext cx="0" cy="221835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platzhalter 13"/>
          <p:cNvSpPr>
            <a:spLocks noGrp="1"/>
          </p:cNvSpPr>
          <p:nvPr>
            <p:ph type="body" sz="quarter" idx="12" hasCustomPrompt="1"/>
          </p:nvPr>
        </p:nvSpPr>
        <p:spPr>
          <a:xfrm>
            <a:off x="538162" y="4091958"/>
            <a:ext cx="564497" cy="847687"/>
          </a:xfrm>
        </p:spPr>
        <p:txBody>
          <a:bodyPr/>
          <a:lstStyle>
            <a:lvl1pPr>
              <a:lnSpc>
                <a:spcPct val="79000"/>
              </a:lnSpc>
              <a:defRPr sz="7000">
                <a:solidFill>
                  <a:schemeClr val="tx2"/>
                </a:solidFill>
              </a:defRPr>
            </a:lvl1pPr>
          </a:lstStyle>
          <a:p>
            <a:pPr lvl="0"/>
            <a:r>
              <a:rPr lang="en-US" noProof="0"/>
              <a:t>1</a:t>
            </a:r>
          </a:p>
        </p:txBody>
      </p:sp>
      <p:sp>
        <p:nvSpPr>
          <p:cNvPr id="13" name="Inhaltsplatzhalter 2"/>
          <p:cNvSpPr>
            <a:spLocks noGrp="1"/>
          </p:cNvSpPr>
          <p:nvPr>
            <p:ph sz="half" idx="13"/>
          </p:nvPr>
        </p:nvSpPr>
        <p:spPr>
          <a:xfrm>
            <a:off x="5157435" y="4092315"/>
            <a:ext cx="2673703" cy="2218485"/>
          </a:xfrm>
        </p:spPr>
        <p:txBody>
          <a:bodyPr/>
          <a:lstStyle>
            <a:lvl1pPr marL="0" marR="0" indent="0" algn="l" defTabSz="914400" rtl="0" eaLnBrk="1" fontAlgn="auto" latinLnBrk="0" hangingPunct="1">
              <a:lnSpc>
                <a:spcPct val="109000"/>
              </a:lnSpc>
              <a:spcBef>
                <a:spcPts val="1000"/>
              </a:spcBef>
              <a:spcAft>
                <a:spcPts val="0"/>
              </a:spcAft>
              <a:buClrTx/>
              <a:buSzTx/>
              <a:buFontTx/>
              <a:buNone/>
              <a:tabLst/>
              <a:defRPr sz="1500">
                <a:solidFill>
                  <a:schemeClr val="tx2"/>
                </a:solidFill>
              </a:defRPr>
            </a:lvl1pPr>
            <a:lvl2pPr>
              <a:defRPr sz="1200"/>
            </a:lvl2pPr>
            <a:lvl3pPr>
              <a:defRPr sz="1200"/>
            </a:lvl3pPr>
            <a:lvl4pPr>
              <a:defRPr sz="1200"/>
            </a:lvl4pPr>
            <a:lvl5pPr>
              <a:defRPr sz="1200">
                <a:solidFill>
                  <a:schemeClr val="tx2"/>
                </a:solidFill>
              </a:defRPr>
            </a:lvl5pPr>
          </a:lstStyle>
          <a:p>
            <a:pPr marL="0" marR="0" lvl="0" indent="0" algn="l" defTabSz="914400" rtl="0" eaLnBrk="1" fontAlgn="auto" latinLnBrk="0" hangingPunct="1">
              <a:lnSpc>
                <a:spcPct val="109000"/>
              </a:lnSpc>
              <a:spcBef>
                <a:spcPts val="1000"/>
              </a:spcBef>
              <a:spcAft>
                <a:spcPts val="0"/>
              </a:spcAft>
              <a:buClrTx/>
              <a:buSzTx/>
              <a:buFontTx/>
              <a:buNone/>
              <a:tabLst/>
              <a:defRPr/>
            </a:pPr>
            <a:r>
              <a:rPr lang="en-US" noProof="0"/>
              <a:t>Edit Master text styles</a:t>
            </a:r>
          </a:p>
          <a:p>
            <a:pPr marL="0" marR="0" lvl="1" indent="0" algn="l" defTabSz="914400" rtl="0" eaLnBrk="1" fontAlgn="auto" latinLnBrk="0" hangingPunct="1">
              <a:lnSpc>
                <a:spcPct val="109000"/>
              </a:lnSpc>
              <a:spcBef>
                <a:spcPts val="1000"/>
              </a:spcBef>
              <a:spcAft>
                <a:spcPts val="0"/>
              </a:spcAft>
              <a:buClrTx/>
              <a:buSzTx/>
              <a:buFontTx/>
              <a:buNone/>
              <a:tabLst/>
              <a:defRPr/>
            </a:pPr>
            <a:r>
              <a:rPr lang="en-US" noProof="0"/>
              <a:t>Second level</a:t>
            </a:r>
          </a:p>
          <a:p>
            <a:pPr marL="0" marR="0" lvl="2" indent="0" algn="l" defTabSz="914400" rtl="0" eaLnBrk="1" fontAlgn="auto" latinLnBrk="0" hangingPunct="1">
              <a:lnSpc>
                <a:spcPct val="109000"/>
              </a:lnSpc>
              <a:spcBef>
                <a:spcPts val="1000"/>
              </a:spcBef>
              <a:spcAft>
                <a:spcPts val="0"/>
              </a:spcAft>
              <a:buClrTx/>
              <a:buSzTx/>
              <a:buFontTx/>
              <a:buNone/>
              <a:tabLst/>
              <a:defRPr/>
            </a:pPr>
            <a:r>
              <a:rPr lang="en-US" noProof="0"/>
              <a:t>Third level</a:t>
            </a:r>
          </a:p>
          <a:p>
            <a:pPr marL="0" marR="0" lvl="3" indent="0" algn="l" defTabSz="914400" rtl="0" eaLnBrk="1" fontAlgn="auto" latinLnBrk="0" hangingPunct="1">
              <a:lnSpc>
                <a:spcPct val="109000"/>
              </a:lnSpc>
              <a:spcBef>
                <a:spcPts val="1000"/>
              </a:spcBef>
              <a:spcAft>
                <a:spcPts val="0"/>
              </a:spcAft>
              <a:buClrTx/>
              <a:buSzTx/>
              <a:buFontTx/>
              <a:buNone/>
              <a:tabLst/>
              <a:defRPr/>
            </a:pPr>
            <a:r>
              <a:rPr lang="en-US" noProof="0"/>
              <a:t>Fourth level</a:t>
            </a:r>
          </a:p>
          <a:p>
            <a:pPr marL="0" marR="0" lvl="4" indent="0" algn="l" defTabSz="914400" rtl="0" eaLnBrk="1" fontAlgn="auto" latinLnBrk="0" hangingPunct="1">
              <a:lnSpc>
                <a:spcPct val="109000"/>
              </a:lnSpc>
              <a:spcBef>
                <a:spcPts val="1000"/>
              </a:spcBef>
              <a:spcAft>
                <a:spcPts val="0"/>
              </a:spcAft>
              <a:buClrTx/>
              <a:buSzTx/>
              <a:buFontTx/>
              <a:buNone/>
              <a:tabLst/>
              <a:defRPr/>
            </a:pPr>
            <a:r>
              <a:rPr lang="en-US" noProof="0"/>
              <a:t>Fifth level</a:t>
            </a:r>
          </a:p>
        </p:txBody>
      </p:sp>
      <p:cxnSp>
        <p:nvCxnSpPr>
          <p:cNvPr id="14" name="Gerader Verbinder 13"/>
          <p:cNvCxnSpPr/>
          <p:nvPr userDrawn="1"/>
        </p:nvCxnSpPr>
        <p:spPr>
          <a:xfrm>
            <a:off x="5018310" y="4091958"/>
            <a:ext cx="0" cy="221835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platzhalter 13"/>
          <p:cNvSpPr>
            <a:spLocks noGrp="1"/>
          </p:cNvSpPr>
          <p:nvPr>
            <p:ph type="body" sz="quarter" idx="14" hasCustomPrompt="1"/>
          </p:nvPr>
        </p:nvSpPr>
        <p:spPr>
          <a:xfrm>
            <a:off x="4364338" y="4091958"/>
            <a:ext cx="564497" cy="847687"/>
          </a:xfrm>
        </p:spPr>
        <p:txBody>
          <a:bodyPr/>
          <a:lstStyle>
            <a:lvl1pPr>
              <a:lnSpc>
                <a:spcPct val="79000"/>
              </a:lnSpc>
              <a:defRPr sz="7000">
                <a:solidFill>
                  <a:schemeClr val="tx2"/>
                </a:solidFill>
              </a:defRPr>
            </a:lvl1pPr>
          </a:lstStyle>
          <a:p>
            <a:pPr lvl="0"/>
            <a:r>
              <a:rPr lang="en-US" noProof="0"/>
              <a:t>1</a:t>
            </a:r>
          </a:p>
        </p:txBody>
      </p:sp>
      <p:sp>
        <p:nvSpPr>
          <p:cNvPr id="16" name="Inhaltsplatzhalter 2"/>
          <p:cNvSpPr>
            <a:spLocks noGrp="1"/>
          </p:cNvSpPr>
          <p:nvPr>
            <p:ph sz="half" idx="15"/>
          </p:nvPr>
        </p:nvSpPr>
        <p:spPr>
          <a:xfrm>
            <a:off x="8979961" y="4093200"/>
            <a:ext cx="2673703" cy="2218485"/>
          </a:xfrm>
        </p:spPr>
        <p:txBody>
          <a:bodyPr/>
          <a:lstStyle>
            <a:lvl1pPr>
              <a:defRPr sz="1500">
                <a:solidFill>
                  <a:schemeClr val="tx2"/>
                </a:solidFill>
              </a:defRPr>
            </a:lvl1pPr>
            <a:lvl2pPr>
              <a:defRPr sz="1200"/>
            </a:lvl2pPr>
            <a:lvl3pPr>
              <a:defRPr sz="1200"/>
            </a:lvl3pPr>
            <a:lvl4pPr>
              <a:defRPr sz="1200"/>
            </a:lvl4pPr>
            <a:lvl5pPr>
              <a:defRPr sz="1200">
                <a:solidFill>
                  <a:schemeClr val="tx2"/>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cxnSp>
        <p:nvCxnSpPr>
          <p:cNvPr id="17" name="Gerader Verbinder 16"/>
          <p:cNvCxnSpPr/>
          <p:nvPr userDrawn="1"/>
        </p:nvCxnSpPr>
        <p:spPr>
          <a:xfrm>
            <a:off x="8840836" y="4093200"/>
            <a:ext cx="0" cy="221835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platzhalter 13"/>
          <p:cNvSpPr>
            <a:spLocks noGrp="1"/>
          </p:cNvSpPr>
          <p:nvPr>
            <p:ph type="body" sz="quarter" idx="16" hasCustomPrompt="1"/>
          </p:nvPr>
        </p:nvSpPr>
        <p:spPr>
          <a:xfrm>
            <a:off x="8186864" y="4093200"/>
            <a:ext cx="564497" cy="847687"/>
          </a:xfrm>
        </p:spPr>
        <p:txBody>
          <a:bodyPr/>
          <a:lstStyle>
            <a:lvl1pPr>
              <a:lnSpc>
                <a:spcPct val="79000"/>
              </a:lnSpc>
              <a:defRPr sz="7000">
                <a:solidFill>
                  <a:schemeClr val="tx2"/>
                </a:solidFill>
              </a:defRPr>
            </a:lvl1pPr>
          </a:lstStyle>
          <a:p>
            <a:pPr lvl="0"/>
            <a:r>
              <a:rPr lang="en-US" noProof="0"/>
              <a:t>1</a:t>
            </a:r>
          </a:p>
        </p:txBody>
      </p:sp>
    </p:spTree>
    <p:extLst>
      <p:ext uri="{BB962C8B-B14F-4D97-AF65-F5344CB8AC3E}">
        <p14:creationId xmlns:p14="http://schemas.microsoft.com/office/powerpoint/2010/main" val="3601155422"/>
      </p:ext>
    </p:extLst>
  </p:cSld>
  <p:clrMapOvr>
    <a:masterClrMapping/>
  </p:clrMapOvr>
  <p:extLst>
    <p:ext uri="{DCECCB84-F9BA-43D5-87BE-67443E8EF086}">
      <p15:sldGuideLst xmlns:p15="http://schemas.microsoft.com/office/powerpoint/2012/main">
        <p15:guide id="0" pos="4933" userDrawn="1">
          <p15:clr>
            <a:srgbClr val="FBAE40"/>
          </p15:clr>
        </p15:guide>
        <p15:guide id="1" pos="2746" userDrawn="1">
          <p15:clr>
            <a:srgbClr val="FBAE40"/>
          </p15:clr>
        </p15:guide>
        <p15:guide id="2" pos="2524" userDrawn="1">
          <p15:clr>
            <a:srgbClr val="FBAE40"/>
          </p15:clr>
        </p15:guide>
        <p15:guide id="3" pos="5156" userDrawn="1">
          <p15:clr>
            <a:srgbClr val="FBAE40"/>
          </p15:clr>
        </p15:guide>
        <p15:guide id="4" orient="horz" pos="257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3" name="Inhaltsplatzhalter 2"/>
          <p:cNvSpPr>
            <a:spLocks noGrp="1"/>
          </p:cNvSpPr>
          <p:nvPr>
            <p:ph sz="half" idx="1"/>
          </p:nvPr>
        </p:nvSpPr>
        <p:spPr>
          <a:xfrm>
            <a:off x="538163" y="1771200"/>
            <a:ext cx="5367600" cy="45396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Bildplatzhalter 5"/>
          <p:cNvSpPr>
            <a:spLocks noGrp="1"/>
          </p:cNvSpPr>
          <p:nvPr>
            <p:ph type="pic" sz="quarter" idx="10"/>
          </p:nvPr>
        </p:nvSpPr>
        <p:spPr>
          <a:xfrm>
            <a:off x="6275388" y="1771200"/>
            <a:ext cx="5367600" cy="4539600"/>
          </a:xfrm>
        </p:spPr>
        <p:txBody>
          <a:bodyPr/>
          <a:lstStyle/>
          <a:p>
            <a:r>
              <a:rPr lang="en-US" noProof="0"/>
              <a:t>Click icon to add picture</a:t>
            </a:r>
          </a:p>
        </p:txBody>
      </p:sp>
      <p:sp>
        <p:nvSpPr>
          <p:cNvPr id="7" name="Foliennummernplatzhalter 6"/>
          <p:cNvSpPr>
            <a:spLocks noGrp="1"/>
          </p:cNvSpPr>
          <p:nvPr>
            <p:ph type="sldNum" sz="quarter" idx="11"/>
          </p:nvPr>
        </p:nvSpPr>
        <p:spPr/>
        <p:txBody>
          <a:bodyPr/>
          <a:lstStyle/>
          <a:p>
            <a:fld id="{A56E1A0E-0F44-4930-B1C6-7F94F272BD83}" type="slidenum">
              <a:rPr lang="en-US" noProof="0" smtClean="0"/>
              <a:pPr/>
              <a:t>‹#›</a:t>
            </a:fld>
            <a:endParaRPr lang="en-US" noProof="0"/>
          </a:p>
        </p:txBody>
      </p:sp>
    </p:spTree>
    <p:extLst>
      <p:ext uri="{BB962C8B-B14F-4D97-AF65-F5344CB8AC3E}">
        <p14:creationId xmlns:p14="http://schemas.microsoft.com/office/powerpoint/2010/main" val="4165808479"/>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Bildplatzhalter 5"/>
          <p:cNvSpPr>
            <a:spLocks noGrp="1"/>
          </p:cNvSpPr>
          <p:nvPr>
            <p:ph type="pic" sz="quarter" idx="10"/>
          </p:nvPr>
        </p:nvSpPr>
        <p:spPr>
          <a:xfrm>
            <a:off x="6275388" y="1771200"/>
            <a:ext cx="5367600" cy="4539600"/>
          </a:xfrm>
        </p:spPr>
        <p:txBody>
          <a:bodyPr/>
          <a:lstStyle/>
          <a:p>
            <a:r>
              <a:rPr lang="en-US" noProof="0"/>
              <a:t>Click icon to add picture</a:t>
            </a:r>
          </a:p>
        </p:txBody>
      </p:sp>
      <p:sp>
        <p:nvSpPr>
          <p:cNvPr id="7" name="Foliennummernplatzhalter 6"/>
          <p:cNvSpPr>
            <a:spLocks noGrp="1"/>
          </p:cNvSpPr>
          <p:nvPr>
            <p:ph type="sldNum" sz="quarter" idx="11"/>
          </p:nvPr>
        </p:nvSpPr>
        <p:spPr/>
        <p:txBody>
          <a:bodyPr/>
          <a:lstStyle/>
          <a:p>
            <a:fld id="{A56E1A0E-0F44-4930-B1C6-7F94F272BD83}" type="slidenum">
              <a:rPr lang="en-US" noProof="0" smtClean="0"/>
              <a:pPr/>
              <a:t>‹#›</a:t>
            </a:fld>
            <a:endParaRPr lang="en-US" noProof="0"/>
          </a:p>
        </p:txBody>
      </p:sp>
      <p:sp>
        <p:nvSpPr>
          <p:cNvPr id="8" name="Bildplatzhalter 5"/>
          <p:cNvSpPr>
            <a:spLocks noGrp="1"/>
          </p:cNvSpPr>
          <p:nvPr>
            <p:ph type="pic" sz="quarter" idx="12"/>
          </p:nvPr>
        </p:nvSpPr>
        <p:spPr>
          <a:xfrm>
            <a:off x="538163" y="1771200"/>
            <a:ext cx="5367600" cy="4539600"/>
          </a:xfrm>
        </p:spPr>
        <p:txBody>
          <a:bodyPr/>
          <a:lstStyle/>
          <a:p>
            <a:r>
              <a:rPr lang="en-US" noProof="0"/>
              <a:t>Click icon to add picture</a:t>
            </a:r>
          </a:p>
        </p:txBody>
      </p:sp>
    </p:spTree>
    <p:extLst>
      <p:ext uri="{BB962C8B-B14F-4D97-AF65-F5344CB8AC3E}">
        <p14:creationId xmlns:p14="http://schemas.microsoft.com/office/powerpoint/2010/main" val="1889173384"/>
      </p:ext>
    </p:extLst>
  </p:cSld>
  <p:clrMapOvr>
    <a:masterClrMapping/>
  </p:clrMapOvr>
  <p:extLst>
    <p:ext uri="{DCECCB84-F9BA-43D5-87BE-67443E8EF086}">
      <p15:sldGuideLst xmlns:p15="http://schemas.microsoft.com/office/powerpoint/2012/main">
        <p15:guide id="1" pos="3953">
          <p15:clr>
            <a:srgbClr val="FBAE40"/>
          </p15:clr>
        </p15:guide>
        <p15:guide id="2" pos="372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mall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3" name="Inhaltsplatzhalter 2"/>
          <p:cNvSpPr>
            <a:spLocks noGrp="1"/>
          </p:cNvSpPr>
          <p:nvPr>
            <p:ph sz="half" idx="1"/>
          </p:nvPr>
        </p:nvSpPr>
        <p:spPr>
          <a:xfrm>
            <a:off x="538163" y="1771200"/>
            <a:ext cx="7286626" cy="45396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Bildplatzhalter 5"/>
          <p:cNvSpPr>
            <a:spLocks noGrp="1"/>
          </p:cNvSpPr>
          <p:nvPr>
            <p:ph type="pic" sz="quarter" idx="10"/>
          </p:nvPr>
        </p:nvSpPr>
        <p:spPr>
          <a:xfrm>
            <a:off x="8185059" y="1480332"/>
            <a:ext cx="3457929" cy="4830468"/>
          </a:xfrm>
        </p:spPr>
        <p:txBody>
          <a:bodyPr/>
          <a:lstStyle/>
          <a:p>
            <a:r>
              <a:rPr lang="en-US" noProof="0"/>
              <a:t>Click icon to add picture</a:t>
            </a:r>
          </a:p>
        </p:txBody>
      </p:sp>
      <p:sp>
        <p:nvSpPr>
          <p:cNvPr id="5" name="Foliennummernplatzhalter 4"/>
          <p:cNvSpPr>
            <a:spLocks noGrp="1"/>
          </p:cNvSpPr>
          <p:nvPr>
            <p:ph type="sldNum" sz="quarter" idx="11"/>
          </p:nvPr>
        </p:nvSpPr>
        <p:spPr/>
        <p:txBody>
          <a:bodyPr/>
          <a:lstStyle/>
          <a:p>
            <a:fld id="{A56E1A0E-0F44-4930-B1C6-7F94F272BD83}" type="slidenum">
              <a:rPr lang="en-US" noProof="0" smtClean="0"/>
              <a:pPr/>
              <a:t>‹#›</a:t>
            </a:fld>
            <a:endParaRPr lang="en-US" noProof="0"/>
          </a:p>
        </p:txBody>
      </p:sp>
    </p:spTree>
    <p:extLst>
      <p:ext uri="{BB962C8B-B14F-4D97-AF65-F5344CB8AC3E}">
        <p14:creationId xmlns:p14="http://schemas.microsoft.com/office/powerpoint/2010/main" val="3715753085"/>
      </p:ext>
    </p:extLst>
  </p:cSld>
  <p:clrMapOvr>
    <a:masterClrMapping/>
  </p:clrMapOvr>
  <p:extLst>
    <p:ext uri="{DCECCB84-F9BA-43D5-87BE-67443E8EF086}">
      <p15:sldGuideLst xmlns:p15="http://schemas.microsoft.com/office/powerpoint/2012/main">
        <p15:guide id="1" pos="5154" userDrawn="1">
          <p15:clr>
            <a:srgbClr val="FBAE40"/>
          </p15:clr>
        </p15:guide>
        <p15:guide id="2" pos="492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enefits">
    <p:spTree>
      <p:nvGrpSpPr>
        <p:cNvPr id="1" name=""/>
        <p:cNvGrpSpPr/>
        <p:nvPr/>
      </p:nvGrpSpPr>
      <p:grpSpPr>
        <a:xfrm>
          <a:off x="0" y="0"/>
          <a:ext cx="0" cy="0"/>
          <a:chOff x="0" y="0"/>
          <a:chExt cx="0" cy="0"/>
        </a:xfrm>
      </p:grpSpPr>
      <p:sp>
        <p:nvSpPr>
          <p:cNvPr id="15" name="Textplatzhalter 14"/>
          <p:cNvSpPr>
            <a:spLocks noGrp="1"/>
          </p:cNvSpPr>
          <p:nvPr>
            <p:ph type="body" sz="quarter" idx="13"/>
          </p:nvPr>
        </p:nvSpPr>
        <p:spPr>
          <a:xfrm>
            <a:off x="538163" y="1935956"/>
            <a:ext cx="2509837" cy="1931194"/>
          </a:xfrm>
          <a:solidFill>
            <a:schemeClr val="accent6"/>
          </a:solidFill>
        </p:spPr>
        <p:txBody>
          <a:bodyPr lIns="72000" tIns="680400" rIns="72000" bIns="72000"/>
          <a:lstStyle>
            <a:lvl1pPr algn="ctr">
              <a:lnSpc>
                <a:spcPct val="103000"/>
              </a:lnSpc>
              <a:spcBef>
                <a:spcPts val="0"/>
              </a:spcBef>
              <a:defRPr sz="1300">
                <a:solidFill>
                  <a:schemeClr val="accent3"/>
                </a:solidFill>
              </a:defRPr>
            </a:lvl1pPr>
            <a:lvl2pPr algn="ctr">
              <a:lnSpc>
                <a:spcPct val="103000"/>
              </a:lnSpc>
              <a:spcBef>
                <a:spcPts val="0"/>
              </a:spcBef>
              <a:defRPr sz="1300">
                <a:solidFill>
                  <a:schemeClr val="tx1"/>
                </a:solidFill>
              </a:defRPr>
            </a:lvl2pPr>
            <a:lvl3pPr marL="0" indent="0">
              <a:buNone/>
              <a:defRPr sz="1300"/>
            </a:lvl3pPr>
            <a:lvl4pPr>
              <a:defRPr sz="1300"/>
            </a:lvl4pPr>
            <a:lvl5pPr>
              <a:defRPr sz="1300"/>
            </a:lvl5pPr>
          </a:lstStyle>
          <a:p>
            <a:pPr lvl="0"/>
            <a:r>
              <a:rPr lang="en-US" noProof="0"/>
              <a:t>Edit Master text styles</a:t>
            </a:r>
          </a:p>
          <a:p>
            <a:pPr lvl="1"/>
            <a:r>
              <a:rPr lang="en-US" noProof="0"/>
              <a:t>Second level</a:t>
            </a:r>
          </a:p>
        </p:txBody>
      </p:sp>
      <p:sp>
        <p:nvSpPr>
          <p:cNvPr id="17" name="Textplatzhalter 14"/>
          <p:cNvSpPr>
            <a:spLocks noGrp="1"/>
          </p:cNvSpPr>
          <p:nvPr>
            <p:ph type="body" sz="quarter" idx="15"/>
          </p:nvPr>
        </p:nvSpPr>
        <p:spPr>
          <a:xfrm>
            <a:off x="3406657" y="1935956"/>
            <a:ext cx="2509837" cy="1931194"/>
          </a:xfrm>
          <a:solidFill>
            <a:schemeClr val="accent6"/>
          </a:solidFill>
        </p:spPr>
        <p:txBody>
          <a:bodyPr lIns="72000" tIns="680400" rIns="72000" bIns="72000"/>
          <a:lstStyle>
            <a:lvl1pPr algn="ctr">
              <a:lnSpc>
                <a:spcPct val="103000"/>
              </a:lnSpc>
              <a:spcBef>
                <a:spcPts val="0"/>
              </a:spcBef>
              <a:defRPr sz="1300">
                <a:solidFill>
                  <a:schemeClr val="accent3"/>
                </a:solidFill>
              </a:defRPr>
            </a:lvl1pPr>
            <a:lvl2pPr algn="ctr">
              <a:lnSpc>
                <a:spcPct val="103000"/>
              </a:lnSpc>
              <a:spcBef>
                <a:spcPts val="0"/>
              </a:spcBef>
              <a:defRPr sz="1200">
                <a:solidFill>
                  <a:schemeClr val="tx1"/>
                </a:solidFill>
              </a:defRPr>
            </a:lvl2pPr>
            <a:lvl3pPr marL="0" indent="0">
              <a:buNone/>
              <a:defRPr sz="1300"/>
            </a:lvl3pPr>
            <a:lvl4pPr>
              <a:defRPr sz="1300"/>
            </a:lvl4pPr>
            <a:lvl5pPr>
              <a:defRPr sz="1300"/>
            </a:lvl5pPr>
          </a:lstStyle>
          <a:p>
            <a:pPr lvl="0"/>
            <a:r>
              <a:rPr lang="en-US" noProof="0"/>
              <a:t>Edit Master text styles</a:t>
            </a:r>
          </a:p>
          <a:p>
            <a:pPr lvl="1"/>
            <a:r>
              <a:rPr lang="en-US" noProof="0"/>
              <a:t>Second level</a:t>
            </a:r>
          </a:p>
        </p:txBody>
      </p:sp>
      <p:sp>
        <p:nvSpPr>
          <p:cNvPr id="23" name="Textplatzhalter 14"/>
          <p:cNvSpPr>
            <a:spLocks noGrp="1"/>
          </p:cNvSpPr>
          <p:nvPr>
            <p:ph type="body" sz="quarter" idx="17"/>
          </p:nvPr>
        </p:nvSpPr>
        <p:spPr>
          <a:xfrm>
            <a:off x="6275507" y="1935255"/>
            <a:ext cx="2509837" cy="1931194"/>
          </a:xfrm>
          <a:solidFill>
            <a:schemeClr val="accent6"/>
          </a:solidFill>
        </p:spPr>
        <p:txBody>
          <a:bodyPr lIns="72000" tIns="680400" rIns="72000" bIns="72000"/>
          <a:lstStyle>
            <a:lvl1pPr algn="ctr">
              <a:lnSpc>
                <a:spcPct val="103000"/>
              </a:lnSpc>
              <a:spcBef>
                <a:spcPts val="0"/>
              </a:spcBef>
              <a:defRPr sz="1300">
                <a:solidFill>
                  <a:schemeClr val="accent3"/>
                </a:solidFill>
              </a:defRPr>
            </a:lvl1pPr>
            <a:lvl2pPr algn="ctr">
              <a:lnSpc>
                <a:spcPct val="103000"/>
              </a:lnSpc>
              <a:spcBef>
                <a:spcPts val="0"/>
              </a:spcBef>
              <a:defRPr sz="1200">
                <a:solidFill>
                  <a:schemeClr val="tx1"/>
                </a:solidFill>
              </a:defRPr>
            </a:lvl2pPr>
            <a:lvl3pPr marL="0" indent="0">
              <a:buNone/>
              <a:defRPr sz="1300"/>
            </a:lvl3pPr>
            <a:lvl4pPr>
              <a:defRPr sz="1300"/>
            </a:lvl4pPr>
            <a:lvl5pPr>
              <a:defRPr sz="1300"/>
            </a:lvl5pPr>
          </a:lstStyle>
          <a:p>
            <a:pPr lvl="0"/>
            <a:r>
              <a:rPr lang="en-US" noProof="0"/>
              <a:t>Edit Master text styles</a:t>
            </a:r>
          </a:p>
          <a:p>
            <a:pPr lvl="1"/>
            <a:r>
              <a:rPr lang="en-US" noProof="0"/>
              <a:t>Second level</a:t>
            </a:r>
          </a:p>
        </p:txBody>
      </p:sp>
      <p:sp>
        <p:nvSpPr>
          <p:cNvPr id="25" name="Textplatzhalter 14"/>
          <p:cNvSpPr>
            <a:spLocks noGrp="1"/>
          </p:cNvSpPr>
          <p:nvPr>
            <p:ph type="body" sz="quarter" idx="19"/>
          </p:nvPr>
        </p:nvSpPr>
        <p:spPr>
          <a:xfrm>
            <a:off x="9144001" y="1935255"/>
            <a:ext cx="2509837" cy="1931194"/>
          </a:xfrm>
          <a:solidFill>
            <a:schemeClr val="accent6"/>
          </a:solidFill>
        </p:spPr>
        <p:txBody>
          <a:bodyPr lIns="72000" tIns="680400" rIns="72000" bIns="72000"/>
          <a:lstStyle>
            <a:lvl1pPr algn="ctr">
              <a:lnSpc>
                <a:spcPct val="103000"/>
              </a:lnSpc>
              <a:spcBef>
                <a:spcPts val="0"/>
              </a:spcBef>
              <a:defRPr sz="1300">
                <a:solidFill>
                  <a:schemeClr val="accent3"/>
                </a:solidFill>
              </a:defRPr>
            </a:lvl1pPr>
            <a:lvl2pPr algn="ctr">
              <a:lnSpc>
                <a:spcPct val="103000"/>
              </a:lnSpc>
              <a:spcBef>
                <a:spcPts val="0"/>
              </a:spcBef>
              <a:defRPr sz="1200">
                <a:solidFill>
                  <a:schemeClr val="tx1"/>
                </a:solidFill>
              </a:defRPr>
            </a:lvl2pPr>
            <a:lvl3pPr marL="0" indent="0">
              <a:buNone/>
              <a:defRPr sz="1300"/>
            </a:lvl3pPr>
            <a:lvl4pPr>
              <a:defRPr sz="1300"/>
            </a:lvl4pPr>
            <a:lvl5pPr>
              <a:defRPr sz="1300"/>
            </a:lvl5pPr>
          </a:lstStyle>
          <a:p>
            <a:pPr lvl="0"/>
            <a:r>
              <a:rPr lang="en-US" noProof="0"/>
              <a:t>Edit Master text styles</a:t>
            </a:r>
          </a:p>
          <a:p>
            <a:pPr lvl="1"/>
            <a:r>
              <a:rPr lang="en-US" noProof="0"/>
              <a:t>Second level</a:t>
            </a:r>
          </a:p>
        </p:txBody>
      </p:sp>
      <p:sp>
        <p:nvSpPr>
          <p:cNvPr id="27" name="Textplatzhalter 14"/>
          <p:cNvSpPr>
            <a:spLocks noGrp="1"/>
          </p:cNvSpPr>
          <p:nvPr>
            <p:ph type="body" sz="quarter" idx="21"/>
          </p:nvPr>
        </p:nvSpPr>
        <p:spPr>
          <a:xfrm>
            <a:off x="538163" y="4373399"/>
            <a:ext cx="2509837" cy="1931194"/>
          </a:xfrm>
          <a:solidFill>
            <a:schemeClr val="accent6"/>
          </a:solidFill>
        </p:spPr>
        <p:txBody>
          <a:bodyPr lIns="72000" tIns="680400" rIns="72000" bIns="72000"/>
          <a:lstStyle>
            <a:lvl1pPr algn="ctr">
              <a:lnSpc>
                <a:spcPct val="103000"/>
              </a:lnSpc>
              <a:spcBef>
                <a:spcPts val="0"/>
              </a:spcBef>
              <a:defRPr sz="1300">
                <a:solidFill>
                  <a:schemeClr val="accent3"/>
                </a:solidFill>
              </a:defRPr>
            </a:lvl1pPr>
            <a:lvl2pPr algn="ctr">
              <a:lnSpc>
                <a:spcPct val="103000"/>
              </a:lnSpc>
              <a:spcBef>
                <a:spcPts val="0"/>
              </a:spcBef>
              <a:defRPr sz="1200">
                <a:solidFill>
                  <a:schemeClr val="tx1"/>
                </a:solidFill>
              </a:defRPr>
            </a:lvl2pPr>
            <a:lvl3pPr marL="0" indent="0">
              <a:buNone/>
              <a:defRPr sz="1300"/>
            </a:lvl3pPr>
            <a:lvl4pPr>
              <a:defRPr sz="1300"/>
            </a:lvl4pPr>
            <a:lvl5pPr>
              <a:defRPr sz="1300"/>
            </a:lvl5pPr>
          </a:lstStyle>
          <a:p>
            <a:pPr lvl="0"/>
            <a:r>
              <a:rPr lang="en-US" noProof="0"/>
              <a:t>Edit Master text styles</a:t>
            </a:r>
          </a:p>
          <a:p>
            <a:pPr lvl="1"/>
            <a:r>
              <a:rPr lang="en-US" noProof="0"/>
              <a:t>Second level</a:t>
            </a:r>
          </a:p>
        </p:txBody>
      </p:sp>
      <p:sp>
        <p:nvSpPr>
          <p:cNvPr id="29" name="Textplatzhalter 14"/>
          <p:cNvSpPr>
            <a:spLocks noGrp="1"/>
          </p:cNvSpPr>
          <p:nvPr>
            <p:ph type="body" sz="quarter" idx="23"/>
          </p:nvPr>
        </p:nvSpPr>
        <p:spPr>
          <a:xfrm>
            <a:off x="3406657" y="4373399"/>
            <a:ext cx="2509837" cy="1931194"/>
          </a:xfrm>
          <a:solidFill>
            <a:schemeClr val="accent6"/>
          </a:solidFill>
        </p:spPr>
        <p:txBody>
          <a:bodyPr lIns="72000" tIns="680400" rIns="72000" bIns="72000"/>
          <a:lstStyle>
            <a:lvl1pPr algn="ctr">
              <a:lnSpc>
                <a:spcPct val="103000"/>
              </a:lnSpc>
              <a:spcBef>
                <a:spcPts val="0"/>
              </a:spcBef>
              <a:defRPr sz="1300">
                <a:solidFill>
                  <a:schemeClr val="accent3"/>
                </a:solidFill>
              </a:defRPr>
            </a:lvl1pPr>
            <a:lvl2pPr algn="ctr">
              <a:lnSpc>
                <a:spcPct val="103000"/>
              </a:lnSpc>
              <a:spcBef>
                <a:spcPts val="0"/>
              </a:spcBef>
              <a:defRPr sz="1200">
                <a:solidFill>
                  <a:schemeClr val="tx1"/>
                </a:solidFill>
              </a:defRPr>
            </a:lvl2pPr>
            <a:lvl3pPr marL="0" indent="0">
              <a:buNone/>
              <a:defRPr sz="1300"/>
            </a:lvl3pPr>
            <a:lvl4pPr>
              <a:defRPr sz="1300"/>
            </a:lvl4pPr>
            <a:lvl5pPr>
              <a:defRPr sz="1300"/>
            </a:lvl5pPr>
          </a:lstStyle>
          <a:p>
            <a:pPr lvl="0"/>
            <a:r>
              <a:rPr lang="en-US" noProof="0"/>
              <a:t>Edit Master text styles</a:t>
            </a:r>
          </a:p>
          <a:p>
            <a:pPr lvl="1"/>
            <a:r>
              <a:rPr lang="en-US" noProof="0"/>
              <a:t>Second level</a:t>
            </a:r>
          </a:p>
        </p:txBody>
      </p:sp>
      <p:sp>
        <p:nvSpPr>
          <p:cNvPr id="31" name="Textplatzhalter 14"/>
          <p:cNvSpPr>
            <a:spLocks noGrp="1"/>
          </p:cNvSpPr>
          <p:nvPr>
            <p:ph type="body" sz="quarter" idx="25"/>
          </p:nvPr>
        </p:nvSpPr>
        <p:spPr>
          <a:xfrm>
            <a:off x="6275507" y="4372698"/>
            <a:ext cx="2509837" cy="1931194"/>
          </a:xfrm>
          <a:solidFill>
            <a:schemeClr val="accent6"/>
          </a:solidFill>
        </p:spPr>
        <p:txBody>
          <a:bodyPr lIns="72000" tIns="680400" rIns="72000" bIns="72000"/>
          <a:lstStyle>
            <a:lvl1pPr algn="ctr">
              <a:lnSpc>
                <a:spcPct val="103000"/>
              </a:lnSpc>
              <a:spcBef>
                <a:spcPts val="0"/>
              </a:spcBef>
              <a:defRPr sz="1300">
                <a:solidFill>
                  <a:schemeClr val="accent3"/>
                </a:solidFill>
              </a:defRPr>
            </a:lvl1pPr>
            <a:lvl2pPr algn="ctr">
              <a:lnSpc>
                <a:spcPct val="103000"/>
              </a:lnSpc>
              <a:spcBef>
                <a:spcPts val="0"/>
              </a:spcBef>
              <a:defRPr sz="1200">
                <a:solidFill>
                  <a:schemeClr val="tx1"/>
                </a:solidFill>
              </a:defRPr>
            </a:lvl2pPr>
            <a:lvl3pPr marL="0" indent="0">
              <a:buNone/>
              <a:defRPr sz="1300"/>
            </a:lvl3pPr>
            <a:lvl4pPr>
              <a:defRPr sz="1300"/>
            </a:lvl4pPr>
            <a:lvl5pPr>
              <a:defRPr sz="1300"/>
            </a:lvl5pPr>
          </a:lstStyle>
          <a:p>
            <a:pPr lvl="0"/>
            <a:r>
              <a:rPr lang="en-US" noProof="0"/>
              <a:t>Edit Master text styles</a:t>
            </a:r>
          </a:p>
          <a:p>
            <a:pPr lvl="1"/>
            <a:r>
              <a:rPr lang="en-US" noProof="0"/>
              <a:t>Second level</a:t>
            </a:r>
          </a:p>
        </p:txBody>
      </p:sp>
      <p:sp>
        <p:nvSpPr>
          <p:cNvPr id="33" name="Textplatzhalter 14"/>
          <p:cNvSpPr>
            <a:spLocks noGrp="1"/>
          </p:cNvSpPr>
          <p:nvPr>
            <p:ph type="body" sz="quarter" idx="27"/>
          </p:nvPr>
        </p:nvSpPr>
        <p:spPr>
          <a:xfrm>
            <a:off x="9144001" y="4372698"/>
            <a:ext cx="2509837" cy="1931194"/>
          </a:xfrm>
          <a:solidFill>
            <a:schemeClr val="accent6"/>
          </a:solidFill>
        </p:spPr>
        <p:txBody>
          <a:bodyPr lIns="72000" tIns="680400" rIns="72000" bIns="72000"/>
          <a:lstStyle>
            <a:lvl1pPr algn="ctr">
              <a:lnSpc>
                <a:spcPct val="103000"/>
              </a:lnSpc>
              <a:spcBef>
                <a:spcPts val="0"/>
              </a:spcBef>
              <a:defRPr sz="1300">
                <a:solidFill>
                  <a:schemeClr val="accent3"/>
                </a:solidFill>
              </a:defRPr>
            </a:lvl1pPr>
            <a:lvl2pPr algn="ctr">
              <a:lnSpc>
                <a:spcPct val="103000"/>
              </a:lnSpc>
              <a:spcBef>
                <a:spcPts val="0"/>
              </a:spcBef>
              <a:defRPr sz="1200">
                <a:solidFill>
                  <a:schemeClr val="tx1"/>
                </a:solidFill>
              </a:defRPr>
            </a:lvl2pPr>
            <a:lvl3pPr marL="0" indent="0">
              <a:buNone/>
              <a:defRPr sz="1300"/>
            </a:lvl3pPr>
            <a:lvl4pPr>
              <a:defRPr sz="1300"/>
            </a:lvl4pPr>
            <a:lvl5pPr>
              <a:defRPr sz="1300"/>
            </a:lvl5pPr>
          </a:lstStyle>
          <a:p>
            <a:pPr lvl="0"/>
            <a:r>
              <a:rPr lang="en-US" noProof="0"/>
              <a:t>Edit Master text styles</a:t>
            </a:r>
          </a:p>
          <a:p>
            <a:pPr lvl="1"/>
            <a:r>
              <a:rPr lang="en-US" noProof="0"/>
              <a:t>Second level</a:t>
            </a:r>
          </a:p>
        </p:txBody>
      </p:sp>
      <p:sp>
        <p:nvSpPr>
          <p:cNvPr id="2" name="Titel 1"/>
          <p:cNvSpPr>
            <a:spLocks noGrp="1"/>
          </p:cNvSpPr>
          <p:nvPr>
            <p:ph type="title"/>
          </p:nvPr>
        </p:nvSpPr>
        <p:spPr/>
        <p:txBody>
          <a:bodyPr/>
          <a:lstStyle/>
          <a:p>
            <a:r>
              <a:rPr lang="en-US" noProof="0"/>
              <a:t>Click to edit Master title style</a:t>
            </a:r>
          </a:p>
        </p:txBody>
      </p:sp>
      <p:sp>
        <p:nvSpPr>
          <p:cNvPr id="5" name="Foliennummernplatzhalter 4"/>
          <p:cNvSpPr>
            <a:spLocks noGrp="1"/>
          </p:cNvSpPr>
          <p:nvPr>
            <p:ph type="sldNum" sz="quarter" idx="11"/>
          </p:nvPr>
        </p:nvSpPr>
        <p:spPr/>
        <p:txBody>
          <a:bodyPr/>
          <a:lstStyle/>
          <a:p>
            <a:fld id="{A56E1A0E-0F44-4930-B1C6-7F94F272BD83}" type="slidenum">
              <a:rPr lang="en-US" noProof="0" smtClean="0"/>
              <a:pPr/>
              <a:t>‹#›</a:t>
            </a:fld>
            <a:endParaRPr lang="en-US" noProof="0"/>
          </a:p>
        </p:txBody>
      </p:sp>
      <p:sp>
        <p:nvSpPr>
          <p:cNvPr id="13" name="Textplatzhalter 12"/>
          <p:cNvSpPr>
            <a:spLocks noGrp="1" noChangeAspect="1"/>
          </p:cNvSpPr>
          <p:nvPr>
            <p:ph type="body" sz="quarter" idx="12" hasCustomPrompt="1"/>
          </p:nvPr>
        </p:nvSpPr>
        <p:spPr>
          <a:xfrm>
            <a:off x="1297937" y="1743491"/>
            <a:ext cx="972000" cy="828000"/>
          </a:xfrm>
          <a:blipFill>
            <a:blip r:embed="rId2"/>
            <a:stretch>
              <a:fillRect/>
            </a:stretch>
          </a:blipFill>
        </p:spPr>
        <p:txBody>
          <a:bodyPr/>
          <a:lstStyle>
            <a:lvl1pPr>
              <a:defRPr sz="100" b="0"/>
            </a:lvl1pPr>
          </a:lstStyle>
          <a:p>
            <a:pPr lvl="0"/>
            <a:r>
              <a:rPr lang="en-US" noProof="0"/>
              <a:t>.</a:t>
            </a:r>
          </a:p>
        </p:txBody>
      </p:sp>
      <p:sp>
        <p:nvSpPr>
          <p:cNvPr id="16" name="Textplatzhalter 12"/>
          <p:cNvSpPr>
            <a:spLocks noGrp="1" noChangeAspect="1"/>
          </p:cNvSpPr>
          <p:nvPr>
            <p:ph type="body" sz="quarter" idx="14" hasCustomPrompt="1"/>
          </p:nvPr>
        </p:nvSpPr>
        <p:spPr>
          <a:xfrm>
            <a:off x="4166431" y="1743491"/>
            <a:ext cx="972000" cy="828000"/>
          </a:xfrm>
          <a:blipFill>
            <a:blip r:embed="rId3"/>
            <a:stretch>
              <a:fillRect/>
            </a:stretch>
          </a:blipFill>
        </p:spPr>
        <p:txBody>
          <a:bodyPr/>
          <a:lstStyle>
            <a:lvl1pPr>
              <a:defRPr sz="100" b="0"/>
            </a:lvl1pPr>
          </a:lstStyle>
          <a:p>
            <a:pPr lvl="0"/>
            <a:r>
              <a:rPr lang="en-US" noProof="0"/>
              <a:t>.</a:t>
            </a:r>
          </a:p>
        </p:txBody>
      </p:sp>
      <p:sp>
        <p:nvSpPr>
          <p:cNvPr id="22" name="Textplatzhalter 12"/>
          <p:cNvSpPr>
            <a:spLocks noGrp="1" noChangeAspect="1"/>
          </p:cNvSpPr>
          <p:nvPr>
            <p:ph type="body" sz="quarter" idx="16" hasCustomPrompt="1"/>
          </p:nvPr>
        </p:nvSpPr>
        <p:spPr>
          <a:xfrm>
            <a:off x="7035281" y="1742790"/>
            <a:ext cx="972000" cy="828000"/>
          </a:xfrm>
          <a:blipFill>
            <a:blip r:embed="rId4"/>
            <a:stretch>
              <a:fillRect/>
            </a:stretch>
          </a:blipFill>
        </p:spPr>
        <p:txBody>
          <a:bodyPr/>
          <a:lstStyle>
            <a:lvl1pPr>
              <a:defRPr sz="100" b="0"/>
            </a:lvl1pPr>
          </a:lstStyle>
          <a:p>
            <a:pPr lvl="0"/>
            <a:r>
              <a:rPr lang="en-US" noProof="0"/>
              <a:t>.</a:t>
            </a:r>
          </a:p>
        </p:txBody>
      </p:sp>
      <p:sp>
        <p:nvSpPr>
          <p:cNvPr id="24" name="Textplatzhalter 12"/>
          <p:cNvSpPr>
            <a:spLocks noGrp="1" noChangeAspect="1"/>
          </p:cNvSpPr>
          <p:nvPr>
            <p:ph type="body" sz="quarter" idx="18" hasCustomPrompt="1"/>
          </p:nvPr>
        </p:nvSpPr>
        <p:spPr>
          <a:xfrm>
            <a:off x="9903775" y="1742790"/>
            <a:ext cx="972000" cy="828000"/>
          </a:xfrm>
          <a:blipFill>
            <a:blip r:embed="rId5"/>
            <a:stretch>
              <a:fillRect/>
            </a:stretch>
          </a:blipFill>
        </p:spPr>
        <p:txBody>
          <a:bodyPr/>
          <a:lstStyle>
            <a:lvl1pPr>
              <a:defRPr sz="100" b="0"/>
            </a:lvl1pPr>
          </a:lstStyle>
          <a:p>
            <a:pPr lvl="0"/>
            <a:r>
              <a:rPr lang="en-US" noProof="0"/>
              <a:t>.</a:t>
            </a:r>
          </a:p>
        </p:txBody>
      </p:sp>
      <p:sp>
        <p:nvSpPr>
          <p:cNvPr id="26" name="Textplatzhalter 12"/>
          <p:cNvSpPr>
            <a:spLocks noGrp="1" noChangeAspect="1"/>
          </p:cNvSpPr>
          <p:nvPr>
            <p:ph type="body" sz="quarter" idx="20" hasCustomPrompt="1"/>
          </p:nvPr>
        </p:nvSpPr>
        <p:spPr>
          <a:xfrm>
            <a:off x="1297937" y="4180934"/>
            <a:ext cx="972000" cy="828000"/>
          </a:xfrm>
          <a:blipFill>
            <a:blip r:embed="rId6"/>
            <a:stretch>
              <a:fillRect/>
            </a:stretch>
          </a:blipFill>
        </p:spPr>
        <p:txBody>
          <a:bodyPr/>
          <a:lstStyle>
            <a:lvl1pPr>
              <a:defRPr sz="100" b="0"/>
            </a:lvl1pPr>
          </a:lstStyle>
          <a:p>
            <a:pPr lvl="0"/>
            <a:r>
              <a:rPr lang="en-US" noProof="0"/>
              <a:t>.</a:t>
            </a:r>
          </a:p>
        </p:txBody>
      </p:sp>
      <p:sp>
        <p:nvSpPr>
          <p:cNvPr id="28" name="Textplatzhalter 12"/>
          <p:cNvSpPr>
            <a:spLocks noGrp="1" noChangeAspect="1"/>
          </p:cNvSpPr>
          <p:nvPr>
            <p:ph type="body" sz="quarter" idx="22" hasCustomPrompt="1"/>
          </p:nvPr>
        </p:nvSpPr>
        <p:spPr>
          <a:xfrm>
            <a:off x="4166431" y="4180934"/>
            <a:ext cx="972000" cy="828000"/>
          </a:xfrm>
          <a:blipFill>
            <a:blip r:embed="rId7"/>
            <a:stretch>
              <a:fillRect/>
            </a:stretch>
          </a:blipFill>
        </p:spPr>
        <p:txBody>
          <a:bodyPr/>
          <a:lstStyle>
            <a:lvl1pPr>
              <a:defRPr sz="100" b="0"/>
            </a:lvl1pPr>
          </a:lstStyle>
          <a:p>
            <a:pPr lvl="0"/>
            <a:r>
              <a:rPr lang="en-US" noProof="0"/>
              <a:t>.</a:t>
            </a:r>
          </a:p>
        </p:txBody>
      </p:sp>
      <p:sp>
        <p:nvSpPr>
          <p:cNvPr id="30" name="Textplatzhalter 12"/>
          <p:cNvSpPr>
            <a:spLocks noGrp="1" noChangeAspect="1"/>
          </p:cNvSpPr>
          <p:nvPr>
            <p:ph type="body" sz="quarter" idx="24" hasCustomPrompt="1"/>
          </p:nvPr>
        </p:nvSpPr>
        <p:spPr>
          <a:xfrm>
            <a:off x="7035281" y="4180233"/>
            <a:ext cx="972000" cy="828000"/>
          </a:xfrm>
          <a:blipFill>
            <a:blip r:embed="rId8"/>
            <a:stretch>
              <a:fillRect/>
            </a:stretch>
          </a:blipFill>
        </p:spPr>
        <p:txBody>
          <a:bodyPr/>
          <a:lstStyle>
            <a:lvl1pPr>
              <a:defRPr sz="100" b="0"/>
            </a:lvl1pPr>
          </a:lstStyle>
          <a:p>
            <a:pPr lvl="0"/>
            <a:r>
              <a:rPr lang="en-US" noProof="0"/>
              <a:t>.</a:t>
            </a:r>
          </a:p>
        </p:txBody>
      </p:sp>
      <p:sp>
        <p:nvSpPr>
          <p:cNvPr id="32" name="Textplatzhalter 12"/>
          <p:cNvSpPr>
            <a:spLocks noGrp="1" noChangeAspect="1"/>
          </p:cNvSpPr>
          <p:nvPr>
            <p:ph type="body" sz="quarter" idx="26" hasCustomPrompt="1"/>
          </p:nvPr>
        </p:nvSpPr>
        <p:spPr>
          <a:xfrm>
            <a:off x="9903775" y="4180233"/>
            <a:ext cx="972000" cy="828000"/>
          </a:xfrm>
          <a:blipFill>
            <a:blip r:embed="rId9"/>
            <a:stretch>
              <a:fillRect/>
            </a:stretch>
          </a:blipFill>
        </p:spPr>
        <p:txBody>
          <a:bodyPr/>
          <a:lstStyle>
            <a:lvl1pPr>
              <a:defRPr sz="100" b="0"/>
            </a:lvl1pPr>
          </a:lstStyle>
          <a:p>
            <a:pPr lvl="0"/>
            <a:r>
              <a:rPr lang="en-US" noProof="0"/>
              <a:t>.</a:t>
            </a:r>
          </a:p>
        </p:txBody>
      </p:sp>
    </p:spTree>
    <p:extLst>
      <p:ext uri="{BB962C8B-B14F-4D97-AF65-F5344CB8AC3E}">
        <p14:creationId xmlns:p14="http://schemas.microsoft.com/office/powerpoint/2010/main" val="119110156"/>
      </p:ext>
    </p:extLst>
  </p:cSld>
  <p:clrMapOvr>
    <a:masterClrMapping/>
  </p:clrMapOvr>
  <p:extLst>
    <p:ext uri="{DCECCB84-F9BA-43D5-87BE-67443E8EF086}">
      <p15:sldGuideLst xmlns:p15="http://schemas.microsoft.com/office/powerpoint/2012/main">
        <p15:guide id="0" pos="5762" userDrawn="1">
          <p15:clr>
            <a:srgbClr val="FBAE40"/>
          </p15:clr>
        </p15:guide>
        <p15:guide id="1" pos="2144" userDrawn="1">
          <p15:clr>
            <a:srgbClr val="FBAE40"/>
          </p15:clr>
        </p15:guide>
        <p15:guide id="2" pos="1920" userDrawn="1">
          <p15:clr>
            <a:srgbClr val="FBAE40"/>
          </p15:clr>
        </p15:guide>
        <p15:guide id="3" pos="5535" userDrawn="1">
          <p15:clr>
            <a:srgbClr val="FBAE40"/>
          </p15:clr>
        </p15:guide>
        <p15:guide id="4" pos="3953" userDrawn="1">
          <p15:clr>
            <a:srgbClr val="FBAE40"/>
          </p15:clr>
        </p15:guide>
        <p15:guide id="5" pos="372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blu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2"/>
                </a:solidFill>
              </a:defRPr>
            </a:lvl1pPr>
          </a:lstStyle>
          <a:p>
            <a:r>
              <a:rPr lang="en-US" noProof="0"/>
              <a:t>Click to edit Master title style</a:t>
            </a:r>
          </a:p>
        </p:txBody>
      </p:sp>
      <p:sp>
        <p:nvSpPr>
          <p:cNvPr id="6" name="Foliennummernplatzhalter 5"/>
          <p:cNvSpPr>
            <a:spLocks noGrp="1"/>
          </p:cNvSpPr>
          <p:nvPr>
            <p:ph type="sldNum" sz="quarter" idx="10"/>
          </p:nvPr>
        </p:nvSpPr>
        <p:spPr/>
        <p:txBody>
          <a:bodyPr/>
          <a:lstStyle/>
          <a:p>
            <a:fld id="{A56E1A0E-0F44-4930-B1C6-7F94F272BD83}" type="slidenum">
              <a:rPr lang="en-US" noProof="0" smtClean="0"/>
              <a:pPr/>
              <a:t>‹#›</a:t>
            </a:fld>
            <a:endParaRPr lang="en-US" noProof="0"/>
          </a:p>
        </p:txBody>
      </p:sp>
    </p:spTree>
    <p:extLst>
      <p:ext uri="{BB962C8B-B14F-4D97-AF65-F5344CB8AC3E}">
        <p14:creationId xmlns:p14="http://schemas.microsoft.com/office/powerpoint/2010/main" val="1076557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6" name="Foliennummernplatzhalter 5"/>
          <p:cNvSpPr>
            <a:spLocks noGrp="1"/>
          </p:cNvSpPr>
          <p:nvPr>
            <p:ph type="sldNum" sz="quarter" idx="10"/>
          </p:nvPr>
        </p:nvSpPr>
        <p:spPr/>
        <p:txBody>
          <a:bodyPr/>
          <a:lstStyle/>
          <a:p>
            <a:fld id="{A56E1A0E-0F44-4930-B1C6-7F94F272BD83}" type="slidenum">
              <a:rPr lang="en-US" noProof="0" smtClean="0"/>
              <a:pPr/>
              <a:t>‹#›</a:t>
            </a:fld>
            <a:endParaRPr lang="en-US" noProof="0"/>
          </a:p>
        </p:txBody>
      </p:sp>
    </p:spTree>
    <p:extLst>
      <p:ext uri="{BB962C8B-B14F-4D97-AF65-F5344CB8AC3E}">
        <p14:creationId xmlns:p14="http://schemas.microsoft.com/office/powerpoint/2010/main" val="2690384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liennummernplatzhalter 4"/>
          <p:cNvSpPr>
            <a:spLocks noGrp="1"/>
          </p:cNvSpPr>
          <p:nvPr>
            <p:ph type="sldNum" sz="quarter" idx="10"/>
          </p:nvPr>
        </p:nvSpPr>
        <p:spPr/>
        <p:txBody>
          <a:bodyPr/>
          <a:lstStyle/>
          <a:p>
            <a:fld id="{A56E1A0E-0F44-4930-B1C6-7F94F272BD83}" type="slidenum">
              <a:rPr lang="en-US" noProof="0" smtClean="0"/>
              <a:pPr/>
              <a:t>‹#›</a:t>
            </a:fld>
            <a:endParaRPr lang="en-US" noProof="0"/>
          </a:p>
        </p:txBody>
      </p:sp>
    </p:spTree>
    <p:extLst>
      <p:ext uri="{BB962C8B-B14F-4D97-AF65-F5344CB8AC3E}">
        <p14:creationId xmlns:p14="http://schemas.microsoft.com/office/powerpoint/2010/main" val="135626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78"/>
            <a:ext cx="12193387" cy="6857221"/>
          </a:xfrm>
          <a:prstGeom prst="rect">
            <a:avLst/>
          </a:prstGeom>
        </p:spPr>
      </p:pic>
      <p:sp>
        <p:nvSpPr>
          <p:cNvPr id="4" name="Onlinebild-Platzhalter 3">
            <a:extLst>
              <a:ext uri="{FF2B5EF4-FFF2-40B4-BE49-F238E27FC236}">
                <a16:creationId xmlns:a16="http://schemas.microsoft.com/office/drawing/2014/main" id="{48132446-02BC-4C9C-9134-C9927D17C3D0}"/>
              </a:ext>
            </a:extLst>
          </p:cNvPr>
          <p:cNvSpPr>
            <a:spLocks noGrp="1"/>
          </p:cNvSpPr>
          <p:nvPr>
            <p:ph type="clipArt" sz="quarter" idx="18" hasCustomPrompt="1"/>
          </p:nvPr>
        </p:nvSpPr>
        <p:spPr>
          <a:xfrm>
            <a:off x="712788" y="5439600"/>
            <a:ext cx="1260000" cy="694800"/>
          </a:xfrm>
          <a:solidFill>
            <a:schemeClr val="bg1"/>
          </a:solidFill>
        </p:spPr>
        <p:txBody>
          <a:bodyPr/>
          <a:lstStyle>
            <a:lvl1pPr>
              <a:defRPr sz="100"/>
            </a:lvl1pPr>
          </a:lstStyle>
          <a:p>
            <a:r>
              <a:rPr lang="de-DE" dirty="0"/>
              <a:t>.</a:t>
            </a:r>
          </a:p>
        </p:txBody>
      </p:sp>
      <p:sp>
        <p:nvSpPr>
          <p:cNvPr id="45" name="Onlinebild-Platzhalter 3">
            <a:extLst>
              <a:ext uri="{FF2B5EF4-FFF2-40B4-BE49-F238E27FC236}">
                <a16:creationId xmlns:a16="http://schemas.microsoft.com/office/drawing/2014/main" id="{F8B49FFF-64F2-46AC-A5DA-92F935D8990C}"/>
              </a:ext>
            </a:extLst>
          </p:cNvPr>
          <p:cNvSpPr>
            <a:spLocks noGrp="1"/>
          </p:cNvSpPr>
          <p:nvPr>
            <p:ph type="clipArt" sz="quarter" idx="19" hasCustomPrompt="1"/>
          </p:nvPr>
        </p:nvSpPr>
        <p:spPr>
          <a:xfrm>
            <a:off x="2077012" y="5439600"/>
            <a:ext cx="1260000" cy="694800"/>
          </a:xfrm>
          <a:solidFill>
            <a:schemeClr val="bg1"/>
          </a:solidFill>
        </p:spPr>
        <p:txBody>
          <a:bodyPr/>
          <a:lstStyle>
            <a:lvl1pPr>
              <a:defRPr sz="100"/>
            </a:lvl1pPr>
          </a:lstStyle>
          <a:p>
            <a:r>
              <a:rPr lang="de-DE" dirty="0"/>
              <a:t>.</a:t>
            </a:r>
          </a:p>
        </p:txBody>
      </p:sp>
      <p:sp>
        <p:nvSpPr>
          <p:cNvPr id="46" name="Onlinebild-Platzhalter 3">
            <a:extLst>
              <a:ext uri="{FF2B5EF4-FFF2-40B4-BE49-F238E27FC236}">
                <a16:creationId xmlns:a16="http://schemas.microsoft.com/office/drawing/2014/main" id="{11FE806C-F54D-4F30-BD8F-3D1DDB34101F}"/>
              </a:ext>
            </a:extLst>
          </p:cNvPr>
          <p:cNvSpPr>
            <a:spLocks noGrp="1"/>
          </p:cNvSpPr>
          <p:nvPr>
            <p:ph type="clipArt" sz="quarter" idx="20" hasCustomPrompt="1"/>
          </p:nvPr>
        </p:nvSpPr>
        <p:spPr>
          <a:xfrm>
            <a:off x="3441236" y="5439600"/>
            <a:ext cx="1260000" cy="694800"/>
          </a:xfrm>
          <a:solidFill>
            <a:schemeClr val="bg1"/>
          </a:solidFill>
        </p:spPr>
        <p:txBody>
          <a:bodyPr/>
          <a:lstStyle>
            <a:lvl1pPr>
              <a:defRPr sz="100"/>
            </a:lvl1pPr>
          </a:lstStyle>
          <a:p>
            <a:r>
              <a:rPr lang="de-DE" dirty="0"/>
              <a:t>.</a:t>
            </a:r>
          </a:p>
        </p:txBody>
      </p:sp>
      <p:sp>
        <p:nvSpPr>
          <p:cNvPr id="47" name="Onlinebild-Platzhalter 3">
            <a:extLst>
              <a:ext uri="{FF2B5EF4-FFF2-40B4-BE49-F238E27FC236}">
                <a16:creationId xmlns:a16="http://schemas.microsoft.com/office/drawing/2014/main" id="{840871E5-7CCD-4B9A-B9FD-A2CA4ACBA375}"/>
              </a:ext>
            </a:extLst>
          </p:cNvPr>
          <p:cNvSpPr>
            <a:spLocks noGrp="1"/>
          </p:cNvSpPr>
          <p:nvPr>
            <p:ph type="clipArt" sz="quarter" idx="21" hasCustomPrompt="1"/>
          </p:nvPr>
        </p:nvSpPr>
        <p:spPr>
          <a:xfrm>
            <a:off x="4805460" y="5439600"/>
            <a:ext cx="1260000" cy="694800"/>
          </a:xfrm>
          <a:solidFill>
            <a:schemeClr val="bg1"/>
          </a:solidFill>
        </p:spPr>
        <p:txBody>
          <a:bodyPr/>
          <a:lstStyle>
            <a:lvl1pPr>
              <a:defRPr sz="100"/>
            </a:lvl1pPr>
          </a:lstStyle>
          <a:p>
            <a:r>
              <a:rPr lang="de-DE" dirty="0"/>
              <a:t>.</a:t>
            </a:r>
          </a:p>
        </p:txBody>
      </p:sp>
      <p:sp>
        <p:nvSpPr>
          <p:cNvPr id="48" name="Onlinebild-Platzhalter 3">
            <a:extLst>
              <a:ext uri="{FF2B5EF4-FFF2-40B4-BE49-F238E27FC236}">
                <a16:creationId xmlns:a16="http://schemas.microsoft.com/office/drawing/2014/main" id="{A802D5A8-A84C-4527-9568-80F821BE3420}"/>
              </a:ext>
            </a:extLst>
          </p:cNvPr>
          <p:cNvSpPr>
            <a:spLocks noGrp="1"/>
          </p:cNvSpPr>
          <p:nvPr>
            <p:ph type="clipArt" sz="quarter" idx="22" hasCustomPrompt="1"/>
          </p:nvPr>
        </p:nvSpPr>
        <p:spPr>
          <a:xfrm>
            <a:off x="6170400" y="5439600"/>
            <a:ext cx="1260000" cy="694800"/>
          </a:xfrm>
          <a:solidFill>
            <a:schemeClr val="bg1"/>
          </a:solidFill>
        </p:spPr>
        <p:txBody>
          <a:bodyPr/>
          <a:lstStyle>
            <a:lvl1pPr>
              <a:defRPr sz="100"/>
            </a:lvl1pPr>
          </a:lstStyle>
          <a:p>
            <a:r>
              <a:rPr lang="de-DE" dirty="0"/>
              <a:t>.</a:t>
            </a:r>
          </a:p>
        </p:txBody>
      </p:sp>
      <p:sp>
        <p:nvSpPr>
          <p:cNvPr id="49" name="Onlinebild-Platzhalter 3">
            <a:extLst>
              <a:ext uri="{FF2B5EF4-FFF2-40B4-BE49-F238E27FC236}">
                <a16:creationId xmlns:a16="http://schemas.microsoft.com/office/drawing/2014/main" id="{9578CEAC-EDF4-443F-91CC-FE3C92783070}"/>
              </a:ext>
            </a:extLst>
          </p:cNvPr>
          <p:cNvSpPr>
            <a:spLocks noGrp="1"/>
          </p:cNvSpPr>
          <p:nvPr>
            <p:ph type="clipArt" sz="quarter" idx="23" hasCustomPrompt="1"/>
          </p:nvPr>
        </p:nvSpPr>
        <p:spPr>
          <a:xfrm>
            <a:off x="7534800" y="5439600"/>
            <a:ext cx="1260000" cy="694800"/>
          </a:xfrm>
          <a:solidFill>
            <a:schemeClr val="bg1"/>
          </a:solidFill>
        </p:spPr>
        <p:txBody>
          <a:bodyPr/>
          <a:lstStyle>
            <a:lvl1pPr>
              <a:defRPr sz="100"/>
            </a:lvl1pPr>
          </a:lstStyle>
          <a:p>
            <a:r>
              <a:rPr lang="de-DE" dirty="0"/>
              <a:t>.</a:t>
            </a:r>
          </a:p>
        </p:txBody>
      </p:sp>
      <p:sp>
        <p:nvSpPr>
          <p:cNvPr id="50" name="Onlinebild-Platzhalter 3">
            <a:extLst>
              <a:ext uri="{FF2B5EF4-FFF2-40B4-BE49-F238E27FC236}">
                <a16:creationId xmlns:a16="http://schemas.microsoft.com/office/drawing/2014/main" id="{6AF939B3-48AE-42DB-98EE-6B568388B890}"/>
              </a:ext>
            </a:extLst>
          </p:cNvPr>
          <p:cNvSpPr>
            <a:spLocks noGrp="1"/>
          </p:cNvSpPr>
          <p:nvPr>
            <p:ph type="clipArt" sz="quarter" idx="24" hasCustomPrompt="1"/>
          </p:nvPr>
        </p:nvSpPr>
        <p:spPr>
          <a:xfrm>
            <a:off x="8899200" y="5439600"/>
            <a:ext cx="1260000" cy="694800"/>
          </a:xfrm>
          <a:solidFill>
            <a:schemeClr val="bg1"/>
          </a:solidFill>
        </p:spPr>
        <p:txBody>
          <a:bodyPr/>
          <a:lstStyle>
            <a:lvl1pPr>
              <a:defRPr sz="100"/>
            </a:lvl1pPr>
          </a:lstStyle>
          <a:p>
            <a:r>
              <a:rPr lang="de-DE" dirty="0"/>
              <a:t>.</a:t>
            </a:r>
          </a:p>
        </p:txBody>
      </p:sp>
      <p:sp>
        <p:nvSpPr>
          <p:cNvPr id="51" name="Onlinebild-Platzhalter 3">
            <a:extLst>
              <a:ext uri="{FF2B5EF4-FFF2-40B4-BE49-F238E27FC236}">
                <a16:creationId xmlns:a16="http://schemas.microsoft.com/office/drawing/2014/main" id="{0C2C492A-FD3B-44E6-B80F-154C772ED09C}"/>
              </a:ext>
            </a:extLst>
          </p:cNvPr>
          <p:cNvSpPr>
            <a:spLocks noGrp="1"/>
          </p:cNvSpPr>
          <p:nvPr>
            <p:ph type="clipArt" sz="quarter" idx="25" hasCustomPrompt="1"/>
          </p:nvPr>
        </p:nvSpPr>
        <p:spPr>
          <a:xfrm>
            <a:off x="10263600" y="5439600"/>
            <a:ext cx="1260000" cy="694800"/>
          </a:xfrm>
          <a:solidFill>
            <a:schemeClr val="bg1"/>
          </a:solidFill>
        </p:spPr>
        <p:txBody>
          <a:bodyPr/>
          <a:lstStyle>
            <a:lvl1pPr>
              <a:defRPr sz="100"/>
            </a:lvl1pPr>
          </a:lstStyle>
          <a:p>
            <a:r>
              <a:rPr lang="de-DE" dirty="0"/>
              <a:t>.</a:t>
            </a:r>
          </a:p>
        </p:txBody>
      </p:sp>
      <p:sp>
        <p:nvSpPr>
          <p:cNvPr id="2" name="Titel 1"/>
          <p:cNvSpPr>
            <a:spLocks noGrp="1"/>
          </p:cNvSpPr>
          <p:nvPr>
            <p:ph type="ctrTitle"/>
          </p:nvPr>
        </p:nvSpPr>
        <p:spPr>
          <a:xfrm>
            <a:off x="712788" y="1734791"/>
            <a:ext cx="8008043" cy="2452198"/>
          </a:xfrm>
        </p:spPr>
        <p:txBody>
          <a:bodyPr anchor="t" anchorCtr="0"/>
          <a:lstStyle>
            <a:lvl1pPr algn="l">
              <a:lnSpc>
                <a:spcPct val="98000"/>
              </a:lnSpc>
              <a:defRPr sz="3600" b="0">
                <a:solidFill>
                  <a:schemeClr val="bg1"/>
                </a:solidFill>
              </a:defRPr>
            </a:lvl1pPr>
          </a:lstStyle>
          <a:p>
            <a:r>
              <a:rPr lang="en-US" noProof="0"/>
              <a:t>Click to edit Master title style</a:t>
            </a:r>
          </a:p>
        </p:txBody>
      </p:sp>
      <p:pic>
        <p:nvPicPr>
          <p:cNvPr id="19" name="Grafik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81790" y="697550"/>
            <a:ext cx="2518258" cy="1331366"/>
          </a:xfrm>
          <a:prstGeom prst="rect">
            <a:avLst/>
          </a:prstGeom>
        </p:spPr>
      </p:pic>
      <p:sp>
        <p:nvSpPr>
          <p:cNvPr id="37" name="Onlinebild-Platzhalter 3">
            <a:extLst>
              <a:ext uri="{FF2B5EF4-FFF2-40B4-BE49-F238E27FC236}">
                <a16:creationId xmlns:a16="http://schemas.microsoft.com/office/drawing/2014/main" id="{0E8B3264-9DB7-426D-9293-65880BEF4CC6}"/>
              </a:ext>
            </a:extLst>
          </p:cNvPr>
          <p:cNvSpPr>
            <a:spLocks noGrp="1"/>
          </p:cNvSpPr>
          <p:nvPr>
            <p:ph type="clipArt" sz="quarter" idx="10" hasCustomPrompt="1"/>
          </p:nvPr>
        </p:nvSpPr>
        <p:spPr>
          <a:xfrm>
            <a:off x="745200" y="5594400"/>
            <a:ext cx="1198800" cy="392400"/>
          </a:xfrm>
          <a:blipFill>
            <a:blip r:embed="rId4"/>
            <a:stretch>
              <a:fillRect/>
            </a:stretch>
          </a:blipFill>
        </p:spPr>
        <p:txBody>
          <a:bodyPr/>
          <a:lstStyle>
            <a:lvl1pPr>
              <a:defRPr sz="100"/>
            </a:lvl1pPr>
          </a:lstStyle>
          <a:p>
            <a:r>
              <a:rPr lang="de-DE" dirty="0"/>
              <a:t>.</a:t>
            </a:r>
          </a:p>
        </p:txBody>
      </p:sp>
      <p:sp>
        <p:nvSpPr>
          <p:cNvPr id="38" name="Onlinebild-Platzhalter 5">
            <a:extLst>
              <a:ext uri="{FF2B5EF4-FFF2-40B4-BE49-F238E27FC236}">
                <a16:creationId xmlns:a16="http://schemas.microsoft.com/office/drawing/2014/main" id="{4F0EB171-4559-45F8-8732-CD9DFB5442C7}"/>
              </a:ext>
            </a:extLst>
          </p:cNvPr>
          <p:cNvSpPr>
            <a:spLocks noGrp="1" noChangeAspect="1"/>
          </p:cNvSpPr>
          <p:nvPr>
            <p:ph type="clipArt" sz="quarter" idx="11" hasCustomPrompt="1"/>
          </p:nvPr>
        </p:nvSpPr>
        <p:spPr>
          <a:xfrm>
            <a:off x="2359025" y="5421600"/>
            <a:ext cx="691200" cy="698400"/>
          </a:xfrm>
          <a:blipFill>
            <a:blip r:embed="rId5"/>
            <a:stretch>
              <a:fillRect/>
            </a:stretch>
          </a:blipFill>
        </p:spPr>
        <p:txBody>
          <a:bodyPr/>
          <a:lstStyle>
            <a:lvl1pPr>
              <a:defRPr sz="100"/>
            </a:lvl1pPr>
          </a:lstStyle>
          <a:p>
            <a:r>
              <a:rPr lang="de-DE" dirty="0"/>
              <a:t>.</a:t>
            </a:r>
          </a:p>
        </p:txBody>
      </p:sp>
      <p:sp>
        <p:nvSpPr>
          <p:cNvPr id="39" name="Onlinebild-Platzhalter 9">
            <a:extLst>
              <a:ext uri="{FF2B5EF4-FFF2-40B4-BE49-F238E27FC236}">
                <a16:creationId xmlns:a16="http://schemas.microsoft.com/office/drawing/2014/main" id="{22A3E454-0212-4D69-9E7D-1A8B94A6405D}"/>
              </a:ext>
            </a:extLst>
          </p:cNvPr>
          <p:cNvSpPr>
            <a:spLocks noGrp="1" noChangeAspect="1"/>
          </p:cNvSpPr>
          <p:nvPr>
            <p:ph type="clipArt" sz="quarter" idx="12" hasCustomPrompt="1"/>
          </p:nvPr>
        </p:nvSpPr>
        <p:spPr>
          <a:xfrm>
            <a:off x="3492000" y="5601600"/>
            <a:ext cx="1148400" cy="356400"/>
          </a:xfrm>
          <a:blipFill>
            <a:blip r:embed="rId6"/>
            <a:stretch>
              <a:fillRect/>
            </a:stretch>
          </a:blipFill>
        </p:spPr>
        <p:txBody>
          <a:bodyPr/>
          <a:lstStyle>
            <a:lvl1pPr>
              <a:defRPr sz="100"/>
            </a:lvl1pPr>
          </a:lstStyle>
          <a:p>
            <a:r>
              <a:rPr lang="de-DE" dirty="0"/>
              <a:t>.</a:t>
            </a:r>
          </a:p>
        </p:txBody>
      </p:sp>
      <p:sp>
        <p:nvSpPr>
          <p:cNvPr id="40" name="Onlinebild-Platzhalter 11">
            <a:extLst>
              <a:ext uri="{FF2B5EF4-FFF2-40B4-BE49-F238E27FC236}">
                <a16:creationId xmlns:a16="http://schemas.microsoft.com/office/drawing/2014/main" id="{3405C2DD-1EDD-48C2-8F70-AA2EB043A2EC}"/>
              </a:ext>
            </a:extLst>
          </p:cNvPr>
          <p:cNvSpPr>
            <a:spLocks noGrp="1" noChangeAspect="1"/>
          </p:cNvSpPr>
          <p:nvPr>
            <p:ph type="clipArt" sz="quarter" idx="13" hasCustomPrompt="1"/>
          </p:nvPr>
        </p:nvSpPr>
        <p:spPr>
          <a:xfrm>
            <a:off x="4982400" y="5464800"/>
            <a:ext cx="928800" cy="626400"/>
          </a:xfrm>
          <a:blipFill>
            <a:blip r:embed="rId7"/>
            <a:stretch>
              <a:fillRect/>
            </a:stretch>
          </a:blipFill>
        </p:spPr>
        <p:txBody>
          <a:bodyPr/>
          <a:lstStyle>
            <a:lvl1pPr>
              <a:defRPr sz="100"/>
            </a:lvl1pPr>
          </a:lstStyle>
          <a:p>
            <a:r>
              <a:rPr lang="de-DE" dirty="0"/>
              <a:t>.</a:t>
            </a:r>
          </a:p>
        </p:txBody>
      </p:sp>
      <p:sp>
        <p:nvSpPr>
          <p:cNvPr id="41" name="Onlinebild-Platzhalter 13">
            <a:extLst>
              <a:ext uri="{FF2B5EF4-FFF2-40B4-BE49-F238E27FC236}">
                <a16:creationId xmlns:a16="http://schemas.microsoft.com/office/drawing/2014/main" id="{32CDE9B7-3B27-421E-B84E-C06870E0E917}"/>
              </a:ext>
            </a:extLst>
          </p:cNvPr>
          <p:cNvSpPr>
            <a:spLocks noGrp="1" noChangeAspect="1"/>
          </p:cNvSpPr>
          <p:nvPr>
            <p:ph type="clipArt" sz="quarter" idx="14" hasCustomPrompt="1"/>
          </p:nvPr>
        </p:nvSpPr>
        <p:spPr>
          <a:xfrm>
            <a:off x="6415088" y="5515200"/>
            <a:ext cx="774700" cy="550800"/>
          </a:xfrm>
          <a:blipFill>
            <a:blip r:embed="rId8"/>
            <a:stretch>
              <a:fillRect/>
            </a:stretch>
          </a:blipFill>
        </p:spPr>
        <p:txBody>
          <a:bodyPr/>
          <a:lstStyle>
            <a:lvl1pPr>
              <a:defRPr sz="100"/>
            </a:lvl1pPr>
          </a:lstStyle>
          <a:p>
            <a:r>
              <a:rPr lang="de-DE" dirty="0"/>
              <a:t>.</a:t>
            </a:r>
          </a:p>
        </p:txBody>
      </p:sp>
      <p:sp>
        <p:nvSpPr>
          <p:cNvPr id="42" name="Onlinebild-Platzhalter 15">
            <a:extLst>
              <a:ext uri="{FF2B5EF4-FFF2-40B4-BE49-F238E27FC236}">
                <a16:creationId xmlns:a16="http://schemas.microsoft.com/office/drawing/2014/main" id="{A71DF849-4118-4941-8E2E-2A83B6A05240}"/>
              </a:ext>
            </a:extLst>
          </p:cNvPr>
          <p:cNvSpPr>
            <a:spLocks noGrp="1" noChangeAspect="1"/>
          </p:cNvSpPr>
          <p:nvPr>
            <p:ph type="clipArt" sz="quarter" idx="15" hasCustomPrompt="1"/>
          </p:nvPr>
        </p:nvSpPr>
        <p:spPr>
          <a:xfrm>
            <a:off x="7562850" y="5608800"/>
            <a:ext cx="1184400" cy="392400"/>
          </a:xfrm>
          <a:blipFill>
            <a:blip r:embed="rId9"/>
            <a:stretch>
              <a:fillRect/>
            </a:stretch>
          </a:blipFill>
        </p:spPr>
        <p:txBody>
          <a:bodyPr/>
          <a:lstStyle>
            <a:lvl1pPr>
              <a:defRPr sz="100"/>
            </a:lvl1pPr>
          </a:lstStyle>
          <a:p>
            <a:r>
              <a:rPr lang="de-DE" dirty="0"/>
              <a:t>.</a:t>
            </a:r>
          </a:p>
        </p:txBody>
      </p:sp>
      <p:sp>
        <p:nvSpPr>
          <p:cNvPr id="43" name="Onlinebild-Platzhalter 17">
            <a:extLst>
              <a:ext uri="{FF2B5EF4-FFF2-40B4-BE49-F238E27FC236}">
                <a16:creationId xmlns:a16="http://schemas.microsoft.com/office/drawing/2014/main" id="{5886F8E0-2BBC-466F-B59A-8CF0FA7B07D0}"/>
              </a:ext>
            </a:extLst>
          </p:cNvPr>
          <p:cNvSpPr>
            <a:spLocks noGrp="1" noChangeAspect="1"/>
          </p:cNvSpPr>
          <p:nvPr>
            <p:ph type="clipArt" sz="quarter" idx="16" hasCustomPrompt="1"/>
          </p:nvPr>
        </p:nvSpPr>
        <p:spPr>
          <a:xfrm>
            <a:off x="8924400" y="5608800"/>
            <a:ext cx="1209600" cy="349200"/>
          </a:xfrm>
          <a:blipFill>
            <a:blip r:embed="rId10"/>
            <a:stretch>
              <a:fillRect/>
            </a:stretch>
          </a:blipFill>
        </p:spPr>
        <p:txBody>
          <a:bodyPr/>
          <a:lstStyle>
            <a:lvl1pPr>
              <a:defRPr sz="100"/>
            </a:lvl1pPr>
          </a:lstStyle>
          <a:p>
            <a:r>
              <a:rPr lang="de-DE" dirty="0"/>
              <a:t>.</a:t>
            </a:r>
          </a:p>
        </p:txBody>
      </p:sp>
      <p:sp>
        <p:nvSpPr>
          <p:cNvPr id="44" name="Onlinebild-Platzhalter 19">
            <a:extLst>
              <a:ext uri="{FF2B5EF4-FFF2-40B4-BE49-F238E27FC236}">
                <a16:creationId xmlns:a16="http://schemas.microsoft.com/office/drawing/2014/main" id="{0704636A-8E4D-449E-B1F7-D0EC533F1DE0}"/>
              </a:ext>
            </a:extLst>
          </p:cNvPr>
          <p:cNvSpPr>
            <a:spLocks noGrp="1" noChangeAspect="1"/>
          </p:cNvSpPr>
          <p:nvPr>
            <p:ph type="clipArt" sz="quarter" idx="17" hasCustomPrompt="1"/>
          </p:nvPr>
        </p:nvSpPr>
        <p:spPr>
          <a:xfrm>
            <a:off x="10299700" y="5515200"/>
            <a:ext cx="1173600" cy="547200"/>
          </a:xfrm>
          <a:blipFill>
            <a:blip r:embed="rId11"/>
            <a:stretch>
              <a:fillRect/>
            </a:stretch>
          </a:blipFill>
        </p:spPr>
        <p:txBody>
          <a:bodyPr/>
          <a:lstStyle>
            <a:lvl1pPr>
              <a:defRPr sz="100"/>
            </a:lvl1pPr>
          </a:lstStyle>
          <a:p>
            <a:r>
              <a:rPr lang="de-DE" dirty="0"/>
              <a:t>.</a:t>
            </a:r>
          </a:p>
        </p:txBody>
      </p:sp>
    </p:spTree>
    <p:extLst>
      <p:ext uri="{BB962C8B-B14F-4D97-AF65-F5344CB8AC3E}">
        <p14:creationId xmlns:p14="http://schemas.microsoft.com/office/powerpoint/2010/main" val="1191759909"/>
      </p:ext>
    </p:extLst>
  </p:cSld>
  <p:clrMapOvr>
    <a:masterClrMapping/>
  </p:clrMapOvr>
  <p:extLst>
    <p:ext uri="{DCECCB84-F9BA-43D5-87BE-67443E8EF086}">
      <p15:sldGuideLst xmlns:p15="http://schemas.microsoft.com/office/powerpoint/2012/main">
        <p15:guide id="1" orient="horz" pos="1092" userDrawn="1">
          <p15:clr>
            <a:srgbClr val="FBAE40"/>
          </p15:clr>
        </p15:guide>
        <p15:guide id="2" pos="449">
          <p15:clr>
            <a:srgbClr val="FBAE40"/>
          </p15:clr>
        </p15:guide>
        <p15:guide id="3" pos="549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ing 1">
    <p:spTree>
      <p:nvGrpSpPr>
        <p:cNvPr id="1" name=""/>
        <p:cNvGrpSpPr/>
        <p:nvPr/>
      </p:nvGrpSpPr>
      <p:grpSpPr>
        <a:xfrm>
          <a:off x="0" y="0"/>
          <a:ext cx="0" cy="0"/>
          <a:chOff x="0" y="0"/>
          <a:chExt cx="0" cy="0"/>
        </a:xfrm>
      </p:grpSpPr>
      <p:sp>
        <p:nvSpPr>
          <p:cNvPr id="4" name="Rechteck 3"/>
          <p:cNvSpPr/>
          <p:nvPr userDrawn="1"/>
        </p:nvSpPr>
        <p:spPr>
          <a:xfrm>
            <a:off x="1" y="0"/>
            <a:ext cx="12191999" cy="6858000"/>
          </a:xfrm>
          <a:prstGeom prst="rect">
            <a:avLst/>
          </a:prstGeom>
          <a:gradFill flip="none" rotWithShape="1">
            <a:gsLst>
              <a:gs pos="0">
                <a:schemeClr val="tx2"/>
              </a:gs>
              <a:gs pos="72000">
                <a:srgbClr val="0726B1"/>
              </a:gs>
              <a:gs pos="100000">
                <a:schemeClr val="accent3"/>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a:p>
        </p:txBody>
      </p:sp>
      <p:sp>
        <p:nvSpPr>
          <p:cNvPr id="2" name="Titel 1"/>
          <p:cNvSpPr>
            <a:spLocks noGrp="1"/>
          </p:cNvSpPr>
          <p:nvPr>
            <p:ph type="title"/>
          </p:nvPr>
        </p:nvSpPr>
        <p:spPr>
          <a:xfrm>
            <a:off x="716137" y="2563599"/>
            <a:ext cx="6266553" cy="3746713"/>
          </a:xfrm>
        </p:spPr>
        <p:txBody>
          <a:bodyPr/>
          <a:lstStyle>
            <a:lvl1pPr>
              <a:lnSpc>
                <a:spcPct val="98000"/>
              </a:lnSpc>
              <a:defRPr sz="4000">
                <a:solidFill>
                  <a:schemeClr val="bg1"/>
                </a:solidFill>
              </a:defRPr>
            </a:lvl1pPr>
          </a:lstStyle>
          <a:p>
            <a:r>
              <a:rPr lang="en-US" noProof="0"/>
              <a:t>Click to edit Master title style</a:t>
            </a:r>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119" y="625113"/>
            <a:ext cx="2158898" cy="1150315"/>
          </a:xfrm>
          <a:prstGeom prst="rect">
            <a:avLst/>
          </a:prstGeom>
        </p:spPr>
      </p:pic>
      <p:sp>
        <p:nvSpPr>
          <p:cNvPr id="9" name="Textplatzhalter 8"/>
          <p:cNvSpPr>
            <a:spLocks noGrp="1"/>
          </p:cNvSpPr>
          <p:nvPr>
            <p:ph type="body" sz="quarter" idx="10"/>
          </p:nvPr>
        </p:nvSpPr>
        <p:spPr>
          <a:xfrm>
            <a:off x="8128772" y="2563599"/>
            <a:ext cx="3525065" cy="3746713"/>
          </a:xfrm>
        </p:spPr>
        <p:txBody>
          <a:bodyPr tIns="126000"/>
          <a:lstStyle>
            <a:lvl1pPr>
              <a:defRPr sz="15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2377765875"/>
      </p:ext>
    </p:extLst>
  </p:cSld>
  <p:clrMapOvr>
    <a:masterClrMapping/>
  </p:clrMapOvr>
  <p:extLst>
    <p:ext uri="{DCECCB84-F9BA-43D5-87BE-67443E8EF086}">
      <p15:sldGuideLst xmlns:p15="http://schemas.microsoft.com/office/powerpoint/2012/main">
        <p15:guide id="1" pos="450" userDrawn="1">
          <p15:clr>
            <a:srgbClr val="FBAE40"/>
          </p15:clr>
        </p15:guide>
        <p15:guide id="2" orient="horz" pos="1614" userDrawn="1">
          <p15:clr>
            <a:srgbClr val="FBAE40"/>
          </p15:clr>
        </p15:guide>
        <p15:guide id="3" pos="4400" userDrawn="1">
          <p15:clr>
            <a:srgbClr val="FBAE40"/>
          </p15:clr>
        </p15:guide>
        <p15:guide id="4" pos="512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ing 2">
    <p:spTree>
      <p:nvGrpSpPr>
        <p:cNvPr id="1" name=""/>
        <p:cNvGrpSpPr/>
        <p:nvPr/>
      </p:nvGrpSpPr>
      <p:grpSpPr>
        <a:xfrm>
          <a:off x="0" y="0"/>
          <a:ext cx="0" cy="0"/>
          <a:chOff x="0" y="0"/>
          <a:chExt cx="0" cy="0"/>
        </a:xfrm>
      </p:grpSpPr>
      <p:pic>
        <p:nvPicPr>
          <p:cNvPr id="5" name="Grafik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778"/>
            <a:ext cx="12193387" cy="6857221"/>
          </a:xfrm>
          <a:prstGeom prst="rect">
            <a:avLst/>
          </a:prstGeom>
        </p:spPr>
      </p:pic>
      <p:sp>
        <p:nvSpPr>
          <p:cNvPr id="2" name="Titel 1"/>
          <p:cNvSpPr>
            <a:spLocks noGrp="1"/>
          </p:cNvSpPr>
          <p:nvPr>
            <p:ph type="title"/>
          </p:nvPr>
        </p:nvSpPr>
        <p:spPr>
          <a:xfrm>
            <a:off x="716137" y="2563599"/>
            <a:ext cx="6266553" cy="3746713"/>
          </a:xfrm>
        </p:spPr>
        <p:txBody>
          <a:bodyPr/>
          <a:lstStyle>
            <a:lvl1pPr>
              <a:lnSpc>
                <a:spcPct val="98000"/>
              </a:lnSpc>
              <a:defRPr sz="4000">
                <a:solidFill>
                  <a:schemeClr val="bg1"/>
                </a:solidFill>
              </a:defRPr>
            </a:lvl1pPr>
          </a:lstStyle>
          <a:p>
            <a:r>
              <a:rPr lang="en-US" noProof="0"/>
              <a:t>Click to edit Master title style</a:t>
            </a:r>
          </a:p>
        </p:txBody>
      </p:sp>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8119" y="625113"/>
            <a:ext cx="2158898" cy="1150315"/>
          </a:xfrm>
          <a:prstGeom prst="rect">
            <a:avLst/>
          </a:prstGeom>
        </p:spPr>
      </p:pic>
      <p:sp>
        <p:nvSpPr>
          <p:cNvPr id="9" name="Textplatzhalter 8"/>
          <p:cNvSpPr>
            <a:spLocks noGrp="1"/>
          </p:cNvSpPr>
          <p:nvPr>
            <p:ph type="body" sz="quarter" idx="10"/>
          </p:nvPr>
        </p:nvSpPr>
        <p:spPr>
          <a:xfrm>
            <a:off x="8128772" y="2563599"/>
            <a:ext cx="3525065" cy="3746713"/>
          </a:xfrm>
        </p:spPr>
        <p:txBody>
          <a:bodyPr tIns="126000"/>
          <a:lstStyle>
            <a:lvl1pPr>
              <a:defRPr sz="150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3702821296"/>
      </p:ext>
    </p:extLst>
  </p:cSld>
  <p:clrMapOvr>
    <a:masterClrMapping/>
  </p:clrMapOvr>
  <p:extLst>
    <p:ext uri="{DCECCB84-F9BA-43D5-87BE-67443E8EF086}">
      <p15:sldGuideLst xmlns:p15="http://schemas.microsoft.com/office/powerpoint/2012/main">
        <p15:guide id="1" pos="450">
          <p15:clr>
            <a:srgbClr val="FBAE40"/>
          </p15:clr>
        </p15:guide>
        <p15:guide id="2" orient="horz" pos="1614">
          <p15:clr>
            <a:srgbClr val="FBAE40"/>
          </p15:clr>
        </p15:guide>
        <p15:guide id="3" pos="4400">
          <p15:clr>
            <a:srgbClr val="FBAE40"/>
          </p15:clr>
        </p15:guide>
        <p15:guide id="4" pos="512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09926" y="1507836"/>
            <a:ext cx="11106341" cy="4781576"/>
          </a:xfrm>
        </p:spPr>
        <p:txBody>
          <a:bodyPr/>
          <a:lstStyle>
            <a:lvl1pPr>
              <a:lnSpc>
                <a:spcPct val="100000"/>
              </a:lnSpc>
              <a:tabLst>
                <a:tab pos="5424142" algn="r"/>
              </a:tabLst>
              <a:defRPr sz="1400"/>
            </a:lvl1pPr>
            <a:lvl2pPr>
              <a:lnSpc>
                <a:spcPct val="100000"/>
              </a:lnSpc>
              <a:tabLst>
                <a:tab pos="5424142" algn="r"/>
              </a:tabLst>
              <a:defRPr sz="1400"/>
            </a:lvl2pPr>
            <a:lvl3pPr>
              <a:lnSpc>
                <a:spcPct val="100000"/>
              </a:lnSpc>
              <a:tabLst>
                <a:tab pos="5424142" algn="r"/>
              </a:tabLst>
              <a:defRPr sz="1400"/>
            </a:lvl3pPr>
            <a:lvl4pPr>
              <a:lnSpc>
                <a:spcPct val="100000"/>
              </a:lnSpc>
              <a:tabLst>
                <a:tab pos="5424142" algn="r"/>
              </a:tabLst>
              <a:defRPr sz="1400"/>
            </a:lvl4pPr>
            <a:lvl5pPr>
              <a:lnSpc>
                <a:spcPct val="100000"/>
              </a:lnSpc>
              <a:tabLst>
                <a:tab pos="5424142" algn="r"/>
              </a:tabLst>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509926" y="315167"/>
            <a:ext cx="11106341" cy="388220"/>
          </a:xfrm>
        </p:spPr>
        <p:txBody>
          <a:bodyPr/>
          <a:lstStyle>
            <a:lvl1pPr>
              <a:lnSpc>
                <a:spcPct val="100000"/>
              </a:lnSpc>
              <a:defRPr sz="2200"/>
            </a:lvl1pPr>
          </a:lstStyle>
          <a:p>
            <a:r>
              <a:rPr lang="en-US"/>
              <a:t>Click to edit Master title style</a:t>
            </a:r>
          </a:p>
        </p:txBody>
      </p:sp>
      <p:sp>
        <p:nvSpPr>
          <p:cNvPr id="9" name="Text Placeholder 7"/>
          <p:cNvSpPr>
            <a:spLocks noGrp="1"/>
          </p:cNvSpPr>
          <p:nvPr>
            <p:ph type="body" sz="quarter" idx="13"/>
          </p:nvPr>
        </p:nvSpPr>
        <p:spPr>
          <a:xfrm>
            <a:off x="509926" y="792718"/>
            <a:ext cx="11106341" cy="312893"/>
          </a:xfrm>
        </p:spPr>
        <p:txBody>
          <a:bodyPr anchor="ctr"/>
          <a:lstStyle>
            <a:lvl1pPr>
              <a:lnSpc>
                <a:spcPct val="100000"/>
              </a:lnSpc>
              <a:defRPr b="0"/>
            </a:lvl1pPr>
          </a:lstStyle>
          <a:p>
            <a:pPr lvl="0"/>
            <a:r>
              <a:rPr lang="en-US"/>
              <a:t>Edit Master text styles</a:t>
            </a:r>
          </a:p>
        </p:txBody>
      </p:sp>
      <p:sp>
        <p:nvSpPr>
          <p:cNvPr id="5" name="Date Placeholder 4">
            <a:extLst>
              <a:ext uri="{FF2B5EF4-FFF2-40B4-BE49-F238E27FC236}">
                <a16:creationId xmlns:a16="http://schemas.microsoft.com/office/drawing/2014/main" id="{3CB8C320-ADA0-482D-AD83-1F47ADAD392A}"/>
              </a:ext>
            </a:extLst>
          </p:cNvPr>
          <p:cNvSpPr>
            <a:spLocks noGrp="1"/>
          </p:cNvSpPr>
          <p:nvPr>
            <p:ph type="dt" sz="half" idx="14"/>
          </p:nvPr>
        </p:nvSpPr>
        <p:spPr>
          <a:xfrm>
            <a:off x="3279775" y="6538913"/>
            <a:ext cx="2743200" cy="258762"/>
          </a:xfrm>
          <a:prstGeom prst="rect">
            <a:avLst/>
          </a:prstGeom>
        </p:spPr>
        <p:txBody>
          <a:bodyPr/>
          <a:lstStyle>
            <a:lvl1pPr eaLnBrk="1" fontAlgn="auto" hangingPunct="1">
              <a:lnSpc>
                <a:spcPct val="100000"/>
              </a:lnSpc>
              <a:spcBef>
                <a:spcPts val="0"/>
              </a:spcBef>
              <a:spcAft>
                <a:spcPts val="0"/>
              </a:spcAft>
              <a:defRPr>
                <a:latin typeface="+mn-lt"/>
              </a:defRPr>
            </a:lvl1pPr>
          </a:lstStyle>
          <a:p>
            <a:pPr>
              <a:defRPr/>
            </a:pPr>
            <a:endParaRPr lang="en-GB"/>
          </a:p>
        </p:txBody>
      </p:sp>
      <p:sp>
        <p:nvSpPr>
          <p:cNvPr id="6" name="Footer Placeholder 5">
            <a:extLst>
              <a:ext uri="{FF2B5EF4-FFF2-40B4-BE49-F238E27FC236}">
                <a16:creationId xmlns:a16="http://schemas.microsoft.com/office/drawing/2014/main" id="{A4F5E71D-9F39-4A58-BF8B-CD5618580039}"/>
              </a:ext>
            </a:extLst>
          </p:cNvPr>
          <p:cNvSpPr>
            <a:spLocks noGrp="1"/>
          </p:cNvSpPr>
          <p:nvPr>
            <p:ph type="ftr" sz="quarter" idx="15"/>
          </p:nvPr>
        </p:nvSpPr>
        <p:spPr>
          <a:xfrm>
            <a:off x="6172200" y="6538913"/>
            <a:ext cx="4506913" cy="258762"/>
          </a:xfrm>
          <a:prstGeom prst="rect">
            <a:avLst/>
          </a:prstGeom>
        </p:spPr>
        <p:txBody>
          <a:bodyPr/>
          <a:lstStyle>
            <a:lvl1pPr eaLnBrk="1" fontAlgn="auto" hangingPunct="1">
              <a:lnSpc>
                <a:spcPct val="100000"/>
              </a:lnSpc>
              <a:spcBef>
                <a:spcPts val="0"/>
              </a:spcBef>
              <a:spcAft>
                <a:spcPts val="0"/>
              </a:spcAft>
              <a:defRPr>
                <a:latin typeface="+mn-lt"/>
              </a:defRPr>
            </a:lvl1pPr>
          </a:lstStyle>
          <a:p>
            <a:pPr>
              <a:defRPr/>
            </a:pPr>
            <a:endParaRPr lang="en-GB"/>
          </a:p>
        </p:txBody>
      </p:sp>
      <p:sp>
        <p:nvSpPr>
          <p:cNvPr id="7" name="Slide Number Placeholder 6">
            <a:extLst>
              <a:ext uri="{FF2B5EF4-FFF2-40B4-BE49-F238E27FC236}">
                <a16:creationId xmlns:a16="http://schemas.microsoft.com/office/drawing/2014/main" id="{D7FB8D12-7D5C-4E74-86B9-AFC490673BC3}"/>
              </a:ext>
            </a:extLst>
          </p:cNvPr>
          <p:cNvSpPr>
            <a:spLocks noGrp="1"/>
          </p:cNvSpPr>
          <p:nvPr>
            <p:ph type="sldNum" sz="quarter" idx="16"/>
          </p:nvPr>
        </p:nvSpPr>
        <p:spPr/>
        <p:txBody>
          <a:bodyPr/>
          <a:lstStyle>
            <a:lvl1pPr>
              <a:defRPr/>
            </a:lvl1pPr>
          </a:lstStyle>
          <a:p>
            <a:pPr>
              <a:defRPr/>
            </a:pPr>
            <a:fld id="{1ABCCB6C-6FD5-4C5C-AB45-33EDB3076CC0}" type="slidenum">
              <a:rPr lang="en-GB" altLang="en-US"/>
              <a:pPr>
                <a:defRPr/>
              </a:pPr>
              <a:t>‹#›</a:t>
            </a:fld>
            <a:endParaRPr lang="en-GB" altLang="en-US"/>
          </a:p>
        </p:txBody>
      </p:sp>
    </p:spTree>
    <p:extLst>
      <p:ext uri="{BB962C8B-B14F-4D97-AF65-F5344CB8AC3E}">
        <p14:creationId xmlns:p14="http://schemas.microsoft.com/office/powerpoint/2010/main" val="4116236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7"/>
          <p:cNvSpPr>
            <a:spLocks noGrp="1"/>
          </p:cNvSpPr>
          <p:nvPr>
            <p:ph type="body" sz="quarter" idx="13"/>
          </p:nvPr>
        </p:nvSpPr>
        <p:spPr>
          <a:xfrm>
            <a:off x="523637" y="904045"/>
            <a:ext cx="11040533" cy="262428"/>
          </a:xfrm>
        </p:spPr>
        <p:txBody>
          <a:bodyPr anchor="ctr"/>
          <a:lstStyle>
            <a:lvl1pPr>
              <a:defRPr b="0"/>
            </a:lvl1pPr>
          </a:lstStyle>
          <a:p>
            <a:pPr lvl="0"/>
            <a:r>
              <a:rPr lang="en-US"/>
              <a:t>Edit Master text styles</a:t>
            </a:r>
          </a:p>
        </p:txBody>
      </p:sp>
      <p:sp>
        <p:nvSpPr>
          <p:cNvPr id="4" name="Date Placeholder 2">
            <a:extLst>
              <a:ext uri="{FF2B5EF4-FFF2-40B4-BE49-F238E27FC236}">
                <a16:creationId xmlns:a16="http://schemas.microsoft.com/office/drawing/2014/main" id="{00E81F52-D279-482D-B18B-E39C45D2CFF3}"/>
              </a:ext>
            </a:extLst>
          </p:cNvPr>
          <p:cNvSpPr>
            <a:spLocks noGrp="1"/>
          </p:cNvSpPr>
          <p:nvPr>
            <p:ph type="dt" sz="half" idx="14"/>
          </p:nvPr>
        </p:nvSpPr>
        <p:spPr/>
        <p:txBody>
          <a:bodyPr/>
          <a:lstStyle>
            <a:lvl1pPr eaLnBrk="1" fontAlgn="auto" hangingPunct="1">
              <a:spcBef>
                <a:spcPts val="0"/>
              </a:spcBef>
              <a:spcAft>
                <a:spcPts val="0"/>
              </a:spcAft>
              <a:defRPr>
                <a:latin typeface="+mn-lt"/>
              </a:defRPr>
            </a:lvl1pPr>
          </a:lstStyle>
          <a:p>
            <a:pPr>
              <a:defRPr/>
            </a:pPr>
            <a:endParaRPr lang="en-GB"/>
          </a:p>
        </p:txBody>
      </p:sp>
      <p:sp>
        <p:nvSpPr>
          <p:cNvPr id="5" name="Footer Placeholder 3">
            <a:extLst>
              <a:ext uri="{FF2B5EF4-FFF2-40B4-BE49-F238E27FC236}">
                <a16:creationId xmlns:a16="http://schemas.microsoft.com/office/drawing/2014/main" id="{84E1ABD6-4A3B-4F42-8531-D05AED1781B8}"/>
              </a:ext>
            </a:extLst>
          </p:cNvPr>
          <p:cNvSpPr>
            <a:spLocks noGrp="1"/>
          </p:cNvSpPr>
          <p:nvPr>
            <p:ph type="ftr" sz="quarter" idx="15"/>
          </p:nvPr>
        </p:nvSpPr>
        <p:spPr/>
        <p:txBody>
          <a:bodyPr/>
          <a:lstStyle>
            <a:lvl1pPr eaLnBrk="1" fontAlgn="auto" hangingPunct="1">
              <a:spcBef>
                <a:spcPts val="0"/>
              </a:spcBef>
              <a:spcAft>
                <a:spcPts val="0"/>
              </a:spcAft>
              <a:defRPr>
                <a:latin typeface="+mn-lt"/>
              </a:defRPr>
            </a:lvl1pPr>
          </a:lstStyle>
          <a:p>
            <a:pPr>
              <a:defRPr/>
            </a:pPr>
            <a:endParaRPr lang="en-GB"/>
          </a:p>
        </p:txBody>
      </p:sp>
      <p:sp>
        <p:nvSpPr>
          <p:cNvPr id="6" name="Slide Number Placeholder 4">
            <a:extLst>
              <a:ext uri="{FF2B5EF4-FFF2-40B4-BE49-F238E27FC236}">
                <a16:creationId xmlns:a16="http://schemas.microsoft.com/office/drawing/2014/main" id="{AE8527A0-09F1-40C4-BCE2-FEA1BEEAF9D5}"/>
              </a:ext>
            </a:extLst>
          </p:cNvPr>
          <p:cNvSpPr>
            <a:spLocks noGrp="1"/>
          </p:cNvSpPr>
          <p:nvPr>
            <p:ph type="sldNum" sz="quarter" idx="16"/>
          </p:nvPr>
        </p:nvSpPr>
        <p:spPr/>
        <p:txBody>
          <a:bodyPr/>
          <a:lstStyle>
            <a:lvl1pPr>
              <a:defRPr/>
            </a:lvl1pPr>
          </a:lstStyle>
          <a:p>
            <a:pPr>
              <a:defRPr/>
            </a:pPr>
            <a:fld id="{78C83F54-A958-4B0A-A5E0-2AEF898BF723}" type="slidenum">
              <a:rPr lang="en-GB" altLang="en-US"/>
              <a:pPr>
                <a:defRPr/>
              </a:pPr>
              <a:t>‹#›</a:t>
            </a:fld>
            <a:endParaRPr lang="en-GB" altLang="en-US"/>
          </a:p>
        </p:txBody>
      </p:sp>
    </p:spTree>
    <p:extLst>
      <p:ext uri="{BB962C8B-B14F-4D97-AF65-F5344CB8AC3E}">
        <p14:creationId xmlns:p14="http://schemas.microsoft.com/office/powerpoint/2010/main" val="2567643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hre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0" name="Picture Placeholder 9"/>
          <p:cNvSpPr>
            <a:spLocks noGrp="1"/>
          </p:cNvSpPr>
          <p:nvPr>
            <p:ph type="pic" sz="quarter" idx="14"/>
          </p:nvPr>
        </p:nvSpPr>
        <p:spPr>
          <a:xfrm>
            <a:off x="6192266" y="1479008"/>
            <a:ext cx="5424000" cy="4627944"/>
          </a:xfrm>
        </p:spPr>
        <p:txBody>
          <a:bodyPr rtlCol="0">
            <a:noAutofit/>
          </a:bodyPr>
          <a:lstStyle>
            <a:lvl1pPr>
              <a:defRPr sz="1400"/>
            </a:lvl1pPr>
          </a:lstStyle>
          <a:p>
            <a:pPr lvl="0"/>
            <a:r>
              <a:rPr lang="en-US" noProof="0"/>
              <a:t>Click icon to add picture</a:t>
            </a:r>
            <a:endParaRPr lang="en-GB" noProof="0"/>
          </a:p>
        </p:txBody>
      </p:sp>
      <p:sp>
        <p:nvSpPr>
          <p:cNvPr id="9" name="Picture Placeholder 9"/>
          <p:cNvSpPr>
            <a:spLocks noGrp="1"/>
          </p:cNvSpPr>
          <p:nvPr>
            <p:ph type="pic" sz="quarter" idx="15"/>
          </p:nvPr>
        </p:nvSpPr>
        <p:spPr>
          <a:xfrm>
            <a:off x="523637" y="4105299"/>
            <a:ext cx="5424000" cy="2016000"/>
          </a:xfrm>
        </p:spPr>
        <p:txBody>
          <a:bodyPr rtlCol="0">
            <a:noAutofit/>
          </a:bodyPr>
          <a:lstStyle>
            <a:lvl1pPr>
              <a:defRPr sz="1400"/>
            </a:lvl1pPr>
          </a:lstStyle>
          <a:p>
            <a:pPr lvl="0"/>
            <a:r>
              <a:rPr lang="en-US" noProof="0"/>
              <a:t>Click icon to add picture</a:t>
            </a:r>
            <a:endParaRPr lang="en-GB" noProof="0"/>
          </a:p>
        </p:txBody>
      </p:sp>
      <p:sp>
        <p:nvSpPr>
          <p:cNvPr id="11" name="Picture Placeholder 9"/>
          <p:cNvSpPr>
            <a:spLocks noGrp="1"/>
          </p:cNvSpPr>
          <p:nvPr>
            <p:ph type="pic" sz="quarter" idx="16"/>
          </p:nvPr>
        </p:nvSpPr>
        <p:spPr>
          <a:xfrm>
            <a:off x="509925" y="1479008"/>
            <a:ext cx="5489809" cy="2256449"/>
          </a:xfrm>
        </p:spPr>
        <p:txBody>
          <a:bodyPr rtlCol="0">
            <a:noAutofit/>
          </a:bodyPr>
          <a:lstStyle>
            <a:lvl1pPr>
              <a:defRPr sz="1400"/>
            </a:lvl1pPr>
          </a:lstStyle>
          <a:p>
            <a:pPr lvl="0"/>
            <a:r>
              <a:rPr lang="en-US" noProof="0"/>
              <a:t>Click icon to add picture</a:t>
            </a:r>
            <a:endParaRPr lang="en-GB" noProof="0"/>
          </a:p>
        </p:txBody>
      </p:sp>
      <p:sp>
        <p:nvSpPr>
          <p:cNvPr id="12" name="Text Placeholder 11"/>
          <p:cNvSpPr>
            <a:spLocks noGrp="1"/>
          </p:cNvSpPr>
          <p:nvPr>
            <p:ph type="body" sz="quarter" idx="17"/>
          </p:nvPr>
        </p:nvSpPr>
        <p:spPr>
          <a:xfrm>
            <a:off x="6192266" y="6185039"/>
            <a:ext cx="5424000" cy="153988"/>
          </a:xfrm>
        </p:spPr>
        <p:txBody>
          <a:bodyPr/>
          <a:lstStyle>
            <a:lvl1pPr>
              <a:lnSpc>
                <a:spcPct val="100000"/>
              </a:lnSpc>
              <a:defRPr sz="1100" b="0"/>
            </a:lvl1pPr>
          </a:lstStyle>
          <a:p>
            <a:pPr lvl="0"/>
            <a:r>
              <a:rPr lang="en-US"/>
              <a:t>Edit Master text styles</a:t>
            </a:r>
          </a:p>
        </p:txBody>
      </p:sp>
      <p:sp>
        <p:nvSpPr>
          <p:cNvPr id="13" name="Text Placeholder 11"/>
          <p:cNvSpPr>
            <a:spLocks noGrp="1"/>
          </p:cNvSpPr>
          <p:nvPr>
            <p:ph type="body" sz="quarter" idx="18"/>
          </p:nvPr>
        </p:nvSpPr>
        <p:spPr>
          <a:xfrm>
            <a:off x="523637" y="6185039"/>
            <a:ext cx="5424000" cy="153988"/>
          </a:xfrm>
        </p:spPr>
        <p:txBody>
          <a:bodyPr/>
          <a:lstStyle>
            <a:lvl1pPr>
              <a:lnSpc>
                <a:spcPct val="100000"/>
              </a:lnSpc>
              <a:defRPr sz="1100" b="0"/>
            </a:lvl1pPr>
          </a:lstStyle>
          <a:p>
            <a:pPr lvl="0"/>
            <a:r>
              <a:rPr lang="en-US"/>
              <a:t>Edit Master text styles</a:t>
            </a:r>
          </a:p>
        </p:txBody>
      </p:sp>
      <p:sp>
        <p:nvSpPr>
          <p:cNvPr id="14" name="Text Placeholder 11"/>
          <p:cNvSpPr>
            <a:spLocks noGrp="1"/>
          </p:cNvSpPr>
          <p:nvPr>
            <p:ph type="body" sz="quarter" idx="19"/>
          </p:nvPr>
        </p:nvSpPr>
        <p:spPr>
          <a:xfrm>
            <a:off x="523637" y="3847121"/>
            <a:ext cx="5424000" cy="153988"/>
          </a:xfrm>
        </p:spPr>
        <p:txBody>
          <a:bodyPr/>
          <a:lstStyle>
            <a:lvl1pPr>
              <a:lnSpc>
                <a:spcPct val="100000"/>
              </a:lnSpc>
              <a:defRPr sz="1100" b="0"/>
            </a:lvl1pPr>
          </a:lstStyle>
          <a:p>
            <a:pPr lvl="0"/>
            <a:r>
              <a:rPr lang="en-US"/>
              <a:t>Edit Master text styles</a:t>
            </a:r>
          </a:p>
        </p:txBody>
      </p:sp>
      <p:sp>
        <p:nvSpPr>
          <p:cNvPr id="15" name="Text Placeholder 7"/>
          <p:cNvSpPr>
            <a:spLocks noGrp="1"/>
          </p:cNvSpPr>
          <p:nvPr>
            <p:ph type="body" sz="quarter" idx="13"/>
          </p:nvPr>
        </p:nvSpPr>
        <p:spPr>
          <a:xfrm>
            <a:off x="523637" y="902390"/>
            <a:ext cx="11040533" cy="262428"/>
          </a:xfrm>
        </p:spPr>
        <p:txBody>
          <a:bodyPr anchor="ctr"/>
          <a:lstStyle>
            <a:lvl1pPr>
              <a:defRPr b="0"/>
            </a:lvl1pPr>
          </a:lstStyle>
          <a:p>
            <a:pPr lvl="0"/>
            <a:r>
              <a:rPr lang="en-US"/>
              <a:t>Edit Master text styles</a:t>
            </a:r>
          </a:p>
        </p:txBody>
      </p:sp>
      <p:sp>
        <p:nvSpPr>
          <p:cNvPr id="16" name="Date Placeholder 4">
            <a:extLst>
              <a:ext uri="{FF2B5EF4-FFF2-40B4-BE49-F238E27FC236}">
                <a16:creationId xmlns:a16="http://schemas.microsoft.com/office/drawing/2014/main" id="{336E5E29-D849-448F-A388-479D8B45E911}"/>
              </a:ext>
            </a:extLst>
          </p:cNvPr>
          <p:cNvSpPr>
            <a:spLocks noGrp="1"/>
          </p:cNvSpPr>
          <p:nvPr>
            <p:ph type="dt" sz="half" idx="20"/>
          </p:nvPr>
        </p:nvSpPr>
        <p:spPr>
          <a:xfrm>
            <a:off x="3279775" y="6538913"/>
            <a:ext cx="2743200" cy="258762"/>
          </a:xfrm>
          <a:prstGeom prst="rect">
            <a:avLst/>
          </a:prstGeom>
        </p:spPr>
        <p:txBody>
          <a:bodyPr/>
          <a:lstStyle>
            <a:lvl1pPr eaLnBrk="1" fontAlgn="auto" hangingPunct="1">
              <a:spcBef>
                <a:spcPts val="0"/>
              </a:spcBef>
              <a:spcAft>
                <a:spcPts val="0"/>
              </a:spcAft>
              <a:defRPr>
                <a:latin typeface="+mn-lt"/>
              </a:defRPr>
            </a:lvl1pPr>
          </a:lstStyle>
          <a:p>
            <a:pPr>
              <a:defRPr/>
            </a:pPr>
            <a:endParaRPr lang="en-GB"/>
          </a:p>
        </p:txBody>
      </p:sp>
      <p:sp>
        <p:nvSpPr>
          <p:cNvPr id="17" name="Footer Placeholder 5">
            <a:extLst>
              <a:ext uri="{FF2B5EF4-FFF2-40B4-BE49-F238E27FC236}">
                <a16:creationId xmlns:a16="http://schemas.microsoft.com/office/drawing/2014/main" id="{C6D3BD52-DC51-4EB1-B290-7D46A2986A31}"/>
              </a:ext>
            </a:extLst>
          </p:cNvPr>
          <p:cNvSpPr>
            <a:spLocks noGrp="1"/>
          </p:cNvSpPr>
          <p:nvPr>
            <p:ph type="ftr" sz="quarter" idx="21"/>
          </p:nvPr>
        </p:nvSpPr>
        <p:spPr>
          <a:xfrm>
            <a:off x="6172200" y="6538913"/>
            <a:ext cx="4506913" cy="258762"/>
          </a:xfrm>
          <a:prstGeom prst="rect">
            <a:avLst/>
          </a:prstGeom>
        </p:spPr>
        <p:txBody>
          <a:bodyPr/>
          <a:lstStyle>
            <a:lvl1pPr eaLnBrk="1" fontAlgn="auto" hangingPunct="1">
              <a:spcBef>
                <a:spcPts val="0"/>
              </a:spcBef>
              <a:spcAft>
                <a:spcPts val="0"/>
              </a:spcAft>
              <a:defRPr>
                <a:latin typeface="+mn-lt"/>
              </a:defRPr>
            </a:lvl1pPr>
          </a:lstStyle>
          <a:p>
            <a:pPr>
              <a:defRPr/>
            </a:pPr>
            <a:endParaRPr lang="en-GB"/>
          </a:p>
        </p:txBody>
      </p:sp>
      <p:sp>
        <p:nvSpPr>
          <p:cNvPr id="18" name="Slide Number Placeholder 6">
            <a:extLst>
              <a:ext uri="{FF2B5EF4-FFF2-40B4-BE49-F238E27FC236}">
                <a16:creationId xmlns:a16="http://schemas.microsoft.com/office/drawing/2014/main" id="{D4A3424C-4C13-4BEC-8EC0-9793965B69B9}"/>
              </a:ext>
            </a:extLst>
          </p:cNvPr>
          <p:cNvSpPr>
            <a:spLocks noGrp="1"/>
          </p:cNvSpPr>
          <p:nvPr>
            <p:ph type="sldNum" sz="quarter" idx="22"/>
          </p:nvPr>
        </p:nvSpPr>
        <p:spPr/>
        <p:txBody>
          <a:bodyPr/>
          <a:lstStyle>
            <a:lvl1pPr>
              <a:defRPr/>
            </a:lvl1pPr>
          </a:lstStyle>
          <a:p>
            <a:pPr>
              <a:defRPr/>
            </a:pPr>
            <a:fld id="{F95F7537-06C6-463C-9391-15BC33821C80}" type="slidenum">
              <a:rPr lang="en-GB" altLang="en-US"/>
              <a:pPr>
                <a:defRPr/>
              </a:pPr>
              <a:t>‹#›</a:t>
            </a:fld>
            <a:endParaRPr lang="en-GB" altLang="en-US"/>
          </a:p>
        </p:txBody>
      </p:sp>
    </p:spTree>
    <p:extLst>
      <p:ext uri="{BB962C8B-B14F-4D97-AF65-F5344CB8AC3E}">
        <p14:creationId xmlns:p14="http://schemas.microsoft.com/office/powerpoint/2010/main" val="314826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33" name="Onlinebild-Platzhalter 13">
            <a:extLst>
              <a:ext uri="{FF2B5EF4-FFF2-40B4-BE49-F238E27FC236}">
                <a16:creationId xmlns:a16="http://schemas.microsoft.com/office/drawing/2014/main" id="{DC61F50E-EC2F-43EE-AB8E-D7D2659E5D00}"/>
              </a:ext>
            </a:extLst>
          </p:cNvPr>
          <p:cNvSpPr>
            <a:spLocks noGrp="1" noChangeAspect="1"/>
          </p:cNvSpPr>
          <p:nvPr>
            <p:ph type="clipArt" sz="quarter" idx="14" hasCustomPrompt="1"/>
          </p:nvPr>
        </p:nvSpPr>
        <p:spPr>
          <a:xfrm>
            <a:off x="6412364" y="5547540"/>
            <a:ext cx="774700" cy="550800"/>
          </a:xfrm>
          <a:blipFill>
            <a:blip r:embed="rId2"/>
            <a:stretch>
              <a:fillRect/>
            </a:stretch>
          </a:blipFill>
        </p:spPr>
        <p:txBody>
          <a:bodyPr/>
          <a:lstStyle>
            <a:lvl1pPr>
              <a:defRPr sz="100"/>
            </a:lvl1pPr>
          </a:lstStyle>
          <a:p>
            <a:r>
              <a:rPr lang="de-DE" dirty="0"/>
              <a:t>.</a:t>
            </a:r>
          </a:p>
        </p:txBody>
      </p:sp>
      <p:sp>
        <p:nvSpPr>
          <p:cNvPr id="34" name="Onlinebild-Platzhalter 15">
            <a:extLst>
              <a:ext uri="{FF2B5EF4-FFF2-40B4-BE49-F238E27FC236}">
                <a16:creationId xmlns:a16="http://schemas.microsoft.com/office/drawing/2014/main" id="{1978BD1C-1B30-44B1-80E3-CCD60D706480}"/>
              </a:ext>
            </a:extLst>
          </p:cNvPr>
          <p:cNvSpPr>
            <a:spLocks noGrp="1" noChangeAspect="1"/>
          </p:cNvSpPr>
          <p:nvPr>
            <p:ph type="clipArt" sz="quarter" idx="15" hasCustomPrompt="1"/>
          </p:nvPr>
        </p:nvSpPr>
        <p:spPr>
          <a:xfrm>
            <a:off x="7560126" y="5641140"/>
            <a:ext cx="1184400" cy="392400"/>
          </a:xfrm>
          <a:blipFill>
            <a:blip r:embed="rId3"/>
            <a:stretch>
              <a:fillRect/>
            </a:stretch>
          </a:blipFill>
        </p:spPr>
        <p:txBody>
          <a:bodyPr/>
          <a:lstStyle>
            <a:lvl1pPr>
              <a:defRPr sz="100"/>
            </a:lvl1pPr>
          </a:lstStyle>
          <a:p>
            <a:r>
              <a:rPr lang="de-DE" dirty="0"/>
              <a:t>.</a:t>
            </a:r>
          </a:p>
        </p:txBody>
      </p:sp>
      <p:sp>
        <p:nvSpPr>
          <p:cNvPr id="35" name="Onlinebild-Platzhalter 17">
            <a:extLst>
              <a:ext uri="{FF2B5EF4-FFF2-40B4-BE49-F238E27FC236}">
                <a16:creationId xmlns:a16="http://schemas.microsoft.com/office/drawing/2014/main" id="{EAC42208-E6CB-4D09-8242-A8BB61A95E06}"/>
              </a:ext>
            </a:extLst>
          </p:cNvPr>
          <p:cNvSpPr>
            <a:spLocks noGrp="1" noChangeAspect="1"/>
          </p:cNvSpPr>
          <p:nvPr>
            <p:ph type="clipArt" sz="quarter" idx="16" hasCustomPrompt="1"/>
          </p:nvPr>
        </p:nvSpPr>
        <p:spPr>
          <a:xfrm>
            <a:off x="8921676" y="5641140"/>
            <a:ext cx="1209600" cy="349200"/>
          </a:xfrm>
          <a:blipFill>
            <a:blip r:embed="rId4"/>
            <a:stretch>
              <a:fillRect/>
            </a:stretch>
          </a:blipFill>
        </p:spPr>
        <p:txBody>
          <a:bodyPr/>
          <a:lstStyle>
            <a:lvl1pPr>
              <a:defRPr sz="100"/>
            </a:lvl1pPr>
          </a:lstStyle>
          <a:p>
            <a:r>
              <a:rPr lang="de-DE" dirty="0"/>
              <a:t>.</a:t>
            </a:r>
          </a:p>
        </p:txBody>
      </p:sp>
      <p:sp>
        <p:nvSpPr>
          <p:cNvPr id="36" name="Onlinebild-Platzhalter 19">
            <a:extLst>
              <a:ext uri="{FF2B5EF4-FFF2-40B4-BE49-F238E27FC236}">
                <a16:creationId xmlns:a16="http://schemas.microsoft.com/office/drawing/2014/main" id="{91B0BED0-D66A-4785-968A-E6A603B00CF1}"/>
              </a:ext>
            </a:extLst>
          </p:cNvPr>
          <p:cNvSpPr>
            <a:spLocks noGrp="1" noChangeAspect="1"/>
          </p:cNvSpPr>
          <p:nvPr>
            <p:ph type="clipArt" sz="quarter" idx="17" hasCustomPrompt="1"/>
          </p:nvPr>
        </p:nvSpPr>
        <p:spPr>
          <a:xfrm>
            <a:off x="10296976" y="5547540"/>
            <a:ext cx="1173600" cy="547200"/>
          </a:xfrm>
          <a:blipFill>
            <a:blip r:embed="rId5"/>
            <a:stretch>
              <a:fillRect/>
            </a:stretch>
          </a:blipFill>
        </p:spPr>
        <p:txBody>
          <a:bodyPr/>
          <a:lstStyle>
            <a:lvl1pPr>
              <a:defRPr sz="100"/>
            </a:lvl1pPr>
          </a:lstStyle>
          <a:p>
            <a:r>
              <a:rPr lang="de-DE" dirty="0"/>
              <a:t>.</a:t>
            </a:r>
          </a:p>
        </p:txBody>
      </p:sp>
      <p:sp>
        <p:nvSpPr>
          <p:cNvPr id="29" name="Onlinebild-Platzhalter 3">
            <a:extLst>
              <a:ext uri="{FF2B5EF4-FFF2-40B4-BE49-F238E27FC236}">
                <a16:creationId xmlns:a16="http://schemas.microsoft.com/office/drawing/2014/main" id="{8576E1A6-A670-4245-8D4C-DB60E89CCC89}"/>
              </a:ext>
            </a:extLst>
          </p:cNvPr>
          <p:cNvSpPr>
            <a:spLocks noGrp="1"/>
          </p:cNvSpPr>
          <p:nvPr>
            <p:ph type="clipArt" sz="quarter" idx="10" hasCustomPrompt="1"/>
          </p:nvPr>
        </p:nvSpPr>
        <p:spPr>
          <a:xfrm>
            <a:off x="6447373" y="4589191"/>
            <a:ext cx="1198800" cy="392400"/>
          </a:xfrm>
          <a:blipFill>
            <a:blip r:embed="rId6"/>
            <a:stretch>
              <a:fillRect/>
            </a:stretch>
          </a:blipFill>
        </p:spPr>
        <p:txBody>
          <a:bodyPr/>
          <a:lstStyle>
            <a:lvl1pPr>
              <a:defRPr sz="100"/>
            </a:lvl1pPr>
          </a:lstStyle>
          <a:p>
            <a:r>
              <a:rPr lang="de-DE" dirty="0"/>
              <a:t>.</a:t>
            </a:r>
          </a:p>
        </p:txBody>
      </p:sp>
      <p:sp>
        <p:nvSpPr>
          <p:cNvPr id="30" name="Onlinebild-Platzhalter 5">
            <a:extLst>
              <a:ext uri="{FF2B5EF4-FFF2-40B4-BE49-F238E27FC236}">
                <a16:creationId xmlns:a16="http://schemas.microsoft.com/office/drawing/2014/main" id="{5C4DC516-56C2-4FC7-9CD3-058D91CC6C79}"/>
              </a:ext>
            </a:extLst>
          </p:cNvPr>
          <p:cNvSpPr>
            <a:spLocks noGrp="1" noChangeAspect="1"/>
          </p:cNvSpPr>
          <p:nvPr>
            <p:ph type="clipArt" sz="quarter" idx="11" hasCustomPrompt="1"/>
          </p:nvPr>
        </p:nvSpPr>
        <p:spPr>
          <a:xfrm>
            <a:off x="8061198" y="4416391"/>
            <a:ext cx="691200" cy="698400"/>
          </a:xfrm>
          <a:blipFill>
            <a:blip r:embed="rId7"/>
            <a:stretch>
              <a:fillRect/>
            </a:stretch>
          </a:blipFill>
        </p:spPr>
        <p:txBody>
          <a:bodyPr/>
          <a:lstStyle>
            <a:lvl1pPr>
              <a:defRPr sz="100"/>
            </a:lvl1pPr>
          </a:lstStyle>
          <a:p>
            <a:r>
              <a:rPr lang="de-DE" dirty="0"/>
              <a:t>.</a:t>
            </a:r>
          </a:p>
        </p:txBody>
      </p:sp>
      <p:sp>
        <p:nvSpPr>
          <p:cNvPr id="31" name="Onlinebild-Platzhalter 9">
            <a:extLst>
              <a:ext uri="{FF2B5EF4-FFF2-40B4-BE49-F238E27FC236}">
                <a16:creationId xmlns:a16="http://schemas.microsoft.com/office/drawing/2014/main" id="{FEF1AA0C-86B7-43F2-9668-2965925A4E4E}"/>
              </a:ext>
            </a:extLst>
          </p:cNvPr>
          <p:cNvSpPr>
            <a:spLocks noGrp="1" noChangeAspect="1"/>
          </p:cNvSpPr>
          <p:nvPr>
            <p:ph type="clipArt" sz="quarter" idx="12" hasCustomPrompt="1"/>
          </p:nvPr>
        </p:nvSpPr>
        <p:spPr>
          <a:xfrm>
            <a:off x="9194173" y="4596391"/>
            <a:ext cx="1148400" cy="356400"/>
          </a:xfrm>
          <a:blipFill>
            <a:blip r:embed="rId8"/>
            <a:stretch>
              <a:fillRect/>
            </a:stretch>
          </a:blipFill>
        </p:spPr>
        <p:txBody>
          <a:bodyPr/>
          <a:lstStyle>
            <a:lvl1pPr>
              <a:defRPr sz="100"/>
            </a:lvl1pPr>
          </a:lstStyle>
          <a:p>
            <a:r>
              <a:rPr lang="de-DE" dirty="0"/>
              <a:t>.</a:t>
            </a:r>
          </a:p>
        </p:txBody>
      </p:sp>
      <p:sp>
        <p:nvSpPr>
          <p:cNvPr id="32" name="Onlinebild-Platzhalter 11">
            <a:extLst>
              <a:ext uri="{FF2B5EF4-FFF2-40B4-BE49-F238E27FC236}">
                <a16:creationId xmlns:a16="http://schemas.microsoft.com/office/drawing/2014/main" id="{73CA554D-6879-41D7-B2DA-0C060ECEFC71}"/>
              </a:ext>
            </a:extLst>
          </p:cNvPr>
          <p:cNvSpPr>
            <a:spLocks noGrp="1" noChangeAspect="1"/>
          </p:cNvSpPr>
          <p:nvPr>
            <p:ph type="clipArt" sz="quarter" idx="13" hasCustomPrompt="1"/>
          </p:nvPr>
        </p:nvSpPr>
        <p:spPr>
          <a:xfrm>
            <a:off x="10684573" y="4459591"/>
            <a:ext cx="928800" cy="626400"/>
          </a:xfrm>
          <a:blipFill>
            <a:blip r:embed="rId9"/>
            <a:stretch>
              <a:fillRect/>
            </a:stretch>
          </a:blipFill>
        </p:spPr>
        <p:txBody>
          <a:bodyPr/>
          <a:lstStyle>
            <a:lvl1pPr>
              <a:defRPr sz="100"/>
            </a:lvl1pPr>
          </a:lstStyle>
          <a:p>
            <a:r>
              <a:rPr lang="de-DE" dirty="0"/>
              <a:t>.</a:t>
            </a:r>
          </a:p>
        </p:txBody>
      </p:sp>
      <p:pic>
        <p:nvPicPr>
          <p:cNvPr id="3" name="Grafik 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6097385" cy="6858000"/>
          </a:xfrm>
          <a:prstGeom prst="rect">
            <a:avLst/>
          </a:prstGeom>
        </p:spPr>
      </p:pic>
      <p:sp>
        <p:nvSpPr>
          <p:cNvPr id="2" name="Titel 1"/>
          <p:cNvSpPr>
            <a:spLocks noGrp="1"/>
          </p:cNvSpPr>
          <p:nvPr>
            <p:ph type="ctrTitle"/>
          </p:nvPr>
        </p:nvSpPr>
        <p:spPr>
          <a:xfrm>
            <a:off x="6456217" y="952778"/>
            <a:ext cx="5197621" cy="2452198"/>
          </a:xfrm>
        </p:spPr>
        <p:txBody>
          <a:bodyPr anchor="t" anchorCtr="0"/>
          <a:lstStyle>
            <a:lvl1pPr algn="l">
              <a:lnSpc>
                <a:spcPct val="98000"/>
              </a:lnSpc>
              <a:tabLst/>
              <a:defRPr sz="3600" b="0">
                <a:solidFill>
                  <a:schemeClr val="tx2"/>
                </a:solidFill>
              </a:defRPr>
            </a:lvl1pPr>
          </a:lstStyle>
          <a:p>
            <a:r>
              <a:rPr lang="en-US" noProof="0"/>
              <a:t>Click to edit Master title style</a:t>
            </a:r>
          </a:p>
        </p:txBody>
      </p:sp>
      <p:pic>
        <p:nvPicPr>
          <p:cNvPr id="19" name="Grafik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4495" y="782001"/>
            <a:ext cx="2518258" cy="1331366"/>
          </a:xfrm>
          <a:prstGeom prst="rect">
            <a:avLst/>
          </a:prstGeom>
        </p:spPr>
      </p:pic>
    </p:spTree>
    <p:extLst>
      <p:ext uri="{BB962C8B-B14F-4D97-AF65-F5344CB8AC3E}">
        <p14:creationId xmlns:p14="http://schemas.microsoft.com/office/powerpoint/2010/main" val="1413881704"/>
      </p:ext>
    </p:extLst>
  </p:cSld>
  <p:clrMapOvr>
    <a:masterClrMapping/>
  </p:clrMapOvr>
  <p:extLst>
    <p:ext uri="{DCECCB84-F9BA-43D5-87BE-67443E8EF086}">
      <p15:sldGuideLst xmlns:p15="http://schemas.microsoft.com/office/powerpoint/2012/main">
        <p15:guide id="1" orient="horz" pos="599" userDrawn="1">
          <p15:clr>
            <a:srgbClr val="FBAE40"/>
          </p15:clr>
        </p15:guide>
        <p15:guide id="2" pos="406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p>
        </p:txBody>
      </p:sp>
      <p:sp>
        <p:nvSpPr>
          <p:cNvPr id="7" name="Foliennummernplatzhalter 6"/>
          <p:cNvSpPr>
            <a:spLocks noGrp="1"/>
          </p:cNvSpPr>
          <p:nvPr>
            <p:ph type="sldNum" sz="quarter" idx="10"/>
          </p:nvPr>
        </p:nvSpPr>
        <p:spPr/>
        <p:txBody>
          <a:bodyPr/>
          <a:lstStyle/>
          <a:p>
            <a:fld id="{A56E1A0E-0F44-4930-B1C6-7F94F272BD83}" type="slidenum">
              <a:rPr lang="en-US" noProof="0" smtClean="0"/>
              <a:pPr/>
              <a:t>‹#›</a:t>
            </a:fld>
            <a:endParaRPr lang="en-US" noProof="0"/>
          </a:p>
        </p:txBody>
      </p:sp>
      <p:sp>
        <p:nvSpPr>
          <p:cNvPr id="6" name="Textplatzhalter 5"/>
          <p:cNvSpPr>
            <a:spLocks noGrp="1"/>
          </p:cNvSpPr>
          <p:nvPr>
            <p:ph type="body" sz="quarter" idx="11"/>
          </p:nvPr>
        </p:nvSpPr>
        <p:spPr>
          <a:xfrm>
            <a:off x="538162" y="3391609"/>
            <a:ext cx="2541600" cy="2918704"/>
          </a:xfrm>
        </p:spPr>
        <p:txBody>
          <a:bodyPr/>
          <a:lstStyle>
            <a:lvl1pPr>
              <a:lnSpc>
                <a:spcPct val="101000"/>
              </a:lnSpc>
              <a:defRPr sz="2800" b="0">
                <a:solidFill>
                  <a:schemeClr val="tx2"/>
                </a:solidFill>
              </a:defRPr>
            </a:lvl1pPr>
          </a:lstStyle>
          <a:p>
            <a:pPr lvl="0"/>
            <a:r>
              <a:rPr lang="en-US" noProof="0"/>
              <a:t>Edit Master text styles</a:t>
            </a:r>
          </a:p>
        </p:txBody>
      </p:sp>
      <p:cxnSp>
        <p:nvCxnSpPr>
          <p:cNvPr id="9" name="Gerader Verbinder 8"/>
          <p:cNvCxnSpPr/>
          <p:nvPr userDrawn="1"/>
        </p:nvCxnSpPr>
        <p:spPr>
          <a:xfrm>
            <a:off x="3237900" y="1768475"/>
            <a:ext cx="0" cy="4541838"/>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platzhalter 13"/>
          <p:cNvSpPr>
            <a:spLocks noGrp="1"/>
          </p:cNvSpPr>
          <p:nvPr>
            <p:ph type="body" sz="quarter" idx="12" hasCustomPrompt="1"/>
          </p:nvPr>
        </p:nvSpPr>
        <p:spPr>
          <a:xfrm>
            <a:off x="538162" y="1768476"/>
            <a:ext cx="2541600" cy="1397634"/>
          </a:xfrm>
        </p:spPr>
        <p:txBody>
          <a:bodyPr/>
          <a:lstStyle>
            <a:lvl1pPr>
              <a:lnSpc>
                <a:spcPct val="79000"/>
              </a:lnSpc>
              <a:defRPr sz="10000">
                <a:solidFill>
                  <a:schemeClr val="tx2"/>
                </a:solidFill>
              </a:defRPr>
            </a:lvl1pPr>
          </a:lstStyle>
          <a:p>
            <a:pPr lvl="0"/>
            <a:r>
              <a:rPr lang="en-US" noProof="0"/>
              <a:t>1</a:t>
            </a:r>
          </a:p>
        </p:txBody>
      </p:sp>
      <p:sp>
        <p:nvSpPr>
          <p:cNvPr id="15" name="Textplatzhalter 5"/>
          <p:cNvSpPr>
            <a:spLocks noGrp="1"/>
          </p:cNvSpPr>
          <p:nvPr>
            <p:ph type="body" sz="quarter" idx="13"/>
          </p:nvPr>
        </p:nvSpPr>
        <p:spPr>
          <a:xfrm>
            <a:off x="3396037" y="3391200"/>
            <a:ext cx="2541600" cy="2918704"/>
          </a:xfrm>
        </p:spPr>
        <p:txBody>
          <a:bodyPr/>
          <a:lstStyle>
            <a:lvl1pPr>
              <a:lnSpc>
                <a:spcPct val="101000"/>
              </a:lnSpc>
              <a:defRPr sz="2800" b="0">
                <a:solidFill>
                  <a:schemeClr val="tx2"/>
                </a:solidFill>
              </a:defRPr>
            </a:lvl1pPr>
          </a:lstStyle>
          <a:p>
            <a:pPr lvl="0"/>
            <a:r>
              <a:rPr lang="en-US" noProof="0"/>
              <a:t>Edit Master text styles</a:t>
            </a:r>
          </a:p>
        </p:txBody>
      </p:sp>
      <p:cxnSp>
        <p:nvCxnSpPr>
          <p:cNvPr id="16" name="Gerader Verbinder 15"/>
          <p:cNvCxnSpPr/>
          <p:nvPr userDrawn="1"/>
        </p:nvCxnSpPr>
        <p:spPr>
          <a:xfrm>
            <a:off x="6095776" y="1767600"/>
            <a:ext cx="0" cy="45432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platzhalter 13"/>
          <p:cNvSpPr>
            <a:spLocks noGrp="1"/>
          </p:cNvSpPr>
          <p:nvPr>
            <p:ph type="body" sz="quarter" idx="14" hasCustomPrompt="1"/>
          </p:nvPr>
        </p:nvSpPr>
        <p:spPr>
          <a:xfrm>
            <a:off x="3396038" y="1767600"/>
            <a:ext cx="2541600" cy="1397634"/>
          </a:xfrm>
        </p:spPr>
        <p:txBody>
          <a:bodyPr/>
          <a:lstStyle>
            <a:lvl1pPr>
              <a:lnSpc>
                <a:spcPct val="79000"/>
              </a:lnSpc>
              <a:defRPr sz="10000">
                <a:solidFill>
                  <a:schemeClr val="tx2"/>
                </a:solidFill>
              </a:defRPr>
            </a:lvl1pPr>
          </a:lstStyle>
          <a:p>
            <a:pPr lvl="0"/>
            <a:r>
              <a:rPr lang="en-US" noProof="0"/>
              <a:t>2</a:t>
            </a:r>
          </a:p>
        </p:txBody>
      </p:sp>
      <p:sp>
        <p:nvSpPr>
          <p:cNvPr id="18" name="Textplatzhalter 5"/>
          <p:cNvSpPr>
            <a:spLocks noGrp="1"/>
          </p:cNvSpPr>
          <p:nvPr>
            <p:ph type="body" sz="quarter" idx="15"/>
          </p:nvPr>
        </p:nvSpPr>
        <p:spPr>
          <a:xfrm>
            <a:off x="6253912" y="3391200"/>
            <a:ext cx="2541600" cy="2918704"/>
          </a:xfrm>
        </p:spPr>
        <p:txBody>
          <a:bodyPr/>
          <a:lstStyle>
            <a:lvl1pPr>
              <a:lnSpc>
                <a:spcPct val="101000"/>
              </a:lnSpc>
              <a:defRPr sz="2800" b="0">
                <a:solidFill>
                  <a:schemeClr val="tx2"/>
                </a:solidFill>
              </a:defRPr>
            </a:lvl1pPr>
          </a:lstStyle>
          <a:p>
            <a:pPr lvl="0"/>
            <a:r>
              <a:rPr lang="en-US" noProof="0"/>
              <a:t>Edit Master text styles</a:t>
            </a:r>
          </a:p>
        </p:txBody>
      </p:sp>
      <p:cxnSp>
        <p:nvCxnSpPr>
          <p:cNvPr id="19" name="Gerader Verbinder 18"/>
          <p:cNvCxnSpPr/>
          <p:nvPr userDrawn="1"/>
        </p:nvCxnSpPr>
        <p:spPr>
          <a:xfrm>
            <a:off x="8953652" y="1767600"/>
            <a:ext cx="0" cy="454320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Textplatzhalter 13"/>
          <p:cNvSpPr>
            <a:spLocks noGrp="1"/>
          </p:cNvSpPr>
          <p:nvPr>
            <p:ph type="body" sz="quarter" idx="16" hasCustomPrompt="1"/>
          </p:nvPr>
        </p:nvSpPr>
        <p:spPr>
          <a:xfrm>
            <a:off x="6253914" y="1767600"/>
            <a:ext cx="2541600" cy="1397634"/>
          </a:xfrm>
        </p:spPr>
        <p:txBody>
          <a:bodyPr/>
          <a:lstStyle>
            <a:lvl1pPr>
              <a:lnSpc>
                <a:spcPct val="79000"/>
              </a:lnSpc>
              <a:defRPr sz="10000">
                <a:solidFill>
                  <a:schemeClr val="tx2"/>
                </a:solidFill>
              </a:defRPr>
            </a:lvl1pPr>
          </a:lstStyle>
          <a:p>
            <a:pPr lvl="0"/>
            <a:r>
              <a:rPr lang="en-US" noProof="0"/>
              <a:t>3</a:t>
            </a:r>
          </a:p>
        </p:txBody>
      </p:sp>
      <p:sp>
        <p:nvSpPr>
          <p:cNvPr id="21" name="Textplatzhalter 5"/>
          <p:cNvSpPr>
            <a:spLocks noGrp="1"/>
          </p:cNvSpPr>
          <p:nvPr>
            <p:ph type="body" sz="quarter" idx="17"/>
          </p:nvPr>
        </p:nvSpPr>
        <p:spPr>
          <a:xfrm>
            <a:off x="9111788" y="3391200"/>
            <a:ext cx="2541600" cy="2918704"/>
          </a:xfrm>
        </p:spPr>
        <p:txBody>
          <a:bodyPr/>
          <a:lstStyle>
            <a:lvl1pPr>
              <a:lnSpc>
                <a:spcPct val="101000"/>
              </a:lnSpc>
              <a:defRPr sz="2800" b="0">
                <a:solidFill>
                  <a:schemeClr val="tx2"/>
                </a:solidFill>
              </a:defRPr>
            </a:lvl1pPr>
          </a:lstStyle>
          <a:p>
            <a:pPr lvl="0"/>
            <a:r>
              <a:rPr lang="en-US" noProof="0"/>
              <a:t>Edit Master text styles</a:t>
            </a:r>
          </a:p>
        </p:txBody>
      </p:sp>
      <p:sp>
        <p:nvSpPr>
          <p:cNvPr id="23" name="Textplatzhalter 13"/>
          <p:cNvSpPr>
            <a:spLocks noGrp="1"/>
          </p:cNvSpPr>
          <p:nvPr>
            <p:ph type="body" sz="quarter" idx="18" hasCustomPrompt="1"/>
          </p:nvPr>
        </p:nvSpPr>
        <p:spPr>
          <a:xfrm>
            <a:off x="9111789" y="1767600"/>
            <a:ext cx="2542049" cy="1397634"/>
          </a:xfrm>
        </p:spPr>
        <p:txBody>
          <a:bodyPr/>
          <a:lstStyle>
            <a:lvl1pPr>
              <a:lnSpc>
                <a:spcPct val="79000"/>
              </a:lnSpc>
              <a:defRPr sz="10000">
                <a:solidFill>
                  <a:schemeClr val="tx2"/>
                </a:solidFill>
              </a:defRPr>
            </a:lvl1pPr>
          </a:lstStyle>
          <a:p>
            <a:pPr lvl="0"/>
            <a:r>
              <a:rPr lang="en-US" noProof="0"/>
              <a:t>4</a:t>
            </a:r>
          </a:p>
        </p:txBody>
      </p:sp>
    </p:spTree>
    <p:extLst>
      <p:ext uri="{BB962C8B-B14F-4D97-AF65-F5344CB8AC3E}">
        <p14:creationId xmlns:p14="http://schemas.microsoft.com/office/powerpoint/2010/main" val="168639323"/>
      </p:ext>
    </p:extLst>
  </p:cSld>
  <p:clrMapOvr>
    <a:masterClrMapping/>
  </p:clrMapOvr>
  <p:extLst>
    <p:ext uri="{DCECCB84-F9BA-43D5-87BE-67443E8EF086}">
      <p15:sldGuideLst xmlns:p15="http://schemas.microsoft.com/office/powerpoint/2012/main">
        <p15:guide id="1" pos="1940" userDrawn="1">
          <p15:clr>
            <a:srgbClr val="FBAE40"/>
          </p15:clr>
        </p15:guide>
        <p15:guide id="2" pos="2139" userDrawn="1">
          <p15:clr>
            <a:srgbClr val="FBAE40"/>
          </p15:clr>
        </p15:guide>
        <p15:guide id="3" pos="3740" userDrawn="1">
          <p15:clr>
            <a:srgbClr val="FBAE40"/>
          </p15:clr>
        </p15:guide>
        <p15:guide id="4" pos="5739" userDrawn="1">
          <p15:clr>
            <a:srgbClr val="FBAE40"/>
          </p15:clr>
        </p15:guide>
        <p15:guide id="5" pos="5541" userDrawn="1">
          <p15:clr>
            <a:srgbClr val="FBAE40"/>
          </p15:clr>
        </p15:guide>
        <p15:guide id="6" pos="3939" userDrawn="1">
          <p15:clr>
            <a:srgbClr val="FBAE40"/>
          </p15:clr>
        </p15:guide>
        <p15:guide id="7" orient="horz" pos="1995" userDrawn="1">
          <p15:clr>
            <a:srgbClr val="FBAE40"/>
          </p15:clr>
        </p15:guide>
        <p15:guide id="8" orient="horz" pos="21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Chapter 1">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0" name="Rechteck 9"/>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hteck 10"/>
          <p:cNvSpPr/>
          <p:nvPr userDrawn="1"/>
        </p:nvSpPr>
        <p:spPr>
          <a:xfrm>
            <a:off x="6097387" y="-1"/>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el 1"/>
          <p:cNvSpPr>
            <a:spLocks noGrp="1"/>
          </p:cNvSpPr>
          <p:nvPr>
            <p:ph type="title"/>
          </p:nvPr>
        </p:nvSpPr>
        <p:spPr>
          <a:xfrm>
            <a:off x="6637338" y="2960673"/>
            <a:ext cx="5016499" cy="1694275"/>
          </a:xfrm>
        </p:spPr>
        <p:txBody>
          <a:bodyPr anchor="t" anchorCtr="0"/>
          <a:lstStyle>
            <a:lvl1pPr algn="ctr">
              <a:lnSpc>
                <a:spcPct val="98000"/>
              </a:lnSpc>
              <a:defRPr sz="3800">
                <a:solidFill>
                  <a:schemeClr val="bg1"/>
                </a:solidFill>
              </a:defRPr>
            </a:lvl1pPr>
          </a:lstStyle>
          <a:p>
            <a:r>
              <a:rPr lang="en-US" noProof="0"/>
              <a:t>Click to edit Master title style</a:t>
            </a:r>
          </a:p>
        </p:txBody>
      </p:sp>
      <p:sp>
        <p:nvSpPr>
          <p:cNvPr id="3" name="Textplatzhalter 2"/>
          <p:cNvSpPr>
            <a:spLocks noGrp="1"/>
          </p:cNvSpPr>
          <p:nvPr>
            <p:ph type="body" idx="1" hasCustomPrompt="1"/>
          </p:nvPr>
        </p:nvSpPr>
        <p:spPr>
          <a:xfrm>
            <a:off x="538163" y="1548296"/>
            <a:ext cx="5018087" cy="4379912"/>
          </a:xfrm>
        </p:spPr>
        <p:txBody>
          <a:bodyPr anchor="ctr" anchorCtr="0"/>
          <a:lstStyle>
            <a:lvl1pPr marL="0" indent="0" algn="ctr">
              <a:buNone/>
              <a:defRPr sz="3014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1</a:t>
            </a:r>
          </a:p>
        </p:txBody>
      </p:sp>
    </p:spTree>
    <p:extLst>
      <p:ext uri="{BB962C8B-B14F-4D97-AF65-F5344CB8AC3E}">
        <p14:creationId xmlns:p14="http://schemas.microsoft.com/office/powerpoint/2010/main" val="658599670"/>
      </p:ext>
    </p:extLst>
  </p:cSld>
  <p:clrMapOvr>
    <a:masterClrMapping/>
  </p:clrMapOvr>
  <p:extLst>
    <p:ext uri="{DCECCB84-F9BA-43D5-87BE-67443E8EF086}">
      <p15:sldGuideLst xmlns:p15="http://schemas.microsoft.com/office/powerpoint/2012/main">
        <p15:guide id="1" pos="3500" userDrawn="1">
          <p15:clr>
            <a:srgbClr val="FBAE40"/>
          </p15:clr>
        </p15:guide>
        <p15:guide id="2" orient="horz" pos="974" userDrawn="1">
          <p15:clr>
            <a:srgbClr val="FBAE40"/>
          </p15:clr>
        </p15:guide>
        <p15:guide id="3" orient="horz" pos="1863" userDrawn="1">
          <p15:clr>
            <a:srgbClr val="FBAE40"/>
          </p15:clr>
        </p15:guide>
        <p15:guide id="4" pos="418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Chapter 2">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0" name="Rechteck 9"/>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hteck 10"/>
          <p:cNvSpPr/>
          <p:nvPr userDrawn="1"/>
        </p:nvSpPr>
        <p:spPr>
          <a:xfrm>
            <a:off x="6097387" y="-1"/>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el 1"/>
          <p:cNvSpPr>
            <a:spLocks noGrp="1"/>
          </p:cNvSpPr>
          <p:nvPr>
            <p:ph type="title"/>
          </p:nvPr>
        </p:nvSpPr>
        <p:spPr>
          <a:xfrm>
            <a:off x="6637338" y="2960673"/>
            <a:ext cx="5016499" cy="1694275"/>
          </a:xfrm>
        </p:spPr>
        <p:txBody>
          <a:bodyPr anchor="t" anchorCtr="0"/>
          <a:lstStyle>
            <a:lvl1pPr algn="ctr">
              <a:lnSpc>
                <a:spcPct val="98000"/>
              </a:lnSpc>
              <a:defRPr sz="3800">
                <a:solidFill>
                  <a:schemeClr val="bg1"/>
                </a:solidFill>
              </a:defRPr>
            </a:lvl1pPr>
          </a:lstStyle>
          <a:p>
            <a:r>
              <a:rPr lang="en-US" noProof="0"/>
              <a:t>Click to edit Master title style</a:t>
            </a:r>
          </a:p>
        </p:txBody>
      </p:sp>
      <p:sp>
        <p:nvSpPr>
          <p:cNvPr id="3" name="Textplatzhalter 2"/>
          <p:cNvSpPr>
            <a:spLocks noGrp="1"/>
          </p:cNvSpPr>
          <p:nvPr>
            <p:ph type="body" idx="1" hasCustomPrompt="1"/>
          </p:nvPr>
        </p:nvSpPr>
        <p:spPr>
          <a:xfrm>
            <a:off x="538163" y="1548296"/>
            <a:ext cx="5018087" cy="4379912"/>
          </a:xfrm>
        </p:spPr>
        <p:txBody>
          <a:bodyPr anchor="ctr" anchorCtr="0"/>
          <a:lstStyle>
            <a:lvl1pPr marL="0" indent="0" algn="ctr">
              <a:buNone/>
              <a:defRPr sz="3014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1</a:t>
            </a:r>
          </a:p>
        </p:txBody>
      </p:sp>
    </p:spTree>
    <p:extLst>
      <p:ext uri="{BB962C8B-B14F-4D97-AF65-F5344CB8AC3E}">
        <p14:creationId xmlns:p14="http://schemas.microsoft.com/office/powerpoint/2010/main" val="1313292446"/>
      </p:ext>
    </p:extLst>
  </p:cSld>
  <p:clrMapOvr>
    <a:masterClrMapping/>
  </p:clrMapOvr>
  <p:extLst>
    <p:ext uri="{DCECCB84-F9BA-43D5-87BE-67443E8EF086}">
      <p15:sldGuideLst xmlns:p15="http://schemas.microsoft.com/office/powerpoint/2012/main">
        <p15:guide id="1" pos="3500">
          <p15:clr>
            <a:srgbClr val="FBAE40"/>
          </p15:clr>
        </p15:guide>
        <p15:guide id="2" orient="horz" pos="974">
          <p15:clr>
            <a:srgbClr val="FBAE40"/>
          </p15:clr>
        </p15:guide>
        <p15:guide id="3" orient="horz" pos="1863">
          <p15:clr>
            <a:srgbClr val="FBAE40"/>
          </p15:clr>
        </p15:guide>
        <p15:guide id="4" pos="418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Chapter 3">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0" name="Rechteck 9"/>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hteck 10"/>
          <p:cNvSpPr/>
          <p:nvPr userDrawn="1"/>
        </p:nvSpPr>
        <p:spPr>
          <a:xfrm>
            <a:off x="6097387" y="-1"/>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el 1"/>
          <p:cNvSpPr>
            <a:spLocks noGrp="1"/>
          </p:cNvSpPr>
          <p:nvPr>
            <p:ph type="title"/>
          </p:nvPr>
        </p:nvSpPr>
        <p:spPr>
          <a:xfrm>
            <a:off x="6637338" y="2960673"/>
            <a:ext cx="5016499" cy="1694275"/>
          </a:xfrm>
        </p:spPr>
        <p:txBody>
          <a:bodyPr anchor="t" anchorCtr="0"/>
          <a:lstStyle>
            <a:lvl1pPr algn="ctr">
              <a:lnSpc>
                <a:spcPct val="98000"/>
              </a:lnSpc>
              <a:defRPr sz="3800">
                <a:solidFill>
                  <a:schemeClr val="bg1"/>
                </a:solidFill>
              </a:defRPr>
            </a:lvl1pPr>
          </a:lstStyle>
          <a:p>
            <a:r>
              <a:rPr lang="en-US" noProof="0"/>
              <a:t>Click to edit Master title style</a:t>
            </a:r>
          </a:p>
        </p:txBody>
      </p:sp>
      <p:sp>
        <p:nvSpPr>
          <p:cNvPr id="3" name="Textplatzhalter 2"/>
          <p:cNvSpPr>
            <a:spLocks noGrp="1"/>
          </p:cNvSpPr>
          <p:nvPr>
            <p:ph type="body" idx="1" hasCustomPrompt="1"/>
          </p:nvPr>
        </p:nvSpPr>
        <p:spPr>
          <a:xfrm>
            <a:off x="538163" y="1548296"/>
            <a:ext cx="5018087" cy="4379912"/>
          </a:xfrm>
        </p:spPr>
        <p:txBody>
          <a:bodyPr anchor="ctr" anchorCtr="0"/>
          <a:lstStyle>
            <a:lvl1pPr marL="0" indent="0" algn="ctr">
              <a:buNone/>
              <a:defRPr sz="3014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1</a:t>
            </a:r>
          </a:p>
        </p:txBody>
      </p:sp>
    </p:spTree>
    <p:extLst>
      <p:ext uri="{BB962C8B-B14F-4D97-AF65-F5344CB8AC3E}">
        <p14:creationId xmlns:p14="http://schemas.microsoft.com/office/powerpoint/2010/main" val="236362726"/>
      </p:ext>
    </p:extLst>
  </p:cSld>
  <p:clrMapOvr>
    <a:masterClrMapping/>
  </p:clrMapOvr>
  <p:extLst>
    <p:ext uri="{DCECCB84-F9BA-43D5-87BE-67443E8EF086}">
      <p15:sldGuideLst xmlns:p15="http://schemas.microsoft.com/office/powerpoint/2012/main">
        <p15:guide id="1" pos="3500">
          <p15:clr>
            <a:srgbClr val="FBAE40"/>
          </p15:clr>
        </p15:guide>
        <p15:guide id="2" orient="horz" pos="974">
          <p15:clr>
            <a:srgbClr val="FBAE40"/>
          </p15:clr>
        </p15:guide>
        <p15:guide id="3" orient="horz" pos="1863">
          <p15:clr>
            <a:srgbClr val="FBAE40"/>
          </p15:clr>
        </p15:guide>
        <p15:guide id="4" pos="418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Chapter 4">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0" name="Rechteck 9"/>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hteck 10"/>
          <p:cNvSpPr/>
          <p:nvPr userDrawn="1"/>
        </p:nvSpPr>
        <p:spPr>
          <a:xfrm>
            <a:off x="6097387" y="-1"/>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el 1"/>
          <p:cNvSpPr>
            <a:spLocks noGrp="1"/>
          </p:cNvSpPr>
          <p:nvPr>
            <p:ph type="title"/>
          </p:nvPr>
        </p:nvSpPr>
        <p:spPr>
          <a:xfrm>
            <a:off x="6637338" y="2960673"/>
            <a:ext cx="5016499" cy="1694275"/>
          </a:xfrm>
        </p:spPr>
        <p:txBody>
          <a:bodyPr anchor="t" anchorCtr="0"/>
          <a:lstStyle>
            <a:lvl1pPr algn="ctr">
              <a:lnSpc>
                <a:spcPct val="98000"/>
              </a:lnSpc>
              <a:defRPr sz="3800">
                <a:solidFill>
                  <a:schemeClr val="bg1"/>
                </a:solidFill>
              </a:defRPr>
            </a:lvl1pPr>
          </a:lstStyle>
          <a:p>
            <a:r>
              <a:rPr lang="en-US" noProof="0"/>
              <a:t>Click to edit Master title style</a:t>
            </a:r>
          </a:p>
        </p:txBody>
      </p:sp>
      <p:sp>
        <p:nvSpPr>
          <p:cNvPr id="3" name="Textplatzhalter 2"/>
          <p:cNvSpPr>
            <a:spLocks noGrp="1"/>
          </p:cNvSpPr>
          <p:nvPr>
            <p:ph type="body" idx="1" hasCustomPrompt="1"/>
          </p:nvPr>
        </p:nvSpPr>
        <p:spPr>
          <a:xfrm>
            <a:off x="538163" y="1548296"/>
            <a:ext cx="5018087" cy="4379912"/>
          </a:xfrm>
        </p:spPr>
        <p:txBody>
          <a:bodyPr anchor="ctr" anchorCtr="0"/>
          <a:lstStyle>
            <a:lvl1pPr marL="0" indent="0" algn="ctr">
              <a:buNone/>
              <a:defRPr sz="3014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1</a:t>
            </a:r>
          </a:p>
        </p:txBody>
      </p:sp>
    </p:spTree>
    <p:extLst>
      <p:ext uri="{BB962C8B-B14F-4D97-AF65-F5344CB8AC3E}">
        <p14:creationId xmlns:p14="http://schemas.microsoft.com/office/powerpoint/2010/main" val="4208822412"/>
      </p:ext>
    </p:extLst>
  </p:cSld>
  <p:clrMapOvr>
    <a:masterClrMapping/>
  </p:clrMapOvr>
  <p:extLst>
    <p:ext uri="{DCECCB84-F9BA-43D5-87BE-67443E8EF086}">
      <p15:sldGuideLst xmlns:p15="http://schemas.microsoft.com/office/powerpoint/2012/main">
        <p15:guide id="1" pos="3500">
          <p15:clr>
            <a:srgbClr val="FBAE40"/>
          </p15:clr>
        </p15:guide>
        <p15:guide id="2" orient="horz" pos="974">
          <p15:clr>
            <a:srgbClr val="FBAE40"/>
          </p15:clr>
        </p15:guide>
        <p15:guide id="3" orient="horz" pos="1863">
          <p15:clr>
            <a:srgbClr val="FBAE40"/>
          </p15:clr>
        </p15:guide>
        <p15:guide id="4" pos="418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el 1"/>
          <p:cNvSpPr>
            <a:spLocks noGrp="1"/>
          </p:cNvSpPr>
          <p:nvPr>
            <p:ph type="title"/>
          </p:nvPr>
        </p:nvSpPr>
        <p:spPr/>
        <p:txBody>
          <a:bodyPr/>
          <a:lstStyle/>
          <a:p>
            <a:r>
              <a:rPr lang="en-US" noProof="0"/>
              <a:t>Click to edit Master title style</a:t>
            </a:r>
          </a:p>
        </p:txBody>
      </p:sp>
      <p:sp>
        <p:nvSpPr>
          <p:cNvPr id="7" name="Foliennummernplatzhalter 6"/>
          <p:cNvSpPr>
            <a:spLocks noGrp="1"/>
          </p:cNvSpPr>
          <p:nvPr>
            <p:ph type="sldNum" sz="quarter" idx="10"/>
          </p:nvPr>
        </p:nvSpPr>
        <p:spPr/>
        <p:txBody>
          <a:bodyPr/>
          <a:lstStyle/>
          <a:p>
            <a:fld id="{A56E1A0E-0F44-4930-B1C6-7F94F272BD83}" type="slidenum">
              <a:rPr lang="en-US" noProof="0" smtClean="0"/>
              <a:pPr/>
              <a:t>‹#›</a:t>
            </a:fld>
            <a:endParaRPr lang="en-US" noProof="0"/>
          </a:p>
        </p:txBody>
      </p:sp>
    </p:spTree>
    <p:extLst>
      <p:ext uri="{BB962C8B-B14F-4D97-AF65-F5344CB8AC3E}">
        <p14:creationId xmlns:p14="http://schemas.microsoft.com/office/powerpoint/2010/main" val="2041365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5" y="0"/>
            <a:ext cx="12191989" cy="1367132"/>
          </a:xfrm>
          <a:prstGeom prst="rect">
            <a:avLst/>
          </a:prstGeom>
        </p:spPr>
      </p:pic>
      <p:sp>
        <p:nvSpPr>
          <p:cNvPr id="2" name="Titelplatzhalter 1"/>
          <p:cNvSpPr>
            <a:spLocks noGrp="1"/>
          </p:cNvSpPr>
          <p:nvPr>
            <p:ph type="title"/>
          </p:nvPr>
        </p:nvSpPr>
        <p:spPr>
          <a:xfrm>
            <a:off x="538163" y="318837"/>
            <a:ext cx="9563781" cy="788180"/>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platzhalter 2"/>
          <p:cNvSpPr>
            <a:spLocks noGrp="1"/>
          </p:cNvSpPr>
          <p:nvPr>
            <p:ph type="body" idx="1"/>
          </p:nvPr>
        </p:nvSpPr>
        <p:spPr>
          <a:xfrm>
            <a:off x="538164" y="1771474"/>
            <a:ext cx="11115674" cy="4538839"/>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
        <p:nvSpPr>
          <p:cNvPr id="6" name="Foliennummernplatzhalter 5"/>
          <p:cNvSpPr>
            <a:spLocks noGrp="1"/>
          </p:cNvSpPr>
          <p:nvPr>
            <p:ph type="sldNum" sz="quarter" idx="4"/>
          </p:nvPr>
        </p:nvSpPr>
        <p:spPr>
          <a:xfrm>
            <a:off x="11363900" y="6569028"/>
            <a:ext cx="691528" cy="225208"/>
          </a:xfrm>
          <a:prstGeom prst="rect">
            <a:avLst/>
          </a:prstGeom>
        </p:spPr>
        <p:txBody>
          <a:bodyPr vert="horz" lIns="0" tIns="0" rIns="0" bIns="0" rtlCol="0" anchor="b" anchorCtr="0"/>
          <a:lstStyle>
            <a:lvl1pPr algn="r">
              <a:defRPr sz="1300" b="0">
                <a:solidFill>
                  <a:schemeClr val="tx2"/>
                </a:solidFill>
              </a:defRPr>
            </a:lvl1pPr>
          </a:lstStyle>
          <a:p>
            <a:fld id="{A56E1A0E-0F44-4930-B1C6-7F94F272BD83}" type="slidenum">
              <a:rPr lang="en-US" noProof="0" smtClean="0"/>
              <a:pPr/>
              <a:t>‹#›</a:t>
            </a:fld>
            <a:endParaRPr lang="en-US" noProof="0" dirty="0"/>
          </a:p>
        </p:txBody>
      </p:sp>
      <p:pic>
        <p:nvPicPr>
          <p:cNvPr id="5" name="Grafik 4"/>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0756885" y="311693"/>
            <a:ext cx="934517" cy="502920"/>
          </a:xfrm>
          <a:prstGeom prst="rect">
            <a:avLst/>
          </a:prstGeom>
        </p:spPr>
      </p:pic>
    </p:spTree>
    <p:extLst>
      <p:ext uri="{BB962C8B-B14F-4D97-AF65-F5344CB8AC3E}">
        <p14:creationId xmlns:p14="http://schemas.microsoft.com/office/powerpoint/2010/main" val="3461302043"/>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63" r:id="rId5"/>
    <p:sldLayoutId id="2147483675" r:id="rId6"/>
    <p:sldLayoutId id="2147483676" r:id="rId7"/>
    <p:sldLayoutId id="2147483686" r:id="rId8"/>
    <p:sldLayoutId id="2147483662" r:id="rId9"/>
    <p:sldLayoutId id="2147483677" r:id="rId10"/>
    <p:sldLayoutId id="2147483664" r:id="rId11"/>
    <p:sldLayoutId id="2147483685" r:id="rId12"/>
    <p:sldLayoutId id="2147483678" r:id="rId13"/>
    <p:sldLayoutId id="2147483680" r:id="rId14"/>
    <p:sldLayoutId id="2147483679" r:id="rId15"/>
    <p:sldLayoutId id="2147483682" r:id="rId16"/>
    <p:sldLayoutId id="2147483681" r:id="rId17"/>
    <p:sldLayoutId id="2147483666" r:id="rId18"/>
    <p:sldLayoutId id="2147483667" r:id="rId19"/>
    <p:sldLayoutId id="2147483683" r:id="rId20"/>
    <p:sldLayoutId id="2147483684" r:id="rId21"/>
    <p:sldLayoutId id="2147483689" r:id="rId22"/>
    <p:sldLayoutId id="2147483690" r:id="rId23"/>
    <p:sldLayoutId id="2147483691" r:id="rId24"/>
  </p:sldLayoutIdLst>
  <p:hf hdr="0" ftr="0" dt="0"/>
  <p:txStyles>
    <p:titleStyle>
      <a:lvl1pPr algn="l" defTabSz="914400" rtl="0" eaLnBrk="1" latinLnBrk="0" hangingPunct="1">
        <a:lnSpc>
          <a:spcPct val="90000"/>
        </a:lnSpc>
        <a:spcBef>
          <a:spcPct val="0"/>
        </a:spcBef>
        <a:buNone/>
        <a:defRPr sz="2700" b="1" kern="1200">
          <a:solidFill>
            <a:schemeClr val="bg1"/>
          </a:solidFill>
          <a:latin typeface="+mj-lt"/>
          <a:ea typeface="+mj-ea"/>
          <a:cs typeface="+mj-cs"/>
        </a:defRPr>
      </a:lvl1pPr>
    </p:titleStyle>
    <p:bodyStyle>
      <a:lvl1pPr marL="0" indent="0" algn="l" defTabSz="914400" rtl="0" eaLnBrk="1" latinLnBrk="0" hangingPunct="1">
        <a:lnSpc>
          <a:spcPct val="109000"/>
        </a:lnSpc>
        <a:spcBef>
          <a:spcPts val="1000"/>
        </a:spcBef>
        <a:spcAft>
          <a:spcPts val="0"/>
        </a:spcAft>
        <a:buFontTx/>
        <a:buNone/>
        <a:defRPr sz="2000" b="1" kern="1200">
          <a:solidFill>
            <a:schemeClr val="accent3"/>
          </a:solidFill>
          <a:latin typeface="+mn-lt"/>
          <a:ea typeface="+mn-ea"/>
          <a:cs typeface="+mn-cs"/>
        </a:defRPr>
      </a:lvl1pPr>
      <a:lvl2pPr marL="0" indent="0" algn="l" defTabSz="914400" rtl="0" eaLnBrk="1" latinLnBrk="0" hangingPunct="1">
        <a:lnSpc>
          <a:spcPct val="109000"/>
        </a:lnSpc>
        <a:spcBef>
          <a:spcPts val="1000"/>
        </a:spcBef>
        <a:spcAft>
          <a:spcPts val="0"/>
        </a:spcAft>
        <a:buFontTx/>
        <a:buNone/>
        <a:defRPr sz="2000" kern="1200">
          <a:solidFill>
            <a:schemeClr val="tx1"/>
          </a:solidFill>
          <a:latin typeface="+mn-lt"/>
          <a:ea typeface="+mn-ea"/>
          <a:cs typeface="+mn-cs"/>
        </a:defRPr>
      </a:lvl2pPr>
      <a:lvl3pPr marL="36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2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109000"/>
        </a:lnSpc>
        <a:spcBef>
          <a:spcPts val="800"/>
        </a:spcBef>
        <a:spcAft>
          <a:spcPts val="0"/>
        </a:spcAft>
        <a:buFontTx/>
        <a:buNone/>
        <a:defRPr sz="1700" b="1" kern="1200">
          <a:solidFill>
            <a:schemeClr val="accent3"/>
          </a:solidFill>
          <a:latin typeface="+mn-lt"/>
          <a:ea typeface="+mn-ea"/>
          <a:cs typeface="+mn-cs"/>
        </a:defRPr>
      </a:lvl5pPr>
      <a:lvl6pPr marL="0" indent="0" algn="l" defTabSz="914400" rtl="0" eaLnBrk="1" latinLnBrk="0" hangingPunct="1">
        <a:lnSpc>
          <a:spcPct val="109000"/>
        </a:lnSpc>
        <a:spcBef>
          <a:spcPts val="800"/>
        </a:spcBef>
        <a:spcAft>
          <a:spcPts val="0"/>
        </a:spcAft>
        <a:buFontTx/>
        <a:buNone/>
        <a:defRPr sz="1700" kern="1200" baseline="0">
          <a:solidFill>
            <a:schemeClr val="tx1"/>
          </a:solidFill>
          <a:latin typeface="+mn-lt"/>
          <a:ea typeface="+mn-ea"/>
          <a:cs typeface="+mn-cs"/>
        </a:defRPr>
      </a:lvl6pPr>
      <a:lvl7pPr marL="36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7pPr>
      <a:lvl8pPr marL="72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8pPr>
      <a:lvl9pPr marL="0" indent="0" algn="l" defTabSz="914400" rtl="0" eaLnBrk="1" latinLnBrk="0" hangingPunct="1">
        <a:lnSpc>
          <a:spcPct val="109000"/>
        </a:lnSpc>
        <a:spcBef>
          <a:spcPts val="0"/>
        </a:spcBef>
        <a:buFontTx/>
        <a:buNone/>
        <a:defRPr sz="1500" kern="1200">
          <a:solidFill>
            <a:schemeClr val="tx1"/>
          </a:solidFill>
          <a:latin typeface="+mn-lt"/>
          <a:ea typeface="+mn-ea"/>
          <a:cs typeface="+mn-cs"/>
        </a:defRPr>
      </a:lvl9pPr>
    </p:bodyStyle>
    <p:otherStyle>
      <a:defPPr>
        <a:defRPr lang="de-DE"/>
      </a:defPPr>
      <a:lvl1pPr marL="0" indent="0" algn="l" defTabSz="914400" rtl="0" eaLnBrk="1" latinLnBrk="0" hangingPunct="1">
        <a:lnSpc>
          <a:spcPct val="109000"/>
        </a:lnSpc>
        <a:spcBef>
          <a:spcPts val="0"/>
        </a:spcBef>
        <a:buFontTx/>
        <a:buNone/>
        <a:defRPr sz="1500" kern="1200">
          <a:solidFill>
            <a:schemeClr val="tx1"/>
          </a:solidFill>
          <a:latin typeface="+mn-lt"/>
          <a:ea typeface="+mn-ea"/>
          <a:cs typeface="+mn-cs"/>
        </a:defRPr>
      </a:lvl1pPr>
      <a:lvl2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tx1"/>
          </a:solidFill>
          <a:latin typeface="+mn-lt"/>
          <a:ea typeface="+mn-ea"/>
          <a:cs typeface="+mn-cs"/>
        </a:defRPr>
      </a:lvl2pPr>
      <a:lvl3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tx1"/>
          </a:solidFill>
          <a:latin typeface="+mn-lt"/>
          <a:ea typeface="+mn-ea"/>
          <a:cs typeface="+mn-cs"/>
        </a:defRPr>
      </a:lvl3pPr>
      <a:lvl4pPr marL="0" indent="0" algn="l" defTabSz="914400" rtl="0" eaLnBrk="1" latinLnBrk="0" hangingPunct="1">
        <a:lnSpc>
          <a:spcPct val="109000"/>
        </a:lnSpc>
        <a:spcBef>
          <a:spcPts val="0"/>
        </a:spcBef>
        <a:buFontTx/>
        <a:buNone/>
        <a:defRPr sz="1500" b="1" kern="1200">
          <a:solidFill>
            <a:schemeClr val="accent3"/>
          </a:solidFill>
          <a:latin typeface="+mn-lt"/>
          <a:ea typeface="+mn-ea"/>
          <a:cs typeface="+mn-cs"/>
        </a:defRPr>
      </a:lvl4pPr>
      <a:lvl5pPr marL="0" indent="0" algn="l" defTabSz="914400" rtl="0" eaLnBrk="1" latinLnBrk="0" hangingPunct="1">
        <a:lnSpc>
          <a:spcPct val="109000"/>
        </a:lnSpc>
        <a:spcBef>
          <a:spcPts val="0"/>
        </a:spcBef>
        <a:buFontTx/>
        <a:buNone/>
        <a:defRPr sz="1500" kern="1200" baseline="0">
          <a:solidFill>
            <a:schemeClr val="tx1"/>
          </a:solidFill>
          <a:latin typeface="+mn-lt"/>
          <a:ea typeface="+mn-ea"/>
          <a:cs typeface="+mn-cs"/>
        </a:defRPr>
      </a:lvl5pPr>
      <a:lvl6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tx1"/>
          </a:solidFill>
          <a:latin typeface="+mn-lt"/>
          <a:ea typeface="+mn-ea"/>
          <a:cs typeface="+mn-cs"/>
        </a:defRPr>
      </a:lvl6pPr>
      <a:lvl7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9000"/>
        </a:lnSpc>
        <a:spcBef>
          <a:spcPts val="0"/>
        </a:spcBef>
        <a:buFontTx/>
        <a:buNone/>
        <a:defRPr sz="1500" kern="1200">
          <a:solidFill>
            <a:schemeClr val="tx1"/>
          </a:solidFill>
          <a:latin typeface="+mn-lt"/>
          <a:ea typeface="+mn-ea"/>
          <a:cs typeface="+mn-cs"/>
        </a:defRPr>
      </a:lvl8pPr>
      <a:lvl9pPr marL="0" indent="0" algn="l" defTabSz="914400" rtl="0" eaLnBrk="1" latinLnBrk="0" hangingPunct="1">
        <a:lnSpc>
          <a:spcPct val="109000"/>
        </a:lnSpc>
        <a:spcBef>
          <a:spcPts val="0"/>
        </a:spcBef>
        <a:buFontTx/>
        <a:buNone/>
        <a:defRPr sz="1500" b="1" kern="1200">
          <a:solidFill>
            <a:schemeClr val="accent3"/>
          </a:solidFill>
          <a:latin typeface="+mn-lt"/>
          <a:ea typeface="+mn-ea"/>
          <a:cs typeface="+mn-cs"/>
        </a:defRPr>
      </a:lvl9pPr>
    </p:otherStyle>
  </p:txStyles>
  <p:extLst>
    <p:ext uri="{27BBF7A9-308A-43DC-89C8-2F10F3537804}">
      <p15:sldGuideLst xmlns:p15="http://schemas.microsoft.com/office/powerpoint/2012/main">
        <p15:guide id="1" pos="339">
          <p15:clr>
            <a:srgbClr val="F26B43"/>
          </p15:clr>
        </p15:guide>
        <p15:guide id="2" pos="7341">
          <p15:clr>
            <a:srgbClr val="F26B43"/>
          </p15:clr>
        </p15:guide>
        <p15:guide id="3" orient="horz" pos="200">
          <p15:clr>
            <a:srgbClr val="F26B43"/>
          </p15:clr>
        </p15:guide>
        <p15:guide id="4" orient="horz" pos="1114">
          <p15:clr>
            <a:srgbClr val="F26B43"/>
          </p15:clr>
        </p15:guide>
        <p15:guide id="5" orient="horz" pos="3975">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2.png"/><Relationship Id="rId18" Type="http://schemas.microsoft.com/office/2007/relationships/hdphoto" Target="../media/hdphoto6.wdp"/><Relationship Id="rId3" Type="http://schemas.openxmlformats.org/officeDocument/2006/relationships/image" Target="../media/image25.png"/><Relationship Id="rId21" Type="http://schemas.openxmlformats.org/officeDocument/2006/relationships/image" Target="../media/image36.png"/><Relationship Id="rId7" Type="http://schemas.openxmlformats.org/officeDocument/2006/relationships/image" Target="../media/image29.png"/><Relationship Id="rId12" Type="http://schemas.microsoft.com/office/2007/relationships/hdphoto" Target="../media/hdphoto3.wdp"/><Relationship Id="rId17" Type="http://schemas.openxmlformats.org/officeDocument/2006/relationships/image" Target="../media/image34.png"/><Relationship Id="rId2" Type="http://schemas.openxmlformats.org/officeDocument/2006/relationships/notesSlide" Target="../notesSlides/notesSlide1.xml"/><Relationship Id="rId16" Type="http://schemas.microsoft.com/office/2007/relationships/hdphoto" Target="../media/hdphoto5.wdp"/><Relationship Id="rId20" Type="http://schemas.microsoft.com/office/2007/relationships/hdphoto" Target="../media/hdphoto7.wdp"/><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1.png"/><Relationship Id="rId24" Type="http://schemas.openxmlformats.org/officeDocument/2006/relationships/image" Target="../media/image38.png"/><Relationship Id="rId5" Type="http://schemas.openxmlformats.org/officeDocument/2006/relationships/image" Target="../media/image27.png"/><Relationship Id="rId15" Type="http://schemas.openxmlformats.org/officeDocument/2006/relationships/image" Target="../media/image33.png"/><Relationship Id="rId23" Type="http://schemas.openxmlformats.org/officeDocument/2006/relationships/image" Target="../media/image37.png"/><Relationship Id="rId10" Type="http://schemas.microsoft.com/office/2007/relationships/hdphoto" Target="../media/hdphoto2.wdp"/><Relationship Id="rId19" Type="http://schemas.openxmlformats.org/officeDocument/2006/relationships/image" Target="../media/image35.png"/><Relationship Id="rId4" Type="http://schemas.openxmlformats.org/officeDocument/2006/relationships/image" Target="../media/image26.png"/><Relationship Id="rId9" Type="http://schemas.openxmlformats.org/officeDocument/2006/relationships/image" Target="../media/image30.png"/><Relationship Id="rId14" Type="http://schemas.microsoft.com/office/2007/relationships/hdphoto" Target="../media/hdphoto4.wdp"/><Relationship Id="rId22" Type="http://schemas.microsoft.com/office/2007/relationships/hdphoto" Target="../media/hdphoto8.wdp"/></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6.png"/><Relationship Id="rId3" Type="http://schemas.openxmlformats.org/officeDocument/2006/relationships/image" Target="../media/image61.svg"/><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svg"/><Relationship Id="rId2" Type="http://schemas.openxmlformats.org/officeDocument/2006/relationships/image" Target="../media/image60.png"/><Relationship Id="rId16"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5" Type="http://schemas.openxmlformats.org/officeDocument/2006/relationships/image" Target="../media/image73.svg"/><Relationship Id="rId10" Type="http://schemas.openxmlformats.org/officeDocument/2006/relationships/image" Target="../media/image68.png"/><Relationship Id="rId19" Type="http://schemas.openxmlformats.org/officeDocument/2006/relationships/image" Target="../media/image77.sv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s>
</file>

<file path=ppt/slides/_rels/slide11.xml.rels><?xml version="1.0" encoding="UTF-8" standalone="yes"?>
<Relationships xmlns="http://schemas.openxmlformats.org/package/2006/relationships"><Relationship Id="rId2" Type="http://schemas.openxmlformats.org/officeDocument/2006/relationships/hyperlink" Target="https://www.gsma.com/asia-pacific/wp-content/uploads/2020/11/201031-DigiSoc.pdf" TargetMode="Externa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hyperlink" Target="https://www.csc.gov.sg/articles/digital-government-smart-nation-pursuing-singapore%27s-tech-imperative" TargetMode="External"/><Relationship Id="rId13" Type="http://schemas.openxmlformats.org/officeDocument/2006/relationships/hyperlink" Target="https://dashboard.gov.au/dashboards/1-mygov" TargetMode="External"/><Relationship Id="rId3" Type="http://schemas.openxmlformats.org/officeDocument/2006/relationships/hyperlink" Target="https://e-estonia.com/solutions/e-governance/" TargetMode="External"/><Relationship Id="rId7" Type="http://schemas.openxmlformats.org/officeDocument/2006/relationships/hyperlink" Target="https://www.tech.gov.sg/products-and-services/singapore-government-tech-stack/" TargetMode="External"/><Relationship Id="rId12" Type="http://schemas.openxmlformats.org/officeDocument/2006/relationships/hyperlink" Target="https://en.wikipedia.org/wiki/Once-only_principle" TargetMode="External"/><Relationship Id="rId2" Type="http://schemas.openxmlformats.org/officeDocument/2006/relationships/hyperlink" Target="https://publicadministration.un.org/egovkb/Portals/egovkb/Documents/un/2020-Survey/2020%20UN%20E-Government%20Survey%20(Full%20Report).pdf" TargetMode="External"/><Relationship Id="rId1" Type="http://schemas.openxmlformats.org/officeDocument/2006/relationships/slideLayout" Target="../slideLayouts/slideLayout9.xml"/><Relationship Id="rId6" Type="http://schemas.openxmlformats.org/officeDocument/2006/relationships/image" Target="../media/image78.png"/><Relationship Id="rId11" Type="http://schemas.openxmlformats.org/officeDocument/2006/relationships/hyperlink" Target="https://www.dta.gov.au/news/roadmap-future-tell-us-once-and-notifications" TargetMode="External"/><Relationship Id="rId5" Type="http://schemas.openxmlformats.org/officeDocument/2006/relationships/hyperlink" Target="https://e-estoniax.com/practical-demo/" TargetMode="External"/><Relationship Id="rId15" Type="http://schemas.openxmlformats.org/officeDocument/2006/relationships/image" Target="../media/image80.png"/><Relationship Id="rId10" Type="http://schemas.openxmlformats.org/officeDocument/2006/relationships/hyperlink" Target="https://www.dta.gov.au/our-projects/digital-service-platforms-strategy/digital-platforms-strategic-roadmap" TargetMode="External"/><Relationship Id="rId4" Type="http://schemas.openxmlformats.org/officeDocument/2006/relationships/hyperlink" Target="https://e-estonia.com/solutions/interoperability-services/x-road/" TargetMode="External"/><Relationship Id="rId9" Type="http://schemas.openxmlformats.org/officeDocument/2006/relationships/hyperlink" Target="https://www.tech.gov.sg/digital-government-blueprint/" TargetMode="External"/><Relationship Id="rId14"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hyperlink" Target="https://www.indiastack.org/about/" TargetMode="External"/><Relationship Id="rId7" Type="http://schemas.openxmlformats.org/officeDocument/2006/relationships/image" Target="../media/image8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81.png"/><Relationship Id="rId5" Type="http://schemas.openxmlformats.org/officeDocument/2006/relationships/hyperlink" Target="https://digitalimpactalliance.org/research/unlocking-the-digital-economy-in-africa-benchmarking-the-digital-transformation-journey/" TargetMode="External"/><Relationship Id="rId4" Type="http://schemas.openxmlformats.org/officeDocument/2006/relationships/hyperlink" Target="https://digitalimpactalliance.org/research/sdg-digital-investment-framewor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sv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85.png"/><Relationship Id="rId5" Type="http://schemas.microsoft.com/office/2007/relationships/hdphoto" Target="../media/hdphoto11.wdp"/><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7.png"/><Relationship Id="rId7" Type="http://schemas.openxmlformats.org/officeDocument/2006/relationships/hyperlink" Target="../digfingroup.com/what-is-india-stack" TargetMode="External"/><Relationship Id="rId2" Type="http://schemas.openxmlformats.org/officeDocument/2006/relationships/hyperlink" Target="../negd.gov.in/india-enterprise-architecture" TargetMode="External"/><Relationship Id="rId1" Type="http://schemas.openxmlformats.org/officeDocument/2006/relationships/slideLayout" Target="../slideLayouts/slideLayout9.xml"/><Relationship Id="rId6" Type="http://schemas.openxmlformats.org/officeDocument/2006/relationships/image" Target="../media/image86.svg"/><Relationship Id="rId11" Type="http://schemas.microsoft.com/office/2007/relationships/hdphoto" Target="../media/hdphoto14.wdp"/><Relationship Id="rId5" Type="http://schemas.openxmlformats.org/officeDocument/2006/relationships/image" Target="../media/image85.png"/><Relationship Id="rId10" Type="http://schemas.openxmlformats.org/officeDocument/2006/relationships/image" Target="../media/image89.png"/><Relationship Id="rId4" Type="http://schemas.microsoft.com/office/2007/relationships/hdphoto" Target="../media/hdphoto12.wdp"/><Relationship Id="rId9" Type="http://schemas.microsoft.com/office/2007/relationships/hdphoto" Target="../media/hdphoto13.wdp"/></Relationships>
</file>

<file path=ppt/slides/_rels/slide16.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hyperlink" Target="../tech.gov.sg/products-and-services/singapore-government-tech-stack" TargetMode="External"/><Relationship Id="rId1" Type="http://schemas.openxmlformats.org/officeDocument/2006/relationships/slideLayout" Target="../slideLayouts/slideLayout9.xml"/><Relationship Id="rId6" Type="http://schemas.microsoft.com/office/2007/relationships/hdphoto" Target="../media/hdphoto16.wdp"/><Relationship Id="rId5" Type="http://schemas.openxmlformats.org/officeDocument/2006/relationships/image" Target="../media/image91.png"/><Relationship Id="rId4" Type="http://schemas.microsoft.com/office/2007/relationships/hdphoto" Target="../media/hdphoto15.wdp"/><Relationship Id="rId9" Type="http://schemas.openxmlformats.org/officeDocument/2006/relationships/hyperlink" Target="https://www.tech.gov.sg/digital-government-blueprint/"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gsma.com/asia-pacific/wp-content/uploads/2020/11/201031-DigiSoc.pdf" TargetMode="External"/><Relationship Id="rId1" Type="http://schemas.openxmlformats.org/officeDocument/2006/relationships/slideLayout" Target="../slideLayouts/slideLayout9.xml"/><Relationship Id="rId5" Type="http://schemas.openxmlformats.org/officeDocument/2006/relationships/image" Target="../media/image94.jpe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digitalimpactalliance.org/research/sdg-digital-investment-framework/"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hyperlink" Target="https://registry.dial.community/use_cases/postpartum_and_infant_care" TargetMode="External"/><Relationship Id="rId7" Type="http://schemas.openxmlformats.org/officeDocument/2006/relationships/hyperlink" Target="https://registry.dial.community/use_cases/remote_learning" TargetMode="External"/><Relationship Id="rId12" Type="http://schemas.openxmlformats.org/officeDocument/2006/relationships/image" Target="../media/image10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hyperlink" Target="https://registry.dial.community/use_cases/unconditional_social_cash_transf" TargetMode="External"/><Relationship Id="rId11" Type="http://schemas.openxmlformats.org/officeDocument/2006/relationships/image" Target="../media/image99.png"/><Relationship Id="rId5" Type="http://schemas.openxmlformats.org/officeDocument/2006/relationships/hyperlink" Target="https://registry.dial.community/use_cases/rural_advisory_service_for_farme" TargetMode="External"/><Relationship Id="rId10" Type="http://schemas.openxmlformats.org/officeDocument/2006/relationships/image" Target="../media/image98.png"/><Relationship Id="rId4" Type="http://schemas.openxmlformats.org/officeDocument/2006/relationships/hyperlink" Target="https://registry.dial.community/use_cases/market_linkage" TargetMode="External"/><Relationship Id="rId9" Type="http://schemas.openxmlformats.org/officeDocument/2006/relationships/image" Target="../media/image97.png"/><Relationship Id="rId14" Type="http://schemas.microsoft.com/office/2007/relationships/hdphoto" Target="../media/hdphoto17.wdp"/></Relationships>
</file>

<file path=ppt/slides/_rels/slide21.xml.rels><?xml version="1.0" encoding="UTF-8" standalone="yes"?>
<Relationships xmlns="http://schemas.openxmlformats.org/package/2006/relationships"><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102.png"/><Relationship Id="rId1" Type="http://schemas.openxmlformats.org/officeDocument/2006/relationships/slideLayout" Target="../slideLayouts/slideLayout9.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22.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diagramLayout" Target="../diagrams/layout1.xml"/><Relationship Id="rId7" Type="http://schemas.openxmlformats.org/officeDocument/2006/relationships/image" Target="../media/image108.png"/><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hyperlink" Target="https://www.govstack.global/how-we-work/"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jpeg"/><Relationship Id="rId18" Type="http://schemas.openxmlformats.org/officeDocument/2006/relationships/image" Target="../media/image12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jpeg"/><Relationship Id="rId17" Type="http://schemas.openxmlformats.org/officeDocument/2006/relationships/image" Target="../media/image123.jpeg"/><Relationship Id="rId2" Type="http://schemas.openxmlformats.org/officeDocument/2006/relationships/notesSlide" Target="../notesSlides/notesSlide9.xml"/><Relationship Id="rId16" Type="http://schemas.openxmlformats.org/officeDocument/2006/relationships/image" Target="../media/image122.png"/><Relationship Id="rId1" Type="http://schemas.openxmlformats.org/officeDocument/2006/relationships/slideLayout" Target="../slideLayouts/slideLayout23.xml"/><Relationship Id="rId6" Type="http://schemas.openxmlformats.org/officeDocument/2006/relationships/image" Target="../media/image112.png"/><Relationship Id="rId11" Type="http://schemas.openxmlformats.org/officeDocument/2006/relationships/image" Target="../media/image117.jpe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jpe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tags" Target="../tags/tag3.xml"/><Relationship Id="rId7" Type="http://schemas.openxmlformats.org/officeDocument/2006/relationships/notesSlide" Target="../notesSlides/notesSlide10.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22.xml"/><Relationship Id="rId5" Type="http://schemas.openxmlformats.org/officeDocument/2006/relationships/tags" Target="../tags/tag5.xml"/><Relationship Id="rId4" Type="http://schemas.openxmlformats.org/officeDocument/2006/relationships/tags" Target="../tags/tag4.xml"/><Relationship Id="rId9" Type="http://schemas.microsoft.com/office/2007/relationships/hdphoto" Target="../media/hdphoto19.wdp"/></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microsoft.com/office/2007/relationships/hdphoto" Target="../media/hdphoto10.wdp"/></Relationships>
</file>

<file path=ppt/slides/_rels/slide2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8" Type="http://schemas.openxmlformats.org/officeDocument/2006/relationships/image" Target="../media/image132.sv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svg"/></Relationships>
</file>

<file path=ppt/slides/_rels/slide29.xml.rels><?xml version="1.0" encoding="UTF-8" standalone="yes"?>
<Relationships xmlns="http://schemas.openxmlformats.org/package/2006/relationships"><Relationship Id="rId3" Type="http://schemas.openxmlformats.org/officeDocument/2006/relationships/image" Target="../media/image133.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svg"/><Relationship Id="rId3" Type="http://schemas.openxmlformats.org/officeDocument/2006/relationships/image" Target="../media/image138.svg"/><Relationship Id="rId7" Type="http://schemas.openxmlformats.org/officeDocument/2006/relationships/image" Target="../media/image142.svg"/><Relationship Id="rId12" Type="http://schemas.openxmlformats.org/officeDocument/2006/relationships/image" Target="../media/image147.png"/><Relationship Id="rId17" Type="http://schemas.openxmlformats.org/officeDocument/2006/relationships/image" Target="../media/image152.svg"/><Relationship Id="rId2" Type="http://schemas.openxmlformats.org/officeDocument/2006/relationships/image" Target="../media/image137.png"/><Relationship Id="rId16" Type="http://schemas.openxmlformats.org/officeDocument/2006/relationships/image" Target="../media/image151.png"/><Relationship Id="rId1" Type="http://schemas.openxmlformats.org/officeDocument/2006/relationships/slideLayout" Target="../slideLayouts/slideLayout11.xml"/><Relationship Id="rId6" Type="http://schemas.openxmlformats.org/officeDocument/2006/relationships/image" Target="../media/image141.png"/><Relationship Id="rId11" Type="http://schemas.openxmlformats.org/officeDocument/2006/relationships/image" Target="../media/image146.svg"/><Relationship Id="rId5" Type="http://schemas.openxmlformats.org/officeDocument/2006/relationships/image" Target="../media/image140.svg"/><Relationship Id="rId15" Type="http://schemas.openxmlformats.org/officeDocument/2006/relationships/image" Target="../media/image150.sv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svg"/><Relationship Id="rId14" Type="http://schemas.openxmlformats.org/officeDocument/2006/relationships/image" Target="../media/image1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154.png"/><Relationship Id="rId4" Type="http://schemas.openxmlformats.org/officeDocument/2006/relationships/image" Target="../media/image153.png"/></Relationships>
</file>

<file path=ppt/slides/_rels/slide34.xml.rels><?xml version="1.0" encoding="UTF-8" standalone="yes"?>
<Relationships xmlns="http://schemas.openxmlformats.org/package/2006/relationships"><Relationship Id="rId3" Type="http://schemas.openxmlformats.org/officeDocument/2006/relationships/hyperlink" Target="mailto:info@govstack.global" TargetMode="External"/><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hyperlink" Target="https://www.digitalsummit.ee/tds-2021-will-take-place-on-7-september"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21.png"/><Relationship Id="rId7" Type="http://schemas.openxmlformats.org/officeDocument/2006/relationships/image" Target="../media/image157.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110.png"/><Relationship Id="rId5" Type="http://schemas.openxmlformats.org/officeDocument/2006/relationships/image" Target="../media/image156.png"/><Relationship Id="rId4" Type="http://schemas.openxmlformats.org/officeDocument/2006/relationships/image" Target="../media/image122.png"/><Relationship Id="rId9" Type="http://schemas.openxmlformats.org/officeDocument/2006/relationships/image" Target="../media/image159.png"/></Relationships>
</file>

<file path=ppt/slides/_rels/slide38.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digitalimpactalliance.org/unlocking-the-digital-economy-in-africa-announcing-dials-new-listening-study-with-smart-africa/" TargetMode="External"/><Relationship Id="rId1" Type="http://schemas.openxmlformats.org/officeDocument/2006/relationships/slideLayout" Target="../slideLayouts/slideLayout11.xml"/><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18" Type="http://schemas.openxmlformats.org/officeDocument/2006/relationships/hyperlink" Target="https://digitalimpactalliance.org/unlocking-the-digital-economy-in-africa-announcing-dials-new-listening-study-with-smart-africa/" TargetMode="External"/><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50.png"/><Relationship Id="rId17" Type="http://schemas.openxmlformats.org/officeDocument/2006/relationships/image" Target="../media/image55.svg"/><Relationship Id="rId2" Type="http://schemas.openxmlformats.org/officeDocument/2006/relationships/image" Target="../media/image40.png"/><Relationship Id="rId16" Type="http://schemas.openxmlformats.org/officeDocument/2006/relationships/image" Target="../media/image54.png"/><Relationship Id="rId1" Type="http://schemas.openxmlformats.org/officeDocument/2006/relationships/slideLayout" Target="../slideLayouts/slideLayout11.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5" Type="http://schemas.openxmlformats.org/officeDocument/2006/relationships/image" Target="../media/image5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 Id="rId14" Type="http://schemas.openxmlformats.org/officeDocument/2006/relationships/image" Target="../media/image52.png"/></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hyperlink" Target="https://www.worldbank.org/en/news/press-release/2020/09/30/world-bank-supports-madagascars-digital-transformation-and-identity-management-system-upgrades" TargetMode="External"/><Relationship Id="rId3" Type="http://schemas.openxmlformats.org/officeDocument/2006/relationships/hyperlink" Target="https://unicefethiopia.wordpress.com/tag/vera/" TargetMode="External"/><Relationship Id="rId7" Type="http://schemas.openxmlformats.org/officeDocument/2006/relationships/hyperlink" Target="https://www.biometricupdate.com/202012/coming-wave-of-open-source-digital-id-projects-detailed-in-id4africa-webinar" TargetMode="External"/><Relationship Id="rId12" Type="http://schemas.openxmlformats.org/officeDocument/2006/relationships/hyperlink" Target="https://public.digital/case-studies/a-roadmap-for-digital-transformation" TargetMode="External"/><Relationship Id="rId2" Type="http://schemas.openxmlformats.org/officeDocument/2006/relationships/image" Target="../media/image56.png"/><Relationship Id="rId1" Type="http://schemas.openxmlformats.org/officeDocument/2006/relationships/slideLayout" Target="../slideLayouts/slideLayout9.xml"/><Relationship Id="rId6" Type="http://schemas.openxmlformats.org/officeDocument/2006/relationships/hyperlink" Target="https://newbusinessethiopia.com/technology/indian-company-to-introduce-digital-national-id-in-ethiopia/" TargetMode="External"/><Relationship Id="rId11" Type="http://schemas.openxmlformats.org/officeDocument/2006/relationships/hyperlink" Target="https://publicadministration.un.org/egovkb/Portals/egovkb/Documents/un/2020-Survey/2020%20UN%20E-Government%20Survey%20(Full%20Report).pdf" TargetMode="External"/><Relationship Id="rId5" Type="http://schemas.openxmlformats.org/officeDocument/2006/relationships/hyperlink" Target="http://documents1.worldbank.org/curated/en/822621524689442102/ID4D-Country-Diagnostic-Ethiopia.pdf" TargetMode="External"/><Relationship Id="rId10" Type="http://schemas.openxmlformats.org/officeDocument/2006/relationships/hyperlink" Target="https://public.digital/signals/winter-2019/digital-government-in-developing-countries" TargetMode="External"/><Relationship Id="rId4" Type="http://schemas.openxmlformats.org/officeDocument/2006/relationships/hyperlink" Target="https://mint.gov.et/wp-content/uploads/2020/12/Digital-Ethiopia-2025-Strategy-English.pdf" TargetMode="External"/><Relationship Id="rId9" Type="http://schemas.openxmlformats.org/officeDocument/2006/relationships/hyperlink" Target="http://digital.gov.m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hyperlink" Target="https://www.govstack.global/building-blocks/" TargetMode="External"/><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a:xfrm>
            <a:off x="713582" y="2573608"/>
            <a:ext cx="7660644" cy="1588408"/>
          </a:xfrm>
        </p:spPr>
        <p:txBody>
          <a:bodyPr/>
          <a:lstStyle/>
          <a:p>
            <a:r>
              <a:rPr lang="en-US" dirty="0"/>
              <a:t>Accelerating the digital transformation of government services</a:t>
            </a:r>
            <a:endParaRPr lang="de-DE" b="1" dirty="0"/>
          </a:p>
        </p:txBody>
      </p:sp>
      <p:pic>
        <p:nvPicPr>
          <p:cNvPr id="20" name="Picture 4" descr="A close up of a logo&#10;&#10;Description generated with very high confidence">
            <a:extLst>
              <a:ext uri="{FF2B5EF4-FFF2-40B4-BE49-F238E27FC236}">
                <a16:creationId xmlns:a16="http://schemas.microsoft.com/office/drawing/2014/main" id="{52A41B65-C8AB-40DB-98AB-518F50527AC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53363" y="4916444"/>
            <a:ext cx="2117725"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 close up of a logo&#10;&#10;Description generated with very high confidence">
            <a:extLst>
              <a:ext uri="{FF2B5EF4-FFF2-40B4-BE49-F238E27FC236}">
                <a16:creationId xmlns:a16="http://schemas.microsoft.com/office/drawing/2014/main" id="{E4EDEBC8-504A-4C48-8A4D-580FB30D1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1044" y="5521161"/>
            <a:ext cx="308451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descr="Ministry of Foreign Affairs (Estonia) - Wikipedia">
            <a:extLst>
              <a:ext uri="{FF2B5EF4-FFF2-40B4-BE49-F238E27FC236}">
                <a16:creationId xmlns:a16="http://schemas.microsoft.com/office/drawing/2014/main" id="{CC25E5CB-20F7-46CB-8583-F17E445112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2874" y="5354813"/>
            <a:ext cx="30861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4;p1">
            <a:extLst>
              <a:ext uri="{FF2B5EF4-FFF2-40B4-BE49-F238E27FC236}">
                <a16:creationId xmlns:a16="http://schemas.microsoft.com/office/drawing/2014/main" id="{110DE66D-4D1F-4388-9AB3-C4AE42ACD0AB}"/>
              </a:ext>
            </a:extLst>
          </p:cNvPr>
          <p:cNvPicPr preferRelativeResize="0"/>
          <p:nvPr/>
        </p:nvPicPr>
        <p:blipFill rotWithShape="1">
          <a:blip r:embed="rId6">
            <a:alphaModFix/>
          </a:blip>
          <a:srcRect/>
          <a:stretch/>
        </p:blipFill>
        <p:spPr>
          <a:xfrm>
            <a:off x="7368581" y="5354813"/>
            <a:ext cx="1240347" cy="1244652"/>
          </a:xfrm>
          <a:prstGeom prst="rect">
            <a:avLst/>
          </a:prstGeom>
          <a:noFill/>
          <a:ln>
            <a:noFill/>
          </a:ln>
        </p:spPr>
      </p:pic>
      <p:pic>
        <p:nvPicPr>
          <p:cNvPr id="1026" name="Picture 2" descr="Data collection logo.">
            <a:extLst>
              <a:ext uri="{FF2B5EF4-FFF2-40B4-BE49-F238E27FC236}">
                <a16:creationId xmlns:a16="http://schemas.microsoft.com/office/drawing/2014/main" id="{B3EF8C41-3755-4ACB-8C65-7E3A1C954F5A}"/>
              </a:ext>
            </a:extLst>
          </p:cNvPr>
          <p:cNvPicPr>
            <a:picLocks noChangeAspect="1" noChangeArrowheads="1"/>
          </p:cNvPicPr>
          <p:nvPr/>
        </p:nvPicPr>
        <p:blipFill>
          <a:blip r:embed="rId7" cstate="print">
            <a:duotone>
              <a:schemeClr val="bg2">
                <a:shade val="45000"/>
                <a:satMod val="135000"/>
              </a:schemeClr>
              <a:prstClr val="white"/>
            </a:duotone>
            <a:alphaModFix/>
            <a:extLst>
              <a:ext uri="{BEBA8EAE-BF5A-486C-A8C5-ECC9F3942E4B}">
                <a14:imgProps xmlns:a14="http://schemas.microsoft.com/office/drawing/2010/main">
                  <a14:imgLayer r:embed="rId8">
                    <a14:imgEffect>
                      <a14:artisticPhotocopy/>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60238" y="1645560"/>
            <a:ext cx="698576" cy="798372"/>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pic>
        <p:nvPicPr>
          <p:cNvPr id="1028" name="Picture 4" descr="Identification and authentication logo.">
            <a:extLst>
              <a:ext uri="{FF2B5EF4-FFF2-40B4-BE49-F238E27FC236}">
                <a16:creationId xmlns:a16="http://schemas.microsoft.com/office/drawing/2014/main" id="{C93D2DEF-048F-434B-BBD5-26E5F349110D}"/>
              </a:ext>
            </a:extLst>
          </p:cNvPr>
          <p:cNvPicPr>
            <a:picLocks noChangeAspect="1" noChangeArrowheads="1"/>
          </p:cNvPicPr>
          <p:nvPr/>
        </p:nvPicPr>
        <p:blipFill>
          <a:blip r:embed="rId9" cstate="print">
            <a:duotone>
              <a:schemeClr val="accent5">
                <a:shade val="45000"/>
                <a:satMod val="135000"/>
              </a:schemeClr>
              <a:prstClr val="white"/>
            </a:duotone>
            <a:extLst>
              <a:ext uri="{BEBA8EAE-BF5A-486C-A8C5-ECC9F3942E4B}">
                <a14:imgProps xmlns:a14="http://schemas.microsoft.com/office/drawing/2010/main">
                  <a14:imgLayer r:embed="rId10">
                    <a14:imgEffect>
                      <a14:artisticCrisscrossEtching/>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026682" y="3126525"/>
            <a:ext cx="818250" cy="726585"/>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pic>
        <p:nvPicPr>
          <p:cNvPr id="1030" name="Picture 6" descr="Information mediator logo.">
            <a:extLst>
              <a:ext uri="{FF2B5EF4-FFF2-40B4-BE49-F238E27FC236}">
                <a16:creationId xmlns:a16="http://schemas.microsoft.com/office/drawing/2014/main" id="{FE5BC790-F16E-4CCA-BCFA-E9F35CEEF33A}"/>
              </a:ext>
            </a:extLst>
          </p:cNvPr>
          <p:cNvPicPr>
            <a:picLocks noChangeAspect="1" noChangeArrowheads="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artisticPhotocopy/>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292485" y="3095436"/>
            <a:ext cx="859918" cy="773926"/>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pic>
        <p:nvPicPr>
          <p:cNvPr id="1032" name="Picture 8" descr="Security logo.">
            <a:extLst>
              <a:ext uri="{FF2B5EF4-FFF2-40B4-BE49-F238E27FC236}">
                <a16:creationId xmlns:a16="http://schemas.microsoft.com/office/drawing/2014/main" id="{3636B7E2-8ED0-4C95-B401-E67FA4C014A5}"/>
              </a:ext>
            </a:extLst>
          </p:cNvPr>
          <p:cNvPicPr>
            <a:picLocks noChangeAspect="1" noChangeArrowheads="1"/>
          </p:cNvPicPr>
          <p:nvPr/>
        </p:nvPicPr>
        <p:blipFill>
          <a:blip r:embed="rId13" cstate="print">
            <a:biLevel thresh="75000"/>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304980" y="129376"/>
            <a:ext cx="778588" cy="830904"/>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pic>
        <p:nvPicPr>
          <p:cNvPr id="1034" name="Picture 10" descr="Payments logo.">
            <a:extLst>
              <a:ext uri="{FF2B5EF4-FFF2-40B4-BE49-F238E27FC236}">
                <a16:creationId xmlns:a16="http://schemas.microsoft.com/office/drawing/2014/main" id="{E195530F-F112-4C0B-ABB2-482730DA21CC}"/>
              </a:ext>
            </a:extLst>
          </p:cNvPr>
          <p:cNvPicPr>
            <a:picLocks noChangeAspect="1" noChangeArrowheads="1"/>
          </p:cNvPicPr>
          <p:nvPr/>
        </p:nvPicPr>
        <p:blipFill>
          <a:blip r:embed="rId15" cstate="print">
            <a:duotone>
              <a:schemeClr val="accent4">
                <a:shade val="45000"/>
                <a:satMod val="135000"/>
              </a:schemeClr>
              <a:prstClr val="white"/>
            </a:duotone>
            <a:alphaModFix/>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996810" y="212005"/>
            <a:ext cx="877994" cy="702395"/>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pic>
        <p:nvPicPr>
          <p:cNvPr id="1036" name="Picture 12" descr="Messaging logo.">
            <a:extLst>
              <a:ext uri="{FF2B5EF4-FFF2-40B4-BE49-F238E27FC236}">
                <a16:creationId xmlns:a16="http://schemas.microsoft.com/office/drawing/2014/main" id="{8F57E77B-B46B-49D9-B21C-C3A189ADAB87}"/>
              </a:ext>
            </a:extLst>
          </p:cNvPr>
          <p:cNvPicPr>
            <a:picLocks noChangeAspect="1" noChangeArrowheads="1"/>
          </p:cNvPicPr>
          <p:nvPr/>
        </p:nvPicPr>
        <p:blipFill>
          <a:blip r:embed="rId17" cstate="print">
            <a:duotone>
              <a:schemeClr val="accent3">
                <a:shade val="45000"/>
                <a:satMod val="135000"/>
              </a:schemeClr>
              <a:prstClr val="white"/>
            </a:duotone>
            <a:alphaModFix/>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90327" y="1744909"/>
            <a:ext cx="518459" cy="518459"/>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pic>
        <p:nvPicPr>
          <p:cNvPr id="1038" name="Picture 14" descr="Client case management logo.">
            <a:extLst>
              <a:ext uri="{FF2B5EF4-FFF2-40B4-BE49-F238E27FC236}">
                <a16:creationId xmlns:a16="http://schemas.microsoft.com/office/drawing/2014/main" id="{A549D965-8E53-4627-83A1-FB28ED6ECFF3}"/>
              </a:ext>
            </a:extLst>
          </p:cNvPr>
          <p:cNvPicPr>
            <a:picLocks noChangeAspect="1" noChangeArrowheads="1"/>
          </p:cNvPicPr>
          <p:nvPr/>
        </p:nvPicPr>
        <p:blipFill>
          <a:blip r:embed="rId19" cstate="print">
            <a:duotone>
              <a:schemeClr val="accent6">
                <a:shade val="45000"/>
                <a:satMod val="135000"/>
              </a:schemeClr>
              <a:prstClr val="white"/>
            </a:duotone>
            <a:alphaModFix amt="50000"/>
            <a:extLst>
              <a:ext uri="{BEBA8EAE-BF5A-486C-A8C5-ECC9F3942E4B}">
                <a14:imgProps xmlns:a14="http://schemas.microsoft.com/office/drawing/2010/main">
                  <a14:imgLayer r:embed="rId2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374226" y="4557627"/>
            <a:ext cx="968593" cy="999838"/>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3786780E-8A6E-4879-8715-0BA8DAD71787}"/>
              </a:ext>
            </a:extLst>
          </p:cNvPr>
          <p:cNvSpPr/>
          <p:nvPr/>
        </p:nvSpPr>
        <p:spPr>
          <a:xfrm>
            <a:off x="8447714" y="5172968"/>
            <a:ext cx="871231" cy="401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0" name="Picture 16" descr="Analytics and business intelligence logo.">
            <a:extLst>
              <a:ext uri="{FF2B5EF4-FFF2-40B4-BE49-F238E27FC236}">
                <a16:creationId xmlns:a16="http://schemas.microsoft.com/office/drawing/2014/main" id="{C2AF016E-9B1E-4577-AB49-ADF0FF5CBD40}"/>
              </a:ext>
            </a:extLst>
          </p:cNvPr>
          <p:cNvPicPr>
            <a:picLocks noChangeAspect="1" noChangeArrowheads="1"/>
          </p:cNvPicPr>
          <p:nvPr/>
        </p:nvPicPr>
        <p:blipFill>
          <a:blip r:embed="rId21" cstate="print">
            <a:duotone>
              <a:schemeClr val="accent2">
                <a:shade val="45000"/>
                <a:satMod val="135000"/>
              </a:schemeClr>
              <a:prstClr val="white"/>
            </a:duotone>
            <a:alphaModFix amt="70000"/>
            <a:extLst>
              <a:ext uri="{BEBA8EAE-BF5A-486C-A8C5-ECC9F3942E4B}">
                <a14:imgProps xmlns:a14="http://schemas.microsoft.com/office/drawing/2010/main">
                  <a14:imgLayer r:embed="rId2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49424" y="747046"/>
            <a:ext cx="279078" cy="262662"/>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pic>
        <p:nvPicPr>
          <p:cNvPr id="1042" name="Picture 18" descr="Digital registries logo.">
            <a:extLst>
              <a:ext uri="{FF2B5EF4-FFF2-40B4-BE49-F238E27FC236}">
                <a16:creationId xmlns:a16="http://schemas.microsoft.com/office/drawing/2014/main" id="{EB1BDE46-ED8A-4FA7-95C0-D317E8AF8AE2}"/>
              </a:ext>
            </a:extLst>
          </p:cNvPr>
          <p:cNvPicPr>
            <a:picLocks noChangeAspect="1" noChangeArrowheads="1"/>
          </p:cNvPicPr>
          <p:nvPr/>
        </p:nvPicPr>
        <p:blipFill>
          <a:blip r:embed="rId23" cstate="print">
            <a:duotone>
              <a:schemeClr val="accent4">
                <a:shade val="45000"/>
                <a:satMod val="135000"/>
              </a:schemeClr>
              <a:prstClr val="white"/>
            </a:duotone>
            <a:alphaModFix amt="50000"/>
            <a:extLst>
              <a:ext uri="{28A0092B-C50C-407E-A947-70E740481C1C}">
                <a14:useLocalDpi xmlns:a14="http://schemas.microsoft.com/office/drawing/2010/main" val="0"/>
              </a:ext>
            </a:extLst>
          </a:blip>
          <a:srcRect/>
          <a:stretch>
            <a:fillRect/>
          </a:stretch>
        </p:blipFill>
        <p:spPr bwMode="auto">
          <a:xfrm>
            <a:off x="5246174" y="545284"/>
            <a:ext cx="213426" cy="193373"/>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pic>
        <p:nvPicPr>
          <p:cNvPr id="1044" name="Picture 20" descr="Content management logo.">
            <a:extLst>
              <a:ext uri="{FF2B5EF4-FFF2-40B4-BE49-F238E27FC236}">
                <a16:creationId xmlns:a16="http://schemas.microsoft.com/office/drawing/2014/main" id="{3134E0E0-A58A-417D-ABE3-15092F38D5B9}"/>
              </a:ext>
            </a:extLst>
          </p:cNvPr>
          <p:cNvPicPr>
            <a:picLocks noChangeAspect="1" noChangeArrowheads="1"/>
          </p:cNvPicPr>
          <p:nvPr/>
        </p:nvPicPr>
        <p:blipFill rotWithShape="1">
          <a:blip r:embed="rId24" cstate="print">
            <a:alphaModFix amt="35000"/>
            <a:biLevel thresh="75000"/>
            <a:extLst>
              <a:ext uri="{28A0092B-C50C-407E-A947-70E740481C1C}">
                <a14:useLocalDpi xmlns:a14="http://schemas.microsoft.com/office/drawing/2010/main" val="0"/>
              </a:ext>
            </a:extLst>
          </a:blip>
          <a:srcRect t="-21925" b="-1"/>
          <a:stretch/>
        </p:blipFill>
        <p:spPr bwMode="auto">
          <a:xfrm>
            <a:off x="3389152" y="-58723"/>
            <a:ext cx="327169" cy="383029"/>
          </a:xfrm>
          <a:prstGeom prst="rect">
            <a:avLst/>
          </a:prstGeom>
          <a:noFill/>
          <a:scene3d>
            <a:camera prst="isometricLeftDown"/>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774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77462-78E7-400F-A522-06E427F41F6A}"/>
              </a:ext>
            </a:extLst>
          </p:cNvPr>
          <p:cNvSpPr>
            <a:spLocks noGrp="1"/>
          </p:cNvSpPr>
          <p:nvPr>
            <p:ph type="title"/>
          </p:nvPr>
        </p:nvSpPr>
        <p:spPr>
          <a:xfrm>
            <a:off x="538163" y="394668"/>
            <a:ext cx="9563781" cy="788180"/>
          </a:xfrm>
        </p:spPr>
        <p:txBody>
          <a:bodyPr/>
          <a:lstStyle/>
          <a:p>
            <a:r>
              <a:rPr lang="en-US" altLang="en-US" sz="2400" dirty="0">
                <a:latin typeface="Arial" panose="020B0604020202020204" pitchFamily="34" charset="0"/>
                <a:cs typeface="Arial" panose="020B0604020202020204" pitchFamily="34" charset="0"/>
                <a:sym typeface="Arial" panose="020B0604020202020204" pitchFamily="34" charset="0"/>
              </a:rPr>
              <a:t>… these </a:t>
            </a:r>
            <a:r>
              <a:rPr lang="en-US" altLang="en-US" sz="2400" b="0" i="1" dirty="0">
                <a:latin typeface="Arial" panose="020B0604020202020204" pitchFamily="34" charset="0"/>
                <a:cs typeface="Arial" panose="020B0604020202020204" pitchFamily="34" charset="0"/>
                <a:sym typeface="Arial" panose="020B0604020202020204" pitchFamily="34" charset="0"/>
              </a:rPr>
              <a:t>Building Blocks</a:t>
            </a:r>
            <a:r>
              <a:rPr lang="en-US" altLang="en-US" sz="2400" dirty="0">
                <a:latin typeface="Arial" panose="020B0604020202020204" pitchFamily="34" charset="0"/>
                <a:cs typeface="Arial" panose="020B0604020202020204" pitchFamily="34" charset="0"/>
                <a:sym typeface="Arial" panose="020B0604020202020204" pitchFamily="34" charset="0"/>
              </a:rPr>
              <a:t> can be used to create one common platform to deliver various government services digitally.</a:t>
            </a:r>
            <a:endParaRPr lang="en-US" dirty="0"/>
          </a:p>
        </p:txBody>
      </p:sp>
      <p:sp>
        <p:nvSpPr>
          <p:cNvPr id="3" name="Content Placeholder 2">
            <a:extLst>
              <a:ext uri="{FF2B5EF4-FFF2-40B4-BE49-F238E27FC236}">
                <a16:creationId xmlns:a16="http://schemas.microsoft.com/office/drawing/2014/main" id="{6A42AEA6-9D0E-4D37-9501-20BE03513089}"/>
              </a:ext>
            </a:extLst>
          </p:cNvPr>
          <p:cNvSpPr>
            <a:spLocks noGrp="1"/>
          </p:cNvSpPr>
          <p:nvPr>
            <p:ph sz="half" idx="1"/>
          </p:nvPr>
        </p:nvSpPr>
        <p:spPr>
          <a:xfrm>
            <a:off x="538163" y="1577132"/>
            <a:ext cx="5855048" cy="1332682"/>
          </a:xfrm>
        </p:spPr>
        <p:txBody>
          <a:bodyPr/>
          <a:lstStyle/>
          <a:p>
            <a:pPr lvl="1"/>
            <a:r>
              <a:rPr lang="en-US" sz="1700" b="0" dirty="0">
                <a:solidFill>
                  <a:srgbClr val="0D0461"/>
                </a:solidFill>
                <a:cs typeface="Arial" panose="020B0604020202020204" pitchFamily="34" charset="0"/>
              </a:rPr>
              <a:t>A </a:t>
            </a:r>
            <a:r>
              <a:rPr lang="en-US" sz="1700" b="1" dirty="0">
                <a:solidFill>
                  <a:srgbClr val="0D0461"/>
                </a:solidFill>
                <a:cs typeface="Arial" panose="020B0604020202020204" pitchFamily="34" charset="0"/>
              </a:rPr>
              <a:t>holistic </a:t>
            </a:r>
            <a:r>
              <a:rPr lang="en-US" sz="1700" b="0" dirty="0">
                <a:solidFill>
                  <a:srgbClr val="0D0461"/>
                </a:solidFill>
                <a:cs typeface="Arial" panose="020B0604020202020204" pitchFamily="34" charset="0"/>
              </a:rPr>
              <a:t>(</a:t>
            </a:r>
            <a:r>
              <a:rPr lang="en-US" sz="1700" b="0" i="1" dirty="0">
                <a:solidFill>
                  <a:srgbClr val="0D0461"/>
                </a:solidFill>
                <a:cs typeface="Arial" panose="020B0604020202020204" pitchFamily="34" charset="0"/>
              </a:rPr>
              <a:t>Whole-of-Government</a:t>
            </a:r>
            <a:r>
              <a:rPr lang="en-US" sz="1700" b="0" dirty="0">
                <a:solidFill>
                  <a:srgbClr val="0D0461"/>
                </a:solidFill>
                <a:cs typeface="Arial" panose="020B0604020202020204" pitchFamily="34" charset="0"/>
              </a:rPr>
              <a:t>) </a:t>
            </a:r>
            <a:r>
              <a:rPr lang="en-US" sz="1700" dirty="0">
                <a:solidFill>
                  <a:srgbClr val="0D0461"/>
                </a:solidFill>
                <a:cs typeface="Arial" panose="020B0604020202020204" pitchFamily="34" charset="0"/>
              </a:rPr>
              <a:t>digital </a:t>
            </a:r>
            <a:r>
              <a:rPr lang="en-US" sz="1700" b="0" dirty="0">
                <a:solidFill>
                  <a:srgbClr val="0D0461"/>
                </a:solidFill>
                <a:cs typeface="Arial" panose="020B0604020202020204" pitchFamily="34" charset="0"/>
              </a:rPr>
              <a:t>platform that can be used by any government agency across sectors to build new e-gov. services without the need to redesign, test and operate the underlying systems and infrastructure themselves every time.</a:t>
            </a:r>
          </a:p>
        </p:txBody>
      </p:sp>
      <p:grpSp>
        <p:nvGrpSpPr>
          <p:cNvPr id="6" name="Group 5">
            <a:extLst>
              <a:ext uri="{FF2B5EF4-FFF2-40B4-BE49-F238E27FC236}">
                <a16:creationId xmlns:a16="http://schemas.microsoft.com/office/drawing/2014/main" id="{1726BDBF-34DB-4045-9DB1-91876AAF6752}"/>
              </a:ext>
            </a:extLst>
          </p:cNvPr>
          <p:cNvGrpSpPr/>
          <p:nvPr/>
        </p:nvGrpSpPr>
        <p:grpSpPr>
          <a:xfrm>
            <a:off x="8961638" y="4897641"/>
            <a:ext cx="2670971" cy="1548260"/>
            <a:chOff x="1303980" y="3807643"/>
            <a:chExt cx="3364434" cy="1759511"/>
          </a:xfrm>
        </p:grpSpPr>
        <p:sp>
          <p:nvSpPr>
            <p:cNvPr id="7" name="Freeform 13">
              <a:extLst>
                <a:ext uri="{FF2B5EF4-FFF2-40B4-BE49-F238E27FC236}">
                  <a16:creationId xmlns:a16="http://schemas.microsoft.com/office/drawing/2014/main" id="{6226436F-38DC-46C8-84FB-909E7F40BBFD}"/>
                </a:ext>
              </a:extLst>
            </p:cNvPr>
            <p:cNvSpPr>
              <a:spLocks/>
            </p:cNvSpPr>
            <p:nvPr/>
          </p:nvSpPr>
          <p:spPr bwMode="auto">
            <a:xfrm>
              <a:off x="1303980" y="4085904"/>
              <a:ext cx="3364434" cy="1481250"/>
            </a:xfrm>
            <a:custGeom>
              <a:avLst/>
              <a:gdLst>
                <a:gd name="T0" fmla="*/ 1197 w 2394"/>
                <a:gd name="T1" fmla="*/ 0 h 1054"/>
                <a:gd name="T2" fmla="*/ 0 w 2394"/>
                <a:gd name="T3" fmla="*/ 527 h 1054"/>
                <a:gd name="T4" fmla="*/ 1197 w 2394"/>
                <a:gd name="T5" fmla="*/ 1054 h 1054"/>
                <a:gd name="T6" fmla="*/ 2394 w 2394"/>
                <a:gd name="T7" fmla="*/ 527 h 1054"/>
                <a:gd name="T8" fmla="*/ 1197 w 2394"/>
                <a:gd name="T9" fmla="*/ 0 h 1054"/>
              </a:gdLst>
              <a:ahLst/>
              <a:cxnLst>
                <a:cxn ang="0">
                  <a:pos x="T0" y="T1"/>
                </a:cxn>
                <a:cxn ang="0">
                  <a:pos x="T2" y="T3"/>
                </a:cxn>
                <a:cxn ang="0">
                  <a:pos x="T4" y="T5"/>
                </a:cxn>
                <a:cxn ang="0">
                  <a:pos x="T6" y="T7"/>
                </a:cxn>
                <a:cxn ang="0">
                  <a:pos x="T8" y="T9"/>
                </a:cxn>
              </a:cxnLst>
              <a:rect l="0" t="0" r="r" b="b"/>
              <a:pathLst>
                <a:path w="2394" h="1054">
                  <a:moveTo>
                    <a:pt x="1197" y="0"/>
                  </a:moveTo>
                  <a:lnTo>
                    <a:pt x="0" y="527"/>
                  </a:lnTo>
                  <a:lnTo>
                    <a:pt x="1197" y="1054"/>
                  </a:lnTo>
                  <a:lnTo>
                    <a:pt x="2394" y="527"/>
                  </a:lnTo>
                  <a:lnTo>
                    <a:pt x="1197" y="0"/>
                  </a:lnTo>
                  <a:close/>
                </a:path>
              </a:pathLst>
            </a:custGeom>
            <a:noFill/>
            <a:ln w="3175">
              <a:solidFill>
                <a:srgbClr val="FFC000"/>
              </a:solidFill>
              <a:prstDash val="lgDash"/>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8" name="Freeform 14">
              <a:extLst>
                <a:ext uri="{FF2B5EF4-FFF2-40B4-BE49-F238E27FC236}">
                  <a16:creationId xmlns:a16="http://schemas.microsoft.com/office/drawing/2014/main" id="{E7B39D08-B4FF-4219-A2F0-F4D203BF0251}"/>
                </a:ext>
              </a:extLst>
            </p:cNvPr>
            <p:cNvSpPr>
              <a:spLocks/>
            </p:cNvSpPr>
            <p:nvPr/>
          </p:nvSpPr>
          <p:spPr bwMode="auto">
            <a:xfrm>
              <a:off x="1303980" y="3807643"/>
              <a:ext cx="3364434" cy="1481250"/>
            </a:xfrm>
            <a:custGeom>
              <a:avLst/>
              <a:gdLst>
                <a:gd name="T0" fmla="*/ 1197 w 2394"/>
                <a:gd name="T1" fmla="*/ 0 h 1054"/>
                <a:gd name="T2" fmla="*/ 0 w 2394"/>
                <a:gd name="T3" fmla="*/ 527 h 1054"/>
                <a:gd name="T4" fmla="*/ 1197 w 2394"/>
                <a:gd name="T5" fmla="*/ 1054 h 1054"/>
                <a:gd name="T6" fmla="*/ 2394 w 2394"/>
                <a:gd name="T7" fmla="*/ 527 h 1054"/>
                <a:gd name="T8" fmla="*/ 1197 w 2394"/>
                <a:gd name="T9" fmla="*/ 0 h 1054"/>
              </a:gdLst>
              <a:ahLst/>
              <a:cxnLst>
                <a:cxn ang="0">
                  <a:pos x="T0" y="T1"/>
                </a:cxn>
                <a:cxn ang="0">
                  <a:pos x="T2" y="T3"/>
                </a:cxn>
                <a:cxn ang="0">
                  <a:pos x="T4" y="T5"/>
                </a:cxn>
                <a:cxn ang="0">
                  <a:pos x="T6" y="T7"/>
                </a:cxn>
                <a:cxn ang="0">
                  <a:pos x="T8" y="T9"/>
                </a:cxn>
              </a:cxnLst>
              <a:rect l="0" t="0" r="r" b="b"/>
              <a:pathLst>
                <a:path w="2394" h="1054">
                  <a:moveTo>
                    <a:pt x="1197" y="0"/>
                  </a:moveTo>
                  <a:lnTo>
                    <a:pt x="0" y="527"/>
                  </a:lnTo>
                  <a:lnTo>
                    <a:pt x="1197" y="1054"/>
                  </a:lnTo>
                  <a:lnTo>
                    <a:pt x="2394" y="527"/>
                  </a:lnTo>
                  <a:lnTo>
                    <a:pt x="1197" y="0"/>
                  </a:lnTo>
                  <a:close/>
                </a:path>
              </a:pathLst>
            </a:custGeom>
            <a:noFill/>
            <a:ln w="3175">
              <a:solidFill>
                <a:srgbClr val="FFC000"/>
              </a:solidFill>
              <a:prstDash val="lgDash"/>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9" name="Freeform 15">
              <a:extLst>
                <a:ext uri="{FF2B5EF4-FFF2-40B4-BE49-F238E27FC236}">
                  <a16:creationId xmlns:a16="http://schemas.microsoft.com/office/drawing/2014/main" id="{16277A91-8CC0-41C8-B994-FDCF562F7A5B}"/>
                </a:ext>
              </a:extLst>
            </p:cNvPr>
            <p:cNvSpPr>
              <a:spLocks/>
            </p:cNvSpPr>
            <p:nvPr/>
          </p:nvSpPr>
          <p:spPr bwMode="auto">
            <a:xfrm>
              <a:off x="1303980" y="4548268"/>
              <a:ext cx="1682217" cy="1018886"/>
            </a:xfrm>
            <a:custGeom>
              <a:avLst/>
              <a:gdLst>
                <a:gd name="T0" fmla="*/ 1197 w 1197"/>
                <a:gd name="T1" fmla="*/ 725 h 725"/>
                <a:gd name="T2" fmla="*/ 0 w 1197"/>
                <a:gd name="T3" fmla="*/ 198 h 725"/>
                <a:gd name="T4" fmla="*/ 0 w 1197"/>
                <a:gd name="T5" fmla="*/ 0 h 725"/>
                <a:gd name="T6" fmla="*/ 1197 w 1197"/>
                <a:gd name="T7" fmla="*/ 527 h 725"/>
                <a:gd name="T8" fmla="*/ 1197 w 1197"/>
                <a:gd name="T9" fmla="*/ 725 h 725"/>
              </a:gdLst>
              <a:ahLst/>
              <a:cxnLst>
                <a:cxn ang="0">
                  <a:pos x="T0" y="T1"/>
                </a:cxn>
                <a:cxn ang="0">
                  <a:pos x="T2" y="T3"/>
                </a:cxn>
                <a:cxn ang="0">
                  <a:pos x="T4" y="T5"/>
                </a:cxn>
                <a:cxn ang="0">
                  <a:pos x="T6" y="T7"/>
                </a:cxn>
                <a:cxn ang="0">
                  <a:pos x="T8" y="T9"/>
                </a:cxn>
              </a:cxnLst>
              <a:rect l="0" t="0" r="r" b="b"/>
              <a:pathLst>
                <a:path w="1197" h="725">
                  <a:moveTo>
                    <a:pt x="1197" y="725"/>
                  </a:moveTo>
                  <a:lnTo>
                    <a:pt x="0" y="198"/>
                  </a:lnTo>
                  <a:lnTo>
                    <a:pt x="0" y="0"/>
                  </a:lnTo>
                  <a:lnTo>
                    <a:pt x="1197" y="527"/>
                  </a:lnTo>
                  <a:lnTo>
                    <a:pt x="1197" y="725"/>
                  </a:lnTo>
                  <a:close/>
                </a:path>
              </a:pathLst>
            </a:custGeom>
            <a:noFill/>
            <a:ln w="3175">
              <a:solidFill>
                <a:srgbClr val="FFC000"/>
              </a:solidFill>
              <a:prstDash val="lgDash"/>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0" name="Freeform 16">
              <a:extLst>
                <a:ext uri="{FF2B5EF4-FFF2-40B4-BE49-F238E27FC236}">
                  <a16:creationId xmlns:a16="http://schemas.microsoft.com/office/drawing/2014/main" id="{7F869792-E9B5-4C50-8EA8-9AA1AF8AD7A0}"/>
                </a:ext>
              </a:extLst>
            </p:cNvPr>
            <p:cNvSpPr>
              <a:spLocks/>
            </p:cNvSpPr>
            <p:nvPr/>
          </p:nvSpPr>
          <p:spPr bwMode="auto">
            <a:xfrm>
              <a:off x="2986197" y="4548268"/>
              <a:ext cx="1682217" cy="1018886"/>
            </a:xfrm>
            <a:custGeom>
              <a:avLst/>
              <a:gdLst>
                <a:gd name="T0" fmla="*/ 0 w 1197"/>
                <a:gd name="T1" fmla="*/ 725 h 725"/>
                <a:gd name="T2" fmla="*/ 1197 w 1197"/>
                <a:gd name="T3" fmla="*/ 198 h 725"/>
                <a:gd name="T4" fmla="*/ 1197 w 1197"/>
                <a:gd name="T5" fmla="*/ 0 h 725"/>
                <a:gd name="T6" fmla="*/ 0 w 1197"/>
                <a:gd name="T7" fmla="*/ 527 h 725"/>
                <a:gd name="T8" fmla="*/ 0 w 1197"/>
                <a:gd name="T9" fmla="*/ 725 h 725"/>
              </a:gdLst>
              <a:ahLst/>
              <a:cxnLst>
                <a:cxn ang="0">
                  <a:pos x="T0" y="T1"/>
                </a:cxn>
                <a:cxn ang="0">
                  <a:pos x="T2" y="T3"/>
                </a:cxn>
                <a:cxn ang="0">
                  <a:pos x="T4" y="T5"/>
                </a:cxn>
                <a:cxn ang="0">
                  <a:pos x="T6" y="T7"/>
                </a:cxn>
                <a:cxn ang="0">
                  <a:pos x="T8" y="T9"/>
                </a:cxn>
              </a:cxnLst>
              <a:rect l="0" t="0" r="r" b="b"/>
              <a:pathLst>
                <a:path w="1197" h="725">
                  <a:moveTo>
                    <a:pt x="0" y="725"/>
                  </a:moveTo>
                  <a:lnTo>
                    <a:pt x="1197" y="198"/>
                  </a:lnTo>
                  <a:lnTo>
                    <a:pt x="1197" y="0"/>
                  </a:lnTo>
                  <a:lnTo>
                    <a:pt x="0" y="527"/>
                  </a:lnTo>
                  <a:lnTo>
                    <a:pt x="0" y="725"/>
                  </a:lnTo>
                  <a:close/>
                </a:path>
              </a:pathLst>
            </a:custGeom>
            <a:noFill/>
            <a:ln w="3175">
              <a:solidFill>
                <a:srgbClr val="FFC000"/>
              </a:solidFill>
              <a:prstDash val="lgDash"/>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58D23729-DC1B-47D5-B6F5-412063A15C2B}"/>
              </a:ext>
            </a:extLst>
          </p:cNvPr>
          <p:cNvGrpSpPr/>
          <p:nvPr/>
        </p:nvGrpSpPr>
        <p:grpSpPr>
          <a:xfrm>
            <a:off x="8981941" y="4291451"/>
            <a:ext cx="2670971" cy="1548260"/>
            <a:chOff x="1303980" y="3807643"/>
            <a:chExt cx="3364434" cy="1759511"/>
          </a:xfrm>
        </p:grpSpPr>
        <p:sp>
          <p:nvSpPr>
            <p:cNvPr id="12" name="Freeform 13">
              <a:extLst>
                <a:ext uri="{FF2B5EF4-FFF2-40B4-BE49-F238E27FC236}">
                  <a16:creationId xmlns:a16="http://schemas.microsoft.com/office/drawing/2014/main" id="{AE138940-1A1D-4DCF-BA51-D0FA350D40D3}"/>
                </a:ext>
              </a:extLst>
            </p:cNvPr>
            <p:cNvSpPr>
              <a:spLocks/>
            </p:cNvSpPr>
            <p:nvPr/>
          </p:nvSpPr>
          <p:spPr bwMode="auto">
            <a:xfrm>
              <a:off x="1303980" y="4085904"/>
              <a:ext cx="3364434" cy="1481250"/>
            </a:xfrm>
            <a:custGeom>
              <a:avLst/>
              <a:gdLst>
                <a:gd name="T0" fmla="*/ 1197 w 2394"/>
                <a:gd name="T1" fmla="*/ 0 h 1054"/>
                <a:gd name="T2" fmla="*/ 0 w 2394"/>
                <a:gd name="T3" fmla="*/ 527 h 1054"/>
                <a:gd name="T4" fmla="*/ 1197 w 2394"/>
                <a:gd name="T5" fmla="*/ 1054 h 1054"/>
                <a:gd name="T6" fmla="*/ 2394 w 2394"/>
                <a:gd name="T7" fmla="*/ 527 h 1054"/>
                <a:gd name="T8" fmla="*/ 1197 w 2394"/>
                <a:gd name="T9" fmla="*/ 0 h 1054"/>
              </a:gdLst>
              <a:ahLst/>
              <a:cxnLst>
                <a:cxn ang="0">
                  <a:pos x="T0" y="T1"/>
                </a:cxn>
                <a:cxn ang="0">
                  <a:pos x="T2" y="T3"/>
                </a:cxn>
                <a:cxn ang="0">
                  <a:pos x="T4" y="T5"/>
                </a:cxn>
                <a:cxn ang="0">
                  <a:pos x="T6" y="T7"/>
                </a:cxn>
                <a:cxn ang="0">
                  <a:pos x="T8" y="T9"/>
                </a:cxn>
              </a:cxnLst>
              <a:rect l="0" t="0" r="r" b="b"/>
              <a:pathLst>
                <a:path w="2394" h="1054">
                  <a:moveTo>
                    <a:pt x="1197" y="0"/>
                  </a:moveTo>
                  <a:lnTo>
                    <a:pt x="0" y="527"/>
                  </a:lnTo>
                  <a:lnTo>
                    <a:pt x="1197" y="1054"/>
                  </a:lnTo>
                  <a:lnTo>
                    <a:pt x="2394" y="527"/>
                  </a:lnTo>
                  <a:lnTo>
                    <a:pt x="1197" y="0"/>
                  </a:lnTo>
                  <a:close/>
                </a:path>
              </a:pathLst>
            </a:custGeom>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4">
              <a:extLst>
                <a:ext uri="{FF2B5EF4-FFF2-40B4-BE49-F238E27FC236}">
                  <a16:creationId xmlns:a16="http://schemas.microsoft.com/office/drawing/2014/main" id="{F2BFE95F-EA80-406D-A87F-C27072F07447}"/>
                </a:ext>
              </a:extLst>
            </p:cNvPr>
            <p:cNvSpPr>
              <a:spLocks/>
            </p:cNvSpPr>
            <p:nvPr/>
          </p:nvSpPr>
          <p:spPr bwMode="auto">
            <a:xfrm>
              <a:off x="1303980" y="3807643"/>
              <a:ext cx="3364434" cy="1481250"/>
            </a:xfrm>
            <a:custGeom>
              <a:avLst/>
              <a:gdLst>
                <a:gd name="T0" fmla="*/ 1197 w 2394"/>
                <a:gd name="T1" fmla="*/ 0 h 1054"/>
                <a:gd name="T2" fmla="*/ 0 w 2394"/>
                <a:gd name="T3" fmla="*/ 527 h 1054"/>
                <a:gd name="T4" fmla="*/ 1197 w 2394"/>
                <a:gd name="T5" fmla="*/ 1054 h 1054"/>
                <a:gd name="T6" fmla="*/ 2394 w 2394"/>
                <a:gd name="T7" fmla="*/ 527 h 1054"/>
                <a:gd name="T8" fmla="*/ 1197 w 2394"/>
                <a:gd name="T9" fmla="*/ 0 h 1054"/>
              </a:gdLst>
              <a:ahLst/>
              <a:cxnLst>
                <a:cxn ang="0">
                  <a:pos x="T0" y="T1"/>
                </a:cxn>
                <a:cxn ang="0">
                  <a:pos x="T2" y="T3"/>
                </a:cxn>
                <a:cxn ang="0">
                  <a:pos x="T4" y="T5"/>
                </a:cxn>
                <a:cxn ang="0">
                  <a:pos x="T6" y="T7"/>
                </a:cxn>
                <a:cxn ang="0">
                  <a:pos x="T8" y="T9"/>
                </a:cxn>
              </a:cxnLst>
              <a:rect l="0" t="0" r="r" b="b"/>
              <a:pathLst>
                <a:path w="2394" h="1054">
                  <a:moveTo>
                    <a:pt x="1197" y="0"/>
                  </a:moveTo>
                  <a:lnTo>
                    <a:pt x="0" y="527"/>
                  </a:lnTo>
                  <a:lnTo>
                    <a:pt x="1197" y="1054"/>
                  </a:lnTo>
                  <a:lnTo>
                    <a:pt x="2394" y="527"/>
                  </a:lnTo>
                  <a:lnTo>
                    <a:pt x="1197" y="0"/>
                  </a:lnTo>
                  <a:close/>
                </a:path>
              </a:pathLst>
            </a:custGeom>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5">
              <a:extLst>
                <a:ext uri="{FF2B5EF4-FFF2-40B4-BE49-F238E27FC236}">
                  <a16:creationId xmlns:a16="http://schemas.microsoft.com/office/drawing/2014/main" id="{68B4AB61-C6A9-49A4-8CDB-8F8DA576C974}"/>
                </a:ext>
              </a:extLst>
            </p:cNvPr>
            <p:cNvSpPr>
              <a:spLocks/>
            </p:cNvSpPr>
            <p:nvPr/>
          </p:nvSpPr>
          <p:spPr bwMode="auto">
            <a:xfrm>
              <a:off x="1303980" y="4548268"/>
              <a:ext cx="1682217" cy="1018886"/>
            </a:xfrm>
            <a:custGeom>
              <a:avLst/>
              <a:gdLst>
                <a:gd name="T0" fmla="*/ 1197 w 1197"/>
                <a:gd name="T1" fmla="*/ 725 h 725"/>
                <a:gd name="T2" fmla="*/ 0 w 1197"/>
                <a:gd name="T3" fmla="*/ 198 h 725"/>
                <a:gd name="T4" fmla="*/ 0 w 1197"/>
                <a:gd name="T5" fmla="*/ 0 h 725"/>
                <a:gd name="T6" fmla="*/ 1197 w 1197"/>
                <a:gd name="T7" fmla="*/ 527 h 725"/>
                <a:gd name="T8" fmla="*/ 1197 w 1197"/>
                <a:gd name="T9" fmla="*/ 725 h 725"/>
              </a:gdLst>
              <a:ahLst/>
              <a:cxnLst>
                <a:cxn ang="0">
                  <a:pos x="T0" y="T1"/>
                </a:cxn>
                <a:cxn ang="0">
                  <a:pos x="T2" y="T3"/>
                </a:cxn>
                <a:cxn ang="0">
                  <a:pos x="T4" y="T5"/>
                </a:cxn>
                <a:cxn ang="0">
                  <a:pos x="T6" y="T7"/>
                </a:cxn>
                <a:cxn ang="0">
                  <a:pos x="T8" y="T9"/>
                </a:cxn>
              </a:cxnLst>
              <a:rect l="0" t="0" r="r" b="b"/>
              <a:pathLst>
                <a:path w="1197" h="725">
                  <a:moveTo>
                    <a:pt x="1197" y="725"/>
                  </a:moveTo>
                  <a:lnTo>
                    <a:pt x="0" y="198"/>
                  </a:lnTo>
                  <a:lnTo>
                    <a:pt x="0" y="0"/>
                  </a:lnTo>
                  <a:lnTo>
                    <a:pt x="1197" y="527"/>
                  </a:lnTo>
                  <a:lnTo>
                    <a:pt x="1197" y="725"/>
                  </a:lnTo>
                  <a:close/>
                </a:path>
              </a:pathLst>
            </a:custGeom>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6">
              <a:extLst>
                <a:ext uri="{FF2B5EF4-FFF2-40B4-BE49-F238E27FC236}">
                  <a16:creationId xmlns:a16="http://schemas.microsoft.com/office/drawing/2014/main" id="{20F4A976-18E3-40ED-8A4B-E6E26CCAF593}"/>
                </a:ext>
              </a:extLst>
            </p:cNvPr>
            <p:cNvSpPr>
              <a:spLocks/>
            </p:cNvSpPr>
            <p:nvPr/>
          </p:nvSpPr>
          <p:spPr bwMode="auto">
            <a:xfrm>
              <a:off x="2986197" y="4548268"/>
              <a:ext cx="1682217" cy="1018886"/>
            </a:xfrm>
            <a:custGeom>
              <a:avLst/>
              <a:gdLst>
                <a:gd name="T0" fmla="*/ 0 w 1197"/>
                <a:gd name="T1" fmla="*/ 725 h 725"/>
                <a:gd name="T2" fmla="*/ 1197 w 1197"/>
                <a:gd name="T3" fmla="*/ 198 h 725"/>
                <a:gd name="T4" fmla="*/ 1197 w 1197"/>
                <a:gd name="T5" fmla="*/ 0 h 725"/>
                <a:gd name="T6" fmla="*/ 0 w 1197"/>
                <a:gd name="T7" fmla="*/ 527 h 725"/>
                <a:gd name="T8" fmla="*/ 0 w 1197"/>
                <a:gd name="T9" fmla="*/ 725 h 725"/>
              </a:gdLst>
              <a:ahLst/>
              <a:cxnLst>
                <a:cxn ang="0">
                  <a:pos x="T0" y="T1"/>
                </a:cxn>
                <a:cxn ang="0">
                  <a:pos x="T2" y="T3"/>
                </a:cxn>
                <a:cxn ang="0">
                  <a:pos x="T4" y="T5"/>
                </a:cxn>
                <a:cxn ang="0">
                  <a:pos x="T6" y="T7"/>
                </a:cxn>
                <a:cxn ang="0">
                  <a:pos x="T8" y="T9"/>
                </a:cxn>
              </a:cxnLst>
              <a:rect l="0" t="0" r="r" b="b"/>
              <a:pathLst>
                <a:path w="1197" h="725">
                  <a:moveTo>
                    <a:pt x="0" y="725"/>
                  </a:moveTo>
                  <a:lnTo>
                    <a:pt x="1197" y="198"/>
                  </a:lnTo>
                  <a:lnTo>
                    <a:pt x="1197" y="0"/>
                  </a:lnTo>
                  <a:lnTo>
                    <a:pt x="0" y="527"/>
                  </a:lnTo>
                  <a:lnTo>
                    <a:pt x="0" y="725"/>
                  </a:lnTo>
                  <a:close/>
                </a:path>
              </a:pathLst>
            </a:custGeom>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388C106E-4551-4545-984C-CCAE2776DC62}"/>
              </a:ext>
            </a:extLst>
          </p:cNvPr>
          <p:cNvGrpSpPr/>
          <p:nvPr/>
        </p:nvGrpSpPr>
        <p:grpSpPr>
          <a:xfrm>
            <a:off x="8982867" y="3677561"/>
            <a:ext cx="2670971" cy="1549496"/>
            <a:chOff x="1303980" y="3255337"/>
            <a:chExt cx="3364434" cy="1760916"/>
          </a:xfrm>
        </p:grpSpPr>
        <p:sp>
          <p:nvSpPr>
            <p:cNvPr id="17" name="Freeform 19">
              <a:extLst>
                <a:ext uri="{FF2B5EF4-FFF2-40B4-BE49-F238E27FC236}">
                  <a16:creationId xmlns:a16="http://schemas.microsoft.com/office/drawing/2014/main" id="{290C8C52-043C-4FCA-ACD1-6F1859BB6929}"/>
                </a:ext>
              </a:extLst>
            </p:cNvPr>
            <p:cNvSpPr>
              <a:spLocks/>
            </p:cNvSpPr>
            <p:nvPr/>
          </p:nvSpPr>
          <p:spPr bwMode="auto">
            <a:xfrm>
              <a:off x="1303980" y="3533598"/>
              <a:ext cx="3364434" cy="1482655"/>
            </a:xfrm>
            <a:custGeom>
              <a:avLst/>
              <a:gdLst>
                <a:gd name="T0" fmla="*/ 1197 w 2394"/>
                <a:gd name="T1" fmla="*/ 0 h 1055"/>
                <a:gd name="T2" fmla="*/ 0 w 2394"/>
                <a:gd name="T3" fmla="*/ 527 h 1055"/>
                <a:gd name="T4" fmla="*/ 1197 w 2394"/>
                <a:gd name="T5" fmla="*/ 1055 h 1055"/>
                <a:gd name="T6" fmla="*/ 2394 w 2394"/>
                <a:gd name="T7" fmla="*/ 527 h 1055"/>
                <a:gd name="T8" fmla="*/ 1197 w 2394"/>
                <a:gd name="T9" fmla="*/ 0 h 1055"/>
              </a:gdLst>
              <a:ahLst/>
              <a:cxnLst>
                <a:cxn ang="0">
                  <a:pos x="T0" y="T1"/>
                </a:cxn>
                <a:cxn ang="0">
                  <a:pos x="T2" y="T3"/>
                </a:cxn>
                <a:cxn ang="0">
                  <a:pos x="T4" y="T5"/>
                </a:cxn>
                <a:cxn ang="0">
                  <a:pos x="T6" y="T7"/>
                </a:cxn>
                <a:cxn ang="0">
                  <a:pos x="T8" y="T9"/>
                </a:cxn>
              </a:cxnLst>
              <a:rect l="0" t="0" r="r" b="b"/>
              <a:pathLst>
                <a:path w="2394" h="1055">
                  <a:moveTo>
                    <a:pt x="1197" y="0"/>
                  </a:moveTo>
                  <a:lnTo>
                    <a:pt x="0" y="527"/>
                  </a:lnTo>
                  <a:lnTo>
                    <a:pt x="1197" y="1055"/>
                  </a:lnTo>
                  <a:lnTo>
                    <a:pt x="2394" y="527"/>
                  </a:lnTo>
                  <a:lnTo>
                    <a:pt x="1197" y="0"/>
                  </a:lnTo>
                  <a:close/>
                </a:path>
              </a:pathLst>
            </a:custGeom>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 name="Freeform 20">
              <a:extLst>
                <a:ext uri="{FF2B5EF4-FFF2-40B4-BE49-F238E27FC236}">
                  <a16:creationId xmlns:a16="http://schemas.microsoft.com/office/drawing/2014/main" id="{764F6614-68B9-4735-AD1A-C670B9E720F2}"/>
                </a:ext>
              </a:extLst>
            </p:cNvPr>
            <p:cNvSpPr>
              <a:spLocks/>
            </p:cNvSpPr>
            <p:nvPr/>
          </p:nvSpPr>
          <p:spPr bwMode="auto">
            <a:xfrm>
              <a:off x="1303980" y="3255337"/>
              <a:ext cx="3364434" cy="1481250"/>
            </a:xfrm>
            <a:custGeom>
              <a:avLst/>
              <a:gdLst>
                <a:gd name="T0" fmla="*/ 1197 w 2394"/>
                <a:gd name="T1" fmla="*/ 0 h 1054"/>
                <a:gd name="T2" fmla="*/ 0 w 2394"/>
                <a:gd name="T3" fmla="*/ 527 h 1054"/>
                <a:gd name="T4" fmla="*/ 1197 w 2394"/>
                <a:gd name="T5" fmla="*/ 1054 h 1054"/>
                <a:gd name="T6" fmla="*/ 2394 w 2394"/>
                <a:gd name="T7" fmla="*/ 527 h 1054"/>
                <a:gd name="T8" fmla="*/ 1197 w 2394"/>
                <a:gd name="T9" fmla="*/ 0 h 1054"/>
              </a:gdLst>
              <a:ahLst/>
              <a:cxnLst>
                <a:cxn ang="0">
                  <a:pos x="T0" y="T1"/>
                </a:cxn>
                <a:cxn ang="0">
                  <a:pos x="T2" y="T3"/>
                </a:cxn>
                <a:cxn ang="0">
                  <a:pos x="T4" y="T5"/>
                </a:cxn>
                <a:cxn ang="0">
                  <a:pos x="T6" y="T7"/>
                </a:cxn>
                <a:cxn ang="0">
                  <a:pos x="T8" y="T9"/>
                </a:cxn>
              </a:cxnLst>
              <a:rect l="0" t="0" r="r" b="b"/>
              <a:pathLst>
                <a:path w="2394" h="1054">
                  <a:moveTo>
                    <a:pt x="1197" y="0"/>
                  </a:moveTo>
                  <a:lnTo>
                    <a:pt x="0" y="527"/>
                  </a:lnTo>
                  <a:lnTo>
                    <a:pt x="1197" y="1054"/>
                  </a:lnTo>
                  <a:lnTo>
                    <a:pt x="2394" y="527"/>
                  </a:lnTo>
                  <a:lnTo>
                    <a:pt x="1197" y="0"/>
                  </a:lnTo>
                  <a:close/>
                </a:path>
              </a:pathLst>
            </a:custGeom>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 name="Freeform 21">
              <a:extLst>
                <a:ext uri="{FF2B5EF4-FFF2-40B4-BE49-F238E27FC236}">
                  <a16:creationId xmlns:a16="http://schemas.microsoft.com/office/drawing/2014/main" id="{BF63B584-1AFC-4229-A923-453095622705}"/>
                </a:ext>
              </a:extLst>
            </p:cNvPr>
            <p:cNvSpPr>
              <a:spLocks/>
            </p:cNvSpPr>
            <p:nvPr/>
          </p:nvSpPr>
          <p:spPr bwMode="auto">
            <a:xfrm>
              <a:off x="1303980" y="3995961"/>
              <a:ext cx="1682217" cy="1020291"/>
            </a:xfrm>
            <a:custGeom>
              <a:avLst/>
              <a:gdLst>
                <a:gd name="T0" fmla="*/ 1197 w 1197"/>
                <a:gd name="T1" fmla="*/ 726 h 726"/>
                <a:gd name="T2" fmla="*/ 0 w 1197"/>
                <a:gd name="T3" fmla="*/ 198 h 726"/>
                <a:gd name="T4" fmla="*/ 0 w 1197"/>
                <a:gd name="T5" fmla="*/ 0 h 726"/>
                <a:gd name="T6" fmla="*/ 1197 w 1197"/>
                <a:gd name="T7" fmla="*/ 527 h 726"/>
                <a:gd name="T8" fmla="*/ 1197 w 1197"/>
                <a:gd name="T9" fmla="*/ 726 h 726"/>
              </a:gdLst>
              <a:ahLst/>
              <a:cxnLst>
                <a:cxn ang="0">
                  <a:pos x="T0" y="T1"/>
                </a:cxn>
                <a:cxn ang="0">
                  <a:pos x="T2" y="T3"/>
                </a:cxn>
                <a:cxn ang="0">
                  <a:pos x="T4" y="T5"/>
                </a:cxn>
                <a:cxn ang="0">
                  <a:pos x="T6" y="T7"/>
                </a:cxn>
                <a:cxn ang="0">
                  <a:pos x="T8" y="T9"/>
                </a:cxn>
              </a:cxnLst>
              <a:rect l="0" t="0" r="r" b="b"/>
              <a:pathLst>
                <a:path w="1197" h="726">
                  <a:moveTo>
                    <a:pt x="1197" y="726"/>
                  </a:moveTo>
                  <a:lnTo>
                    <a:pt x="0" y="198"/>
                  </a:lnTo>
                  <a:lnTo>
                    <a:pt x="0" y="0"/>
                  </a:lnTo>
                  <a:lnTo>
                    <a:pt x="1197" y="527"/>
                  </a:lnTo>
                  <a:lnTo>
                    <a:pt x="1197" y="726"/>
                  </a:lnTo>
                  <a:close/>
                </a:path>
              </a:pathLst>
            </a:custGeom>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 name="Freeform 22">
              <a:extLst>
                <a:ext uri="{FF2B5EF4-FFF2-40B4-BE49-F238E27FC236}">
                  <a16:creationId xmlns:a16="http://schemas.microsoft.com/office/drawing/2014/main" id="{883153E8-EF13-442C-AE56-9DD9497501EC}"/>
                </a:ext>
              </a:extLst>
            </p:cNvPr>
            <p:cNvSpPr>
              <a:spLocks/>
            </p:cNvSpPr>
            <p:nvPr/>
          </p:nvSpPr>
          <p:spPr bwMode="auto">
            <a:xfrm>
              <a:off x="2986197" y="3995961"/>
              <a:ext cx="1682217" cy="1020291"/>
            </a:xfrm>
            <a:custGeom>
              <a:avLst/>
              <a:gdLst>
                <a:gd name="T0" fmla="*/ 0 w 1197"/>
                <a:gd name="T1" fmla="*/ 726 h 726"/>
                <a:gd name="T2" fmla="*/ 1197 w 1197"/>
                <a:gd name="T3" fmla="*/ 198 h 726"/>
                <a:gd name="T4" fmla="*/ 1197 w 1197"/>
                <a:gd name="T5" fmla="*/ 0 h 726"/>
                <a:gd name="T6" fmla="*/ 0 w 1197"/>
                <a:gd name="T7" fmla="*/ 527 h 726"/>
                <a:gd name="T8" fmla="*/ 0 w 1197"/>
                <a:gd name="T9" fmla="*/ 726 h 726"/>
              </a:gdLst>
              <a:ahLst/>
              <a:cxnLst>
                <a:cxn ang="0">
                  <a:pos x="T0" y="T1"/>
                </a:cxn>
                <a:cxn ang="0">
                  <a:pos x="T2" y="T3"/>
                </a:cxn>
                <a:cxn ang="0">
                  <a:pos x="T4" y="T5"/>
                </a:cxn>
                <a:cxn ang="0">
                  <a:pos x="T6" y="T7"/>
                </a:cxn>
                <a:cxn ang="0">
                  <a:pos x="T8" y="T9"/>
                </a:cxn>
              </a:cxnLst>
              <a:rect l="0" t="0" r="r" b="b"/>
              <a:pathLst>
                <a:path w="1197" h="726">
                  <a:moveTo>
                    <a:pt x="0" y="726"/>
                  </a:moveTo>
                  <a:lnTo>
                    <a:pt x="1197" y="198"/>
                  </a:lnTo>
                  <a:lnTo>
                    <a:pt x="1197" y="0"/>
                  </a:lnTo>
                  <a:lnTo>
                    <a:pt x="0" y="527"/>
                  </a:lnTo>
                  <a:lnTo>
                    <a:pt x="0" y="726"/>
                  </a:lnTo>
                  <a:close/>
                </a:path>
              </a:pathLst>
            </a:custGeom>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49BD6FEA-B349-42A4-8E19-481BCAE178E2}"/>
              </a:ext>
            </a:extLst>
          </p:cNvPr>
          <p:cNvGrpSpPr/>
          <p:nvPr/>
        </p:nvGrpSpPr>
        <p:grpSpPr>
          <a:xfrm>
            <a:off x="8970650" y="3086007"/>
            <a:ext cx="2670971" cy="1549032"/>
            <a:chOff x="1303980" y="2156873"/>
            <a:chExt cx="3364434" cy="1760388"/>
          </a:xfrm>
        </p:grpSpPr>
        <p:sp>
          <p:nvSpPr>
            <p:cNvPr id="22" name="Freeform 26">
              <a:extLst>
                <a:ext uri="{FF2B5EF4-FFF2-40B4-BE49-F238E27FC236}">
                  <a16:creationId xmlns:a16="http://schemas.microsoft.com/office/drawing/2014/main" id="{A200CF34-E024-48A4-9CD5-B4D41B1B7A94}"/>
                </a:ext>
              </a:extLst>
            </p:cNvPr>
            <p:cNvSpPr>
              <a:spLocks/>
            </p:cNvSpPr>
            <p:nvPr/>
          </p:nvSpPr>
          <p:spPr bwMode="auto">
            <a:xfrm>
              <a:off x="1303980" y="2156873"/>
              <a:ext cx="3364434" cy="1481250"/>
            </a:xfrm>
            <a:custGeom>
              <a:avLst/>
              <a:gdLst>
                <a:gd name="T0" fmla="*/ 1197 w 2394"/>
                <a:gd name="T1" fmla="*/ 0 h 1054"/>
                <a:gd name="T2" fmla="*/ 0 w 2394"/>
                <a:gd name="T3" fmla="*/ 527 h 1054"/>
                <a:gd name="T4" fmla="*/ 1197 w 2394"/>
                <a:gd name="T5" fmla="*/ 1054 h 1054"/>
                <a:gd name="T6" fmla="*/ 2394 w 2394"/>
                <a:gd name="T7" fmla="*/ 527 h 1054"/>
                <a:gd name="T8" fmla="*/ 1197 w 2394"/>
                <a:gd name="T9" fmla="*/ 0 h 1054"/>
              </a:gdLst>
              <a:ahLst/>
              <a:cxnLst>
                <a:cxn ang="0">
                  <a:pos x="T0" y="T1"/>
                </a:cxn>
                <a:cxn ang="0">
                  <a:pos x="T2" y="T3"/>
                </a:cxn>
                <a:cxn ang="0">
                  <a:pos x="T4" y="T5"/>
                </a:cxn>
                <a:cxn ang="0">
                  <a:pos x="T6" y="T7"/>
                </a:cxn>
                <a:cxn ang="0">
                  <a:pos x="T8" y="T9"/>
                </a:cxn>
              </a:cxnLst>
              <a:rect l="0" t="0" r="r" b="b"/>
              <a:pathLst>
                <a:path w="2394" h="1054">
                  <a:moveTo>
                    <a:pt x="1197" y="0"/>
                  </a:moveTo>
                  <a:lnTo>
                    <a:pt x="0" y="527"/>
                  </a:lnTo>
                  <a:lnTo>
                    <a:pt x="1197" y="1054"/>
                  </a:lnTo>
                  <a:lnTo>
                    <a:pt x="2394" y="527"/>
                  </a:lnTo>
                  <a:lnTo>
                    <a:pt x="1197" y="0"/>
                  </a:lnTo>
                  <a:close/>
                </a:path>
              </a:pathLst>
            </a:custGeom>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7">
              <a:extLst>
                <a:ext uri="{FF2B5EF4-FFF2-40B4-BE49-F238E27FC236}">
                  <a16:creationId xmlns:a16="http://schemas.microsoft.com/office/drawing/2014/main" id="{BE66F584-348A-4A08-A0B6-4DD8E578E0B2}"/>
                </a:ext>
              </a:extLst>
            </p:cNvPr>
            <p:cNvSpPr>
              <a:spLocks/>
            </p:cNvSpPr>
            <p:nvPr/>
          </p:nvSpPr>
          <p:spPr bwMode="auto">
            <a:xfrm>
              <a:off x="1303980" y="2896970"/>
              <a:ext cx="1682217" cy="1020291"/>
            </a:xfrm>
            <a:custGeom>
              <a:avLst/>
              <a:gdLst>
                <a:gd name="T0" fmla="*/ 1197 w 1197"/>
                <a:gd name="T1" fmla="*/ 726 h 726"/>
                <a:gd name="T2" fmla="*/ 0 w 1197"/>
                <a:gd name="T3" fmla="*/ 198 h 726"/>
                <a:gd name="T4" fmla="*/ 0 w 1197"/>
                <a:gd name="T5" fmla="*/ 0 h 726"/>
                <a:gd name="T6" fmla="*/ 1197 w 1197"/>
                <a:gd name="T7" fmla="*/ 527 h 726"/>
                <a:gd name="T8" fmla="*/ 1197 w 1197"/>
                <a:gd name="T9" fmla="*/ 726 h 726"/>
              </a:gdLst>
              <a:ahLst/>
              <a:cxnLst>
                <a:cxn ang="0">
                  <a:pos x="T0" y="T1"/>
                </a:cxn>
                <a:cxn ang="0">
                  <a:pos x="T2" y="T3"/>
                </a:cxn>
                <a:cxn ang="0">
                  <a:pos x="T4" y="T5"/>
                </a:cxn>
                <a:cxn ang="0">
                  <a:pos x="T6" y="T7"/>
                </a:cxn>
                <a:cxn ang="0">
                  <a:pos x="T8" y="T9"/>
                </a:cxn>
              </a:cxnLst>
              <a:rect l="0" t="0" r="r" b="b"/>
              <a:pathLst>
                <a:path w="1197" h="726">
                  <a:moveTo>
                    <a:pt x="1197" y="726"/>
                  </a:moveTo>
                  <a:lnTo>
                    <a:pt x="0" y="198"/>
                  </a:lnTo>
                  <a:lnTo>
                    <a:pt x="0" y="0"/>
                  </a:lnTo>
                  <a:lnTo>
                    <a:pt x="1197" y="527"/>
                  </a:lnTo>
                  <a:lnTo>
                    <a:pt x="1197" y="726"/>
                  </a:lnTo>
                  <a:close/>
                </a:path>
              </a:pathLst>
            </a:custGeom>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8">
              <a:extLst>
                <a:ext uri="{FF2B5EF4-FFF2-40B4-BE49-F238E27FC236}">
                  <a16:creationId xmlns:a16="http://schemas.microsoft.com/office/drawing/2014/main" id="{37B61268-CBD2-44EF-9B0B-C5B5CF893EB9}"/>
                </a:ext>
              </a:extLst>
            </p:cNvPr>
            <p:cNvSpPr>
              <a:spLocks/>
            </p:cNvSpPr>
            <p:nvPr/>
          </p:nvSpPr>
          <p:spPr bwMode="auto">
            <a:xfrm>
              <a:off x="2986197" y="2896970"/>
              <a:ext cx="1682217" cy="1020291"/>
            </a:xfrm>
            <a:custGeom>
              <a:avLst/>
              <a:gdLst>
                <a:gd name="T0" fmla="*/ 0 w 1197"/>
                <a:gd name="T1" fmla="*/ 726 h 726"/>
                <a:gd name="T2" fmla="*/ 1197 w 1197"/>
                <a:gd name="T3" fmla="*/ 198 h 726"/>
                <a:gd name="T4" fmla="*/ 1197 w 1197"/>
                <a:gd name="T5" fmla="*/ 0 h 726"/>
                <a:gd name="T6" fmla="*/ 0 w 1197"/>
                <a:gd name="T7" fmla="*/ 527 h 726"/>
                <a:gd name="T8" fmla="*/ 0 w 1197"/>
                <a:gd name="T9" fmla="*/ 726 h 726"/>
              </a:gdLst>
              <a:ahLst/>
              <a:cxnLst>
                <a:cxn ang="0">
                  <a:pos x="T0" y="T1"/>
                </a:cxn>
                <a:cxn ang="0">
                  <a:pos x="T2" y="T3"/>
                </a:cxn>
                <a:cxn ang="0">
                  <a:pos x="T4" y="T5"/>
                </a:cxn>
                <a:cxn ang="0">
                  <a:pos x="T6" y="T7"/>
                </a:cxn>
                <a:cxn ang="0">
                  <a:pos x="T8" y="T9"/>
                </a:cxn>
              </a:cxnLst>
              <a:rect l="0" t="0" r="r" b="b"/>
              <a:pathLst>
                <a:path w="1197" h="726">
                  <a:moveTo>
                    <a:pt x="0" y="726"/>
                  </a:moveTo>
                  <a:lnTo>
                    <a:pt x="1197" y="198"/>
                  </a:lnTo>
                  <a:lnTo>
                    <a:pt x="1197" y="0"/>
                  </a:lnTo>
                  <a:lnTo>
                    <a:pt x="0" y="527"/>
                  </a:lnTo>
                  <a:lnTo>
                    <a:pt x="0" y="726"/>
                  </a:lnTo>
                  <a:close/>
                </a:path>
              </a:pathLst>
            </a:custGeom>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06864ACA-26C9-4A35-927E-725C117C8ECC}"/>
              </a:ext>
            </a:extLst>
          </p:cNvPr>
          <p:cNvGrpSpPr/>
          <p:nvPr/>
        </p:nvGrpSpPr>
        <p:grpSpPr>
          <a:xfrm>
            <a:off x="8973855" y="2341786"/>
            <a:ext cx="2670971" cy="1549496"/>
            <a:chOff x="1303980" y="2156345"/>
            <a:chExt cx="3364434" cy="1760916"/>
          </a:xfrm>
        </p:grpSpPr>
        <p:sp>
          <p:nvSpPr>
            <p:cNvPr id="26" name="Freeform 18">
              <a:extLst>
                <a:ext uri="{FF2B5EF4-FFF2-40B4-BE49-F238E27FC236}">
                  <a16:creationId xmlns:a16="http://schemas.microsoft.com/office/drawing/2014/main" id="{46FF44C8-9BFD-4D81-BC07-4C80B2DC8D02}"/>
                </a:ext>
              </a:extLst>
            </p:cNvPr>
            <p:cNvSpPr>
              <a:spLocks/>
            </p:cNvSpPr>
            <p:nvPr/>
          </p:nvSpPr>
          <p:spPr bwMode="auto">
            <a:xfrm>
              <a:off x="1303980" y="2434606"/>
              <a:ext cx="3364434" cy="1482655"/>
            </a:xfrm>
            <a:custGeom>
              <a:avLst/>
              <a:gdLst>
                <a:gd name="T0" fmla="*/ 1197 w 2394"/>
                <a:gd name="T1" fmla="*/ 0 h 1055"/>
                <a:gd name="T2" fmla="*/ 0 w 2394"/>
                <a:gd name="T3" fmla="*/ 527 h 1055"/>
                <a:gd name="T4" fmla="*/ 1197 w 2394"/>
                <a:gd name="T5" fmla="*/ 1055 h 1055"/>
                <a:gd name="T6" fmla="*/ 2394 w 2394"/>
                <a:gd name="T7" fmla="*/ 527 h 1055"/>
                <a:gd name="T8" fmla="*/ 1197 w 2394"/>
                <a:gd name="T9" fmla="*/ 0 h 1055"/>
              </a:gdLst>
              <a:ahLst/>
              <a:cxnLst>
                <a:cxn ang="0">
                  <a:pos x="T0" y="T1"/>
                </a:cxn>
                <a:cxn ang="0">
                  <a:pos x="T2" y="T3"/>
                </a:cxn>
                <a:cxn ang="0">
                  <a:pos x="T4" y="T5"/>
                </a:cxn>
                <a:cxn ang="0">
                  <a:pos x="T6" y="T7"/>
                </a:cxn>
                <a:cxn ang="0">
                  <a:pos x="T8" y="T9"/>
                </a:cxn>
              </a:cxnLst>
              <a:rect l="0" t="0" r="r" b="b"/>
              <a:pathLst>
                <a:path w="2394" h="1055">
                  <a:moveTo>
                    <a:pt x="1197" y="0"/>
                  </a:moveTo>
                  <a:lnTo>
                    <a:pt x="0" y="527"/>
                  </a:lnTo>
                  <a:lnTo>
                    <a:pt x="1197" y="1055"/>
                  </a:lnTo>
                  <a:lnTo>
                    <a:pt x="2394" y="527"/>
                  </a:lnTo>
                  <a:lnTo>
                    <a:pt x="1197" y="0"/>
                  </a:lnTo>
                  <a:close/>
                </a:path>
              </a:pathLst>
            </a:custGeom>
            <a:ln w="3175">
              <a:solidFill>
                <a:srgbClr val="4CC8F4"/>
              </a:solidFill>
              <a:prstDash val="lgDash"/>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 name="Freeform 26">
              <a:extLst>
                <a:ext uri="{FF2B5EF4-FFF2-40B4-BE49-F238E27FC236}">
                  <a16:creationId xmlns:a16="http://schemas.microsoft.com/office/drawing/2014/main" id="{C9FF7FB9-2BC5-4BF5-A0E7-27C4214989FD}"/>
                </a:ext>
              </a:extLst>
            </p:cNvPr>
            <p:cNvSpPr>
              <a:spLocks/>
            </p:cNvSpPr>
            <p:nvPr/>
          </p:nvSpPr>
          <p:spPr bwMode="auto">
            <a:xfrm>
              <a:off x="1303980" y="2156345"/>
              <a:ext cx="3364434" cy="1481250"/>
            </a:xfrm>
            <a:custGeom>
              <a:avLst/>
              <a:gdLst>
                <a:gd name="T0" fmla="*/ 1197 w 2394"/>
                <a:gd name="T1" fmla="*/ 0 h 1054"/>
                <a:gd name="T2" fmla="*/ 0 w 2394"/>
                <a:gd name="T3" fmla="*/ 527 h 1054"/>
                <a:gd name="T4" fmla="*/ 1197 w 2394"/>
                <a:gd name="T5" fmla="*/ 1054 h 1054"/>
                <a:gd name="T6" fmla="*/ 2394 w 2394"/>
                <a:gd name="T7" fmla="*/ 527 h 1054"/>
                <a:gd name="T8" fmla="*/ 1197 w 2394"/>
                <a:gd name="T9" fmla="*/ 0 h 1054"/>
              </a:gdLst>
              <a:ahLst/>
              <a:cxnLst>
                <a:cxn ang="0">
                  <a:pos x="T0" y="T1"/>
                </a:cxn>
                <a:cxn ang="0">
                  <a:pos x="T2" y="T3"/>
                </a:cxn>
                <a:cxn ang="0">
                  <a:pos x="T4" y="T5"/>
                </a:cxn>
                <a:cxn ang="0">
                  <a:pos x="T6" y="T7"/>
                </a:cxn>
                <a:cxn ang="0">
                  <a:pos x="T8" y="T9"/>
                </a:cxn>
              </a:cxnLst>
              <a:rect l="0" t="0" r="r" b="b"/>
              <a:pathLst>
                <a:path w="2394" h="1054">
                  <a:moveTo>
                    <a:pt x="1197" y="0"/>
                  </a:moveTo>
                  <a:lnTo>
                    <a:pt x="0" y="527"/>
                  </a:lnTo>
                  <a:lnTo>
                    <a:pt x="1197" y="1054"/>
                  </a:lnTo>
                  <a:lnTo>
                    <a:pt x="2394" y="527"/>
                  </a:lnTo>
                  <a:lnTo>
                    <a:pt x="1197" y="0"/>
                  </a:lnTo>
                  <a:close/>
                </a:path>
              </a:pathLst>
            </a:custGeom>
            <a:ln w="3175">
              <a:solidFill>
                <a:srgbClr val="4CC8F4"/>
              </a:solidFill>
              <a:prstDash val="lgDash"/>
              <a:round/>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8" name="Freeform 27">
              <a:extLst>
                <a:ext uri="{FF2B5EF4-FFF2-40B4-BE49-F238E27FC236}">
                  <a16:creationId xmlns:a16="http://schemas.microsoft.com/office/drawing/2014/main" id="{76954B4A-25A2-4D9F-9235-8ACCB09B2106}"/>
                </a:ext>
              </a:extLst>
            </p:cNvPr>
            <p:cNvSpPr>
              <a:spLocks/>
            </p:cNvSpPr>
            <p:nvPr/>
          </p:nvSpPr>
          <p:spPr bwMode="auto">
            <a:xfrm>
              <a:off x="1303980" y="2896970"/>
              <a:ext cx="1682217" cy="1020291"/>
            </a:xfrm>
            <a:custGeom>
              <a:avLst/>
              <a:gdLst>
                <a:gd name="T0" fmla="*/ 1197 w 1197"/>
                <a:gd name="T1" fmla="*/ 726 h 726"/>
                <a:gd name="T2" fmla="*/ 0 w 1197"/>
                <a:gd name="T3" fmla="*/ 198 h 726"/>
                <a:gd name="T4" fmla="*/ 0 w 1197"/>
                <a:gd name="T5" fmla="*/ 0 h 726"/>
                <a:gd name="T6" fmla="*/ 1197 w 1197"/>
                <a:gd name="T7" fmla="*/ 527 h 726"/>
                <a:gd name="T8" fmla="*/ 1197 w 1197"/>
                <a:gd name="T9" fmla="*/ 726 h 726"/>
              </a:gdLst>
              <a:ahLst/>
              <a:cxnLst>
                <a:cxn ang="0">
                  <a:pos x="T0" y="T1"/>
                </a:cxn>
                <a:cxn ang="0">
                  <a:pos x="T2" y="T3"/>
                </a:cxn>
                <a:cxn ang="0">
                  <a:pos x="T4" y="T5"/>
                </a:cxn>
                <a:cxn ang="0">
                  <a:pos x="T6" y="T7"/>
                </a:cxn>
                <a:cxn ang="0">
                  <a:pos x="T8" y="T9"/>
                </a:cxn>
              </a:cxnLst>
              <a:rect l="0" t="0" r="r" b="b"/>
              <a:pathLst>
                <a:path w="1197" h="726">
                  <a:moveTo>
                    <a:pt x="1197" y="726"/>
                  </a:moveTo>
                  <a:lnTo>
                    <a:pt x="0" y="198"/>
                  </a:lnTo>
                  <a:lnTo>
                    <a:pt x="0" y="0"/>
                  </a:lnTo>
                  <a:lnTo>
                    <a:pt x="1197" y="527"/>
                  </a:lnTo>
                  <a:lnTo>
                    <a:pt x="1197" y="726"/>
                  </a:lnTo>
                  <a:close/>
                </a:path>
              </a:pathLst>
            </a:custGeom>
            <a:ln w="3175">
              <a:solidFill>
                <a:srgbClr val="4CC8F4"/>
              </a:solidFill>
              <a:prstDash val="lgDash"/>
              <a:round/>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9" name="Freeform 28">
              <a:extLst>
                <a:ext uri="{FF2B5EF4-FFF2-40B4-BE49-F238E27FC236}">
                  <a16:creationId xmlns:a16="http://schemas.microsoft.com/office/drawing/2014/main" id="{37D6E59B-E24C-44AE-BE34-F16112A8EBE2}"/>
                </a:ext>
              </a:extLst>
            </p:cNvPr>
            <p:cNvSpPr>
              <a:spLocks/>
            </p:cNvSpPr>
            <p:nvPr/>
          </p:nvSpPr>
          <p:spPr bwMode="auto">
            <a:xfrm>
              <a:off x="2986197" y="2896970"/>
              <a:ext cx="1682217" cy="1020291"/>
            </a:xfrm>
            <a:custGeom>
              <a:avLst/>
              <a:gdLst>
                <a:gd name="T0" fmla="*/ 0 w 1197"/>
                <a:gd name="T1" fmla="*/ 726 h 726"/>
                <a:gd name="T2" fmla="*/ 1197 w 1197"/>
                <a:gd name="T3" fmla="*/ 198 h 726"/>
                <a:gd name="T4" fmla="*/ 1197 w 1197"/>
                <a:gd name="T5" fmla="*/ 0 h 726"/>
                <a:gd name="T6" fmla="*/ 0 w 1197"/>
                <a:gd name="T7" fmla="*/ 527 h 726"/>
                <a:gd name="T8" fmla="*/ 0 w 1197"/>
                <a:gd name="T9" fmla="*/ 726 h 726"/>
              </a:gdLst>
              <a:ahLst/>
              <a:cxnLst>
                <a:cxn ang="0">
                  <a:pos x="T0" y="T1"/>
                </a:cxn>
                <a:cxn ang="0">
                  <a:pos x="T2" y="T3"/>
                </a:cxn>
                <a:cxn ang="0">
                  <a:pos x="T4" y="T5"/>
                </a:cxn>
                <a:cxn ang="0">
                  <a:pos x="T6" y="T7"/>
                </a:cxn>
                <a:cxn ang="0">
                  <a:pos x="T8" y="T9"/>
                </a:cxn>
              </a:cxnLst>
              <a:rect l="0" t="0" r="r" b="b"/>
              <a:pathLst>
                <a:path w="1197" h="726">
                  <a:moveTo>
                    <a:pt x="0" y="726"/>
                  </a:moveTo>
                  <a:lnTo>
                    <a:pt x="1197" y="198"/>
                  </a:lnTo>
                  <a:lnTo>
                    <a:pt x="1197" y="0"/>
                  </a:lnTo>
                  <a:lnTo>
                    <a:pt x="0" y="527"/>
                  </a:lnTo>
                  <a:lnTo>
                    <a:pt x="0" y="726"/>
                  </a:lnTo>
                  <a:close/>
                </a:path>
              </a:pathLst>
            </a:custGeom>
            <a:ln w="3175">
              <a:solidFill>
                <a:srgbClr val="4CC8F4"/>
              </a:solidFill>
              <a:prstDash val="lgDash"/>
              <a:round/>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cxnSp>
        <p:nvCxnSpPr>
          <p:cNvPr id="30" name="Elbow Connector 9">
            <a:extLst>
              <a:ext uri="{FF2B5EF4-FFF2-40B4-BE49-F238E27FC236}">
                <a16:creationId xmlns:a16="http://schemas.microsoft.com/office/drawing/2014/main" id="{5B853A4B-4F9F-4E81-92E1-B246F913140F}"/>
              </a:ext>
            </a:extLst>
          </p:cNvPr>
          <p:cNvCxnSpPr>
            <a:cxnSpLocks/>
          </p:cNvCxnSpPr>
          <p:nvPr/>
        </p:nvCxnSpPr>
        <p:spPr>
          <a:xfrm rot="10800000">
            <a:off x="8336993" y="2696059"/>
            <a:ext cx="617995" cy="430507"/>
          </a:xfrm>
          <a:prstGeom prst="bentConnector3">
            <a:avLst>
              <a:gd name="adj1" fmla="val 50000"/>
            </a:avLst>
          </a:prstGeom>
          <a:noFill/>
          <a:ln w="3175" cap="flat" cmpd="sng" algn="ctr">
            <a:solidFill>
              <a:srgbClr val="5ECCF3">
                <a:lumMod val="75000"/>
              </a:srgbClr>
            </a:solidFill>
            <a:prstDash val="lgDash"/>
            <a:miter lim="800000"/>
            <a:headEnd type="oval"/>
            <a:tailEnd type="oval"/>
          </a:ln>
          <a:effectLst/>
        </p:spPr>
      </p:cxnSp>
      <p:sp>
        <p:nvSpPr>
          <p:cNvPr id="31" name="TextBox 30">
            <a:extLst>
              <a:ext uri="{FF2B5EF4-FFF2-40B4-BE49-F238E27FC236}">
                <a16:creationId xmlns:a16="http://schemas.microsoft.com/office/drawing/2014/main" id="{9C1E3860-5006-40D5-A0BB-C9D7C4228DC9}"/>
              </a:ext>
            </a:extLst>
          </p:cNvPr>
          <p:cNvSpPr txBox="1"/>
          <p:nvPr/>
        </p:nvSpPr>
        <p:spPr>
          <a:xfrm>
            <a:off x="7372949" y="6390341"/>
            <a:ext cx="964044" cy="276999"/>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C000"/>
                </a:solidFill>
                <a:effectLst/>
                <a:uLnTx/>
                <a:uFillTx/>
                <a:ea typeface="+mn-ea"/>
                <a:cs typeface="Segoe UI" panose="020B0502040204020203" pitchFamily="34" charset="0"/>
              </a:rPr>
              <a:t>Hosting</a:t>
            </a:r>
          </a:p>
        </p:txBody>
      </p:sp>
      <p:cxnSp>
        <p:nvCxnSpPr>
          <p:cNvPr id="32" name="Elbow Connector 9">
            <a:extLst>
              <a:ext uri="{FF2B5EF4-FFF2-40B4-BE49-F238E27FC236}">
                <a16:creationId xmlns:a16="http://schemas.microsoft.com/office/drawing/2014/main" id="{166CC2EA-8CC0-4DF0-8717-A0296E74340E}"/>
              </a:ext>
            </a:extLst>
          </p:cNvPr>
          <p:cNvCxnSpPr>
            <a:cxnSpLocks/>
          </p:cNvCxnSpPr>
          <p:nvPr/>
        </p:nvCxnSpPr>
        <p:spPr>
          <a:xfrm flipH="1">
            <a:off x="8336993" y="5558223"/>
            <a:ext cx="624645" cy="979496"/>
          </a:xfrm>
          <a:prstGeom prst="bentConnector3">
            <a:avLst>
              <a:gd name="adj1" fmla="val 55169"/>
            </a:avLst>
          </a:prstGeom>
          <a:noFill/>
          <a:ln w="3175" cap="flat" cmpd="sng" algn="ctr">
            <a:solidFill>
              <a:srgbClr val="FFC000"/>
            </a:solidFill>
            <a:prstDash val="lgDash"/>
            <a:miter lim="800000"/>
            <a:headEnd type="oval"/>
            <a:tailEnd type="oval"/>
          </a:ln>
          <a:effectLst/>
        </p:spPr>
      </p:cxnSp>
      <p:sp>
        <p:nvSpPr>
          <p:cNvPr id="33" name="TextBox 32">
            <a:extLst>
              <a:ext uri="{FF2B5EF4-FFF2-40B4-BE49-F238E27FC236}">
                <a16:creationId xmlns:a16="http://schemas.microsoft.com/office/drawing/2014/main" id="{039CE6F6-F0C0-4FA5-8B16-D89E27E76FF5}"/>
              </a:ext>
            </a:extLst>
          </p:cNvPr>
          <p:cNvSpPr txBox="1"/>
          <p:nvPr/>
        </p:nvSpPr>
        <p:spPr>
          <a:xfrm>
            <a:off x="6393211" y="2078817"/>
            <a:ext cx="1948420" cy="830997"/>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i="1" u="none" strike="noStrike" kern="1200" cap="none" spc="0" normalizeH="0" baseline="0" noProof="0" dirty="0">
                <a:ln>
                  <a:noFill/>
                </a:ln>
                <a:solidFill>
                  <a:srgbClr val="5ECCF3"/>
                </a:solidFill>
                <a:effectLst/>
                <a:uLnTx/>
                <a:uFillTx/>
                <a:ea typeface="+mn-ea"/>
                <a:cs typeface="Segoe UI" panose="020B0502040204020203" pitchFamily="34" charset="0"/>
              </a:rPr>
              <a:t>Adaptive shared citizen-centric e-gov. services</a:t>
            </a:r>
            <a:r>
              <a:rPr kumimoji="0" lang="en-US" sz="1200" b="0" i="1" u="none" strike="noStrike" kern="1200" cap="none" spc="0" normalizeH="0" baseline="0" noProof="0" dirty="0">
                <a:ln>
                  <a:noFill/>
                </a:ln>
                <a:solidFill>
                  <a:srgbClr val="5ECCF3"/>
                </a:solidFill>
                <a:effectLst/>
                <a:uLnTx/>
                <a:uFillTx/>
                <a:ea typeface="+mn-ea"/>
                <a:cs typeface="Segoe UI" panose="020B0502040204020203" pitchFamily="34" charset="0"/>
              </a:rPr>
              <a:t> facilitated by a service-oriented architecture</a:t>
            </a:r>
          </a:p>
        </p:txBody>
      </p:sp>
      <p:sp>
        <p:nvSpPr>
          <p:cNvPr id="38" name="TextBox 37">
            <a:extLst>
              <a:ext uri="{FF2B5EF4-FFF2-40B4-BE49-F238E27FC236}">
                <a16:creationId xmlns:a16="http://schemas.microsoft.com/office/drawing/2014/main" id="{E8D3CE0D-AF73-4CF7-93FB-79511FCCCBA6}"/>
              </a:ext>
            </a:extLst>
          </p:cNvPr>
          <p:cNvSpPr txBox="1"/>
          <p:nvPr/>
        </p:nvSpPr>
        <p:spPr>
          <a:xfrm flipH="1">
            <a:off x="4022386" y="4086774"/>
            <a:ext cx="3624995" cy="738664"/>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DCEAF"/>
                </a:solidFill>
                <a:effectLst/>
                <a:uLnTx/>
                <a:uFillTx/>
                <a:ea typeface="+mn-ea"/>
                <a:cs typeface="Segoe UI" panose="020B0502040204020203" pitchFamily="34" charset="0"/>
              </a:rPr>
              <a:t>Common Applications </a:t>
            </a:r>
            <a:r>
              <a:rPr lang="en-US" sz="1400" b="0" i="1" dirty="0">
                <a:solidFill>
                  <a:srgbClr val="5DCEAF"/>
                </a:solidFill>
                <a:cs typeface="Segoe UI" panose="020B0502040204020203" pitchFamily="34" charset="0"/>
              </a:rPr>
              <a:t>Block</a:t>
            </a:r>
            <a:r>
              <a:rPr kumimoji="0" lang="en-US" sz="1400" b="0" i="1" u="none" strike="noStrike" kern="1200" cap="none" spc="0" normalizeH="0" baseline="0" noProof="0" dirty="0">
                <a:ln>
                  <a:noFill/>
                </a:ln>
                <a:solidFill>
                  <a:srgbClr val="5DCEAF"/>
                </a:solidFill>
                <a:effectLst/>
                <a:uLnTx/>
                <a:uFillTx/>
                <a:ea typeface="+mn-ea"/>
                <a:cs typeface="Segoe UI" panose="020B0502040204020203" pitchFamily="34" charset="0"/>
              </a:rPr>
              <a:t>s</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1400" b="0" dirty="0">
                <a:solidFill>
                  <a:srgbClr val="5DCEAF"/>
                </a:solidFill>
                <a:cs typeface="Segoe UI" panose="020B0502040204020203" pitchFamily="34" charset="0"/>
              </a:rPr>
              <a:t>e-Learning, e-Marketplace, Business Intelligence / Analytics, Workflow, etc.</a:t>
            </a:r>
          </a:p>
        </p:txBody>
      </p:sp>
      <p:sp>
        <p:nvSpPr>
          <p:cNvPr id="39" name="TextBox 38">
            <a:extLst>
              <a:ext uri="{FF2B5EF4-FFF2-40B4-BE49-F238E27FC236}">
                <a16:creationId xmlns:a16="http://schemas.microsoft.com/office/drawing/2014/main" id="{4D37A8E8-9489-464B-9F4B-6EF22E83AF4D}"/>
              </a:ext>
            </a:extLst>
          </p:cNvPr>
          <p:cNvSpPr txBox="1"/>
          <p:nvPr/>
        </p:nvSpPr>
        <p:spPr>
          <a:xfrm flipH="1">
            <a:off x="4121172" y="4927006"/>
            <a:ext cx="3544979" cy="1061829"/>
          </a:xfrm>
          <a:prstGeom prst="rect">
            <a:avLst/>
          </a:prstGeom>
          <a:noFill/>
        </p:spPr>
        <p:txBody>
          <a:bodyPr wrap="square" rtlCol="0" anchor="t">
            <a:spAutoFit/>
          </a:bodyPr>
          <a:lstStyle/>
          <a:p>
            <a:pPr lvl="0" algn="r">
              <a:lnSpc>
                <a:spcPct val="100000"/>
              </a:lnSpc>
              <a:spcBef>
                <a:spcPts val="0"/>
              </a:spcBef>
              <a:defRPr/>
            </a:pPr>
            <a:r>
              <a:rPr lang="en-US" sz="1400" dirty="0">
                <a:solidFill>
                  <a:srgbClr val="FF0000"/>
                </a:solidFill>
                <a:cs typeface="Segoe UI" panose="020B0502040204020203" pitchFamily="34" charset="0"/>
              </a:rPr>
              <a:t>Foundational </a:t>
            </a:r>
            <a:r>
              <a:rPr lang="en-US" sz="1400" b="0" i="1" dirty="0">
                <a:solidFill>
                  <a:srgbClr val="FF0000"/>
                </a:solidFill>
                <a:cs typeface="Segoe UI" panose="020B0502040204020203" pitchFamily="34" charset="0"/>
              </a:rPr>
              <a:t>Blocks**</a:t>
            </a:r>
            <a:r>
              <a:rPr lang="en-US" sz="1400" dirty="0">
                <a:solidFill>
                  <a:srgbClr val="FF0000"/>
                </a:solidFill>
                <a:cs typeface="Segoe UI" panose="020B0502040204020203" pitchFamily="34" charset="0"/>
              </a:rPr>
              <a:t> </a:t>
            </a:r>
            <a:r>
              <a:rPr lang="en-US" sz="1400" b="0" dirty="0">
                <a:solidFill>
                  <a:srgbClr val="FF0000"/>
                </a:solidFill>
                <a:cs typeface="Segoe UI" panose="020B0502040204020203" pitchFamily="34" charset="0"/>
              </a:rPr>
              <a:t>Identity/Authentication, Security, Consent, Payment, Registration, Messaging, etc.</a:t>
            </a:r>
            <a:br>
              <a:rPr lang="en-US" sz="1400" b="0" dirty="0">
                <a:solidFill>
                  <a:srgbClr val="FF0000"/>
                </a:solidFill>
                <a:cs typeface="Segoe UI" panose="020B0502040204020203" pitchFamily="34" charset="0"/>
              </a:rPr>
            </a:br>
            <a:r>
              <a:rPr lang="en-US" sz="1050" b="0" i="1" dirty="0">
                <a:solidFill>
                  <a:srgbClr val="FF0000"/>
                </a:solidFill>
                <a:cs typeface="Segoe UI" panose="020B0502040204020203" pitchFamily="34" charset="0"/>
              </a:rPr>
              <a:t>** Digital Public Infrastructure (DPIs) considered part of this foundational layer</a:t>
            </a:r>
          </a:p>
        </p:txBody>
      </p:sp>
      <p:cxnSp>
        <p:nvCxnSpPr>
          <p:cNvPr id="41" name="Elbow Connector 118">
            <a:extLst>
              <a:ext uri="{FF2B5EF4-FFF2-40B4-BE49-F238E27FC236}">
                <a16:creationId xmlns:a16="http://schemas.microsoft.com/office/drawing/2014/main" id="{C77447EA-5B74-404B-BBC2-3FC4021AE27D}"/>
              </a:ext>
            </a:extLst>
          </p:cNvPr>
          <p:cNvCxnSpPr>
            <a:cxnSpLocks/>
            <a:stCxn id="39" idx="1"/>
          </p:cNvCxnSpPr>
          <p:nvPr/>
        </p:nvCxnSpPr>
        <p:spPr>
          <a:xfrm flipV="1">
            <a:off x="7666151" y="5066271"/>
            <a:ext cx="1310967" cy="391650"/>
          </a:xfrm>
          <a:prstGeom prst="bentConnector3">
            <a:avLst/>
          </a:prstGeom>
          <a:ln w="12700">
            <a:headEnd type="oval"/>
            <a:tailEnd type="oval"/>
          </a:ln>
        </p:spPr>
        <p:style>
          <a:lnRef idx="1">
            <a:schemeClr val="accent5"/>
          </a:lnRef>
          <a:fillRef idx="0">
            <a:schemeClr val="accent5"/>
          </a:fillRef>
          <a:effectRef idx="0">
            <a:schemeClr val="accent5"/>
          </a:effectRef>
          <a:fontRef idx="minor">
            <a:schemeClr val="tx1"/>
          </a:fontRef>
        </p:style>
      </p:cxnSp>
      <p:sp>
        <p:nvSpPr>
          <p:cNvPr id="42" name="TextBox 41">
            <a:extLst>
              <a:ext uri="{FF2B5EF4-FFF2-40B4-BE49-F238E27FC236}">
                <a16:creationId xmlns:a16="http://schemas.microsoft.com/office/drawing/2014/main" id="{A58D2A88-EC00-4027-B6A3-2F681E60A119}"/>
              </a:ext>
            </a:extLst>
          </p:cNvPr>
          <p:cNvSpPr txBox="1"/>
          <p:nvPr/>
        </p:nvSpPr>
        <p:spPr>
          <a:xfrm flipH="1">
            <a:off x="5536733" y="3296749"/>
            <a:ext cx="2114665" cy="738664"/>
          </a:xfrm>
          <a:prstGeom prst="rect">
            <a:avLst/>
          </a:prstGeom>
          <a:noFill/>
        </p:spPr>
        <p:txBody>
          <a:bodyPr wrap="square" rtlCol="0" anchor="b">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538E2"/>
                </a:solidFill>
                <a:effectLst/>
                <a:uLnTx/>
                <a:uFillTx/>
                <a:ea typeface="+mn-ea"/>
                <a:cs typeface="Segoe UI" panose="020B0502040204020203" pitchFamily="34" charset="0"/>
              </a:rPr>
              <a:t>Mediation middleware</a:t>
            </a:r>
          </a:p>
          <a:p>
            <a:pPr algn="r">
              <a:lnSpc>
                <a:spcPct val="100000"/>
              </a:lnSpc>
              <a:spcBef>
                <a:spcPts val="0"/>
              </a:spcBef>
              <a:defRPr/>
            </a:pPr>
            <a:r>
              <a:rPr lang="en-US" sz="1400" b="0" dirty="0">
                <a:solidFill>
                  <a:srgbClr val="0538E2"/>
                </a:solidFill>
                <a:cs typeface="Segoe UI Semibold" panose="020B0702040204020203" pitchFamily="34" charset="0"/>
              </a:rPr>
              <a:t>Open API Gateway, secure data exchange</a:t>
            </a:r>
          </a:p>
        </p:txBody>
      </p:sp>
      <p:cxnSp>
        <p:nvCxnSpPr>
          <p:cNvPr id="43" name="Elbow Connector 117">
            <a:extLst>
              <a:ext uri="{FF2B5EF4-FFF2-40B4-BE49-F238E27FC236}">
                <a16:creationId xmlns:a16="http://schemas.microsoft.com/office/drawing/2014/main" id="{301B0B2D-F146-4B21-8E01-F823BC9CDEC6}"/>
              </a:ext>
            </a:extLst>
          </p:cNvPr>
          <p:cNvCxnSpPr>
            <a:cxnSpLocks/>
          </p:cNvCxnSpPr>
          <p:nvPr/>
        </p:nvCxnSpPr>
        <p:spPr>
          <a:xfrm>
            <a:off x="7651863" y="3659743"/>
            <a:ext cx="1302954" cy="198931"/>
          </a:xfrm>
          <a:prstGeom prst="bentConnector3">
            <a:avLst/>
          </a:prstGeom>
          <a:ln>
            <a:headEnd type="oval"/>
            <a:tailEnd type="oval"/>
          </a:ln>
        </p:spPr>
        <p:style>
          <a:lnRef idx="3">
            <a:schemeClr val="accent3"/>
          </a:lnRef>
          <a:fillRef idx="0">
            <a:schemeClr val="accent3"/>
          </a:fillRef>
          <a:effectRef idx="2">
            <a:schemeClr val="accent3"/>
          </a:effectRef>
          <a:fontRef idx="minor">
            <a:schemeClr val="tx1"/>
          </a:fontRef>
        </p:style>
      </p:cxnSp>
      <p:cxnSp>
        <p:nvCxnSpPr>
          <p:cNvPr id="61" name="Straight Arrow Connector 60">
            <a:extLst>
              <a:ext uri="{FF2B5EF4-FFF2-40B4-BE49-F238E27FC236}">
                <a16:creationId xmlns:a16="http://schemas.microsoft.com/office/drawing/2014/main" id="{FEA851DE-2C0F-4336-89AB-53ACC9C06D1B}"/>
              </a:ext>
            </a:extLst>
          </p:cNvPr>
          <p:cNvCxnSpPr/>
          <p:nvPr/>
        </p:nvCxnSpPr>
        <p:spPr>
          <a:xfrm flipH="1">
            <a:off x="7635499" y="4455577"/>
            <a:ext cx="1341619" cy="0"/>
          </a:xfrm>
          <a:prstGeom prst="straightConnector1">
            <a:avLst/>
          </a:prstGeom>
          <a:noFill/>
          <a:ln w="12700" cap="flat" cmpd="sng" algn="ctr">
            <a:solidFill>
              <a:srgbClr val="5DCEAF"/>
            </a:solidFill>
            <a:prstDash val="solid"/>
            <a:miter lim="800000"/>
            <a:headEnd type="oval"/>
            <a:tailEnd type="oval"/>
          </a:ln>
          <a:effectLst/>
        </p:spPr>
      </p:cxnSp>
      <p:pic>
        <p:nvPicPr>
          <p:cNvPr id="90" name="Graphic 89" descr="Graduation cap">
            <a:extLst>
              <a:ext uri="{FF2B5EF4-FFF2-40B4-BE49-F238E27FC236}">
                <a16:creationId xmlns:a16="http://schemas.microsoft.com/office/drawing/2014/main" id="{6F62FA2F-A71A-438E-85B5-A6FC65C3D2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43937" y="2959019"/>
            <a:ext cx="531510" cy="531510"/>
          </a:xfrm>
          <a:prstGeom prst="rect">
            <a:avLst/>
          </a:prstGeom>
          <a:effectLst/>
          <a:scene3d>
            <a:camera prst="perspectiveRelaxed"/>
            <a:lightRig rig="threePt" dir="t"/>
          </a:scene3d>
        </p:spPr>
      </p:pic>
      <p:pic>
        <p:nvPicPr>
          <p:cNvPr id="95" name="Graphic 94" descr="Medical">
            <a:extLst>
              <a:ext uri="{FF2B5EF4-FFF2-40B4-BE49-F238E27FC236}">
                <a16:creationId xmlns:a16="http://schemas.microsoft.com/office/drawing/2014/main" id="{740ECB9A-7158-4768-B9D8-A1B06F4765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48114" y="2537758"/>
            <a:ext cx="531510" cy="531510"/>
          </a:xfrm>
          <a:prstGeom prst="rect">
            <a:avLst/>
          </a:prstGeom>
          <a:effectLst/>
          <a:scene3d>
            <a:camera prst="perspectiveRelaxed"/>
            <a:lightRig rig="threePt" dir="t"/>
          </a:scene3d>
        </p:spPr>
      </p:pic>
      <p:pic>
        <p:nvPicPr>
          <p:cNvPr id="96" name="Graphic 95" descr="Farmer">
            <a:extLst>
              <a:ext uri="{FF2B5EF4-FFF2-40B4-BE49-F238E27FC236}">
                <a16:creationId xmlns:a16="http://schemas.microsoft.com/office/drawing/2014/main" id="{708AD2B9-4EA8-4089-B929-C592F3F718F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60053" y="2712837"/>
            <a:ext cx="531510" cy="531510"/>
          </a:xfrm>
          <a:prstGeom prst="rect">
            <a:avLst/>
          </a:prstGeom>
          <a:effectLst/>
          <a:scene3d>
            <a:camera prst="perspectiveRelaxed"/>
            <a:lightRig rig="threePt" dir="t"/>
          </a:scene3d>
        </p:spPr>
      </p:pic>
      <p:grpSp>
        <p:nvGrpSpPr>
          <p:cNvPr id="103" name="Group 102">
            <a:extLst>
              <a:ext uri="{FF2B5EF4-FFF2-40B4-BE49-F238E27FC236}">
                <a16:creationId xmlns:a16="http://schemas.microsoft.com/office/drawing/2014/main" id="{37E8486A-FD12-4742-9B2D-22C760E1C72D}"/>
              </a:ext>
            </a:extLst>
          </p:cNvPr>
          <p:cNvGrpSpPr/>
          <p:nvPr/>
        </p:nvGrpSpPr>
        <p:grpSpPr>
          <a:xfrm>
            <a:off x="1492395" y="3126565"/>
            <a:ext cx="6455142" cy="3074483"/>
            <a:chOff x="943947" y="3037110"/>
            <a:chExt cx="6455142" cy="2610789"/>
          </a:xfrm>
        </p:grpSpPr>
        <p:sp>
          <p:nvSpPr>
            <p:cNvPr id="53" name="TextBox 52">
              <a:extLst>
                <a:ext uri="{FF2B5EF4-FFF2-40B4-BE49-F238E27FC236}">
                  <a16:creationId xmlns:a16="http://schemas.microsoft.com/office/drawing/2014/main" id="{BF35987C-7870-4E3B-945C-F2598D4782F9}"/>
                </a:ext>
              </a:extLst>
            </p:cNvPr>
            <p:cNvSpPr txBox="1"/>
            <p:nvPr/>
          </p:nvSpPr>
          <p:spPr>
            <a:xfrm>
              <a:off x="943947" y="3498249"/>
              <a:ext cx="2510786" cy="1459029"/>
            </a:xfrm>
            <a:prstGeom prst="rect">
              <a:avLst/>
            </a:prstGeom>
            <a:noFill/>
            <a:ln>
              <a:noFill/>
            </a:ln>
          </p:spPr>
          <p:txBody>
            <a:bodyPr wrap="square" lIns="91440" tIns="45720" rIns="91440" bIns="45720" rtlCol="0" anchor="t">
              <a:spAutoFit/>
            </a:bodyPr>
            <a:lstStyle/>
            <a:p>
              <a:pPr algn="r"/>
              <a:r>
                <a:rPr lang="en-US" sz="1400" b="0" dirty="0">
                  <a:solidFill>
                    <a:srgbClr val="0D0461"/>
                  </a:solidFill>
                  <a:latin typeface="Arial"/>
                  <a:cs typeface="Arial"/>
                </a:rPr>
                <a:t>Instead of creating unique and disparate solutions, use a common reusable stack of </a:t>
              </a:r>
              <a:r>
                <a:rPr lang="en-US" sz="1400" b="0" i="1" dirty="0">
                  <a:solidFill>
                    <a:srgbClr val="0D0461"/>
                  </a:solidFill>
                  <a:latin typeface="Arial"/>
                  <a:cs typeface="Arial"/>
                </a:rPr>
                <a:t>Building Blocks</a:t>
              </a:r>
              <a:r>
                <a:rPr lang="en-US" sz="1400" b="0" dirty="0">
                  <a:solidFill>
                    <a:srgbClr val="0D0461"/>
                  </a:solidFill>
                  <a:latin typeface="Arial"/>
                  <a:cs typeface="Arial"/>
                </a:rPr>
                <a:t> to form the core platform engine and contextualize various e-gov. services on top.</a:t>
              </a:r>
              <a:endParaRPr lang="en-US" sz="1400" b="0" dirty="0">
                <a:solidFill>
                  <a:srgbClr val="0D0461"/>
                </a:solidFill>
                <a:cs typeface="Arial"/>
              </a:endParaRPr>
            </a:p>
          </p:txBody>
        </p:sp>
        <p:sp>
          <p:nvSpPr>
            <p:cNvPr id="102" name="Rectangle 101">
              <a:extLst>
                <a:ext uri="{FF2B5EF4-FFF2-40B4-BE49-F238E27FC236}">
                  <a16:creationId xmlns:a16="http://schemas.microsoft.com/office/drawing/2014/main" id="{49072F3F-9C2C-44F4-9B6D-AC0A4029CCF8}"/>
                </a:ext>
              </a:extLst>
            </p:cNvPr>
            <p:cNvSpPr/>
            <p:nvPr/>
          </p:nvSpPr>
          <p:spPr>
            <a:xfrm>
              <a:off x="964250" y="3037110"/>
              <a:ext cx="6434839" cy="2610789"/>
            </a:xfrm>
            <a:custGeom>
              <a:avLst/>
              <a:gdLst>
                <a:gd name="connsiteX0" fmla="*/ 0 w 6434839"/>
                <a:gd name="connsiteY0" fmla="*/ 0 h 2610789"/>
                <a:gd name="connsiteX1" fmla="*/ 391940 w 6434839"/>
                <a:gd name="connsiteY1" fmla="*/ 0 h 2610789"/>
                <a:gd name="connsiteX2" fmla="*/ 783880 w 6434839"/>
                <a:gd name="connsiteY2" fmla="*/ 0 h 2610789"/>
                <a:gd name="connsiteX3" fmla="*/ 1497563 w 6434839"/>
                <a:gd name="connsiteY3" fmla="*/ 0 h 2610789"/>
                <a:gd name="connsiteX4" fmla="*/ 2082548 w 6434839"/>
                <a:gd name="connsiteY4" fmla="*/ 0 h 2610789"/>
                <a:gd name="connsiteX5" fmla="*/ 2796230 w 6434839"/>
                <a:gd name="connsiteY5" fmla="*/ 0 h 2610789"/>
                <a:gd name="connsiteX6" fmla="*/ 3252519 w 6434839"/>
                <a:gd name="connsiteY6" fmla="*/ 0 h 2610789"/>
                <a:gd name="connsiteX7" fmla="*/ 3708807 w 6434839"/>
                <a:gd name="connsiteY7" fmla="*/ 0 h 2610789"/>
                <a:gd name="connsiteX8" fmla="*/ 4422489 w 6434839"/>
                <a:gd name="connsiteY8" fmla="*/ 0 h 2610789"/>
                <a:gd name="connsiteX9" fmla="*/ 5071823 w 6434839"/>
                <a:gd name="connsiteY9" fmla="*/ 0 h 2610789"/>
                <a:gd name="connsiteX10" fmla="*/ 5721157 w 6434839"/>
                <a:gd name="connsiteY10" fmla="*/ 0 h 2610789"/>
                <a:gd name="connsiteX11" fmla="*/ 6434839 w 6434839"/>
                <a:gd name="connsiteY11" fmla="*/ 0 h 2610789"/>
                <a:gd name="connsiteX12" fmla="*/ 6434839 w 6434839"/>
                <a:gd name="connsiteY12" fmla="*/ 522158 h 2610789"/>
                <a:gd name="connsiteX13" fmla="*/ 6434839 w 6434839"/>
                <a:gd name="connsiteY13" fmla="*/ 965992 h 2610789"/>
                <a:gd name="connsiteX14" fmla="*/ 6434839 w 6434839"/>
                <a:gd name="connsiteY14" fmla="*/ 1540366 h 2610789"/>
                <a:gd name="connsiteX15" fmla="*/ 6434839 w 6434839"/>
                <a:gd name="connsiteY15" fmla="*/ 1984200 h 2610789"/>
                <a:gd name="connsiteX16" fmla="*/ 6434839 w 6434839"/>
                <a:gd name="connsiteY16" fmla="*/ 2610789 h 2610789"/>
                <a:gd name="connsiteX17" fmla="*/ 6042899 w 6434839"/>
                <a:gd name="connsiteY17" fmla="*/ 2610789 h 2610789"/>
                <a:gd name="connsiteX18" fmla="*/ 5586610 w 6434839"/>
                <a:gd name="connsiteY18" fmla="*/ 2610789 h 2610789"/>
                <a:gd name="connsiteX19" fmla="*/ 4937276 w 6434839"/>
                <a:gd name="connsiteY19" fmla="*/ 2610789 h 2610789"/>
                <a:gd name="connsiteX20" fmla="*/ 4223594 w 6434839"/>
                <a:gd name="connsiteY20" fmla="*/ 2610789 h 2610789"/>
                <a:gd name="connsiteX21" fmla="*/ 3767306 w 6434839"/>
                <a:gd name="connsiteY21" fmla="*/ 2610789 h 2610789"/>
                <a:gd name="connsiteX22" fmla="*/ 3246669 w 6434839"/>
                <a:gd name="connsiteY22" fmla="*/ 2610789 h 2610789"/>
                <a:gd name="connsiteX23" fmla="*/ 2790380 w 6434839"/>
                <a:gd name="connsiteY23" fmla="*/ 2610789 h 2610789"/>
                <a:gd name="connsiteX24" fmla="*/ 2141046 w 6434839"/>
                <a:gd name="connsiteY24" fmla="*/ 2610789 h 2610789"/>
                <a:gd name="connsiteX25" fmla="*/ 1620409 w 6434839"/>
                <a:gd name="connsiteY25" fmla="*/ 2610789 h 2610789"/>
                <a:gd name="connsiteX26" fmla="*/ 1099772 w 6434839"/>
                <a:gd name="connsiteY26" fmla="*/ 2610789 h 2610789"/>
                <a:gd name="connsiteX27" fmla="*/ 579136 w 6434839"/>
                <a:gd name="connsiteY27" fmla="*/ 2610789 h 2610789"/>
                <a:gd name="connsiteX28" fmla="*/ 0 w 6434839"/>
                <a:gd name="connsiteY28" fmla="*/ 2610789 h 2610789"/>
                <a:gd name="connsiteX29" fmla="*/ 0 w 6434839"/>
                <a:gd name="connsiteY29" fmla="*/ 2088631 h 2610789"/>
                <a:gd name="connsiteX30" fmla="*/ 0 w 6434839"/>
                <a:gd name="connsiteY30" fmla="*/ 1566473 h 2610789"/>
                <a:gd name="connsiteX31" fmla="*/ 0 w 6434839"/>
                <a:gd name="connsiteY31" fmla="*/ 992100 h 2610789"/>
                <a:gd name="connsiteX32" fmla="*/ 0 w 6434839"/>
                <a:gd name="connsiteY32" fmla="*/ 0 h 2610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434839" h="2610789" extrusionOk="0">
                  <a:moveTo>
                    <a:pt x="0" y="0"/>
                  </a:moveTo>
                  <a:cubicBezTo>
                    <a:pt x="152438" y="-38921"/>
                    <a:pt x="255076" y="4053"/>
                    <a:pt x="391940" y="0"/>
                  </a:cubicBezTo>
                  <a:cubicBezTo>
                    <a:pt x="528804" y="-4053"/>
                    <a:pt x="637635" y="10215"/>
                    <a:pt x="783880" y="0"/>
                  </a:cubicBezTo>
                  <a:cubicBezTo>
                    <a:pt x="930125" y="-10215"/>
                    <a:pt x="1282771" y="77400"/>
                    <a:pt x="1497563" y="0"/>
                  </a:cubicBezTo>
                  <a:cubicBezTo>
                    <a:pt x="1712355" y="-77400"/>
                    <a:pt x="1835068" y="21285"/>
                    <a:pt x="2082548" y="0"/>
                  </a:cubicBezTo>
                  <a:cubicBezTo>
                    <a:pt x="2330029" y="-21285"/>
                    <a:pt x="2497734" y="73369"/>
                    <a:pt x="2796230" y="0"/>
                  </a:cubicBezTo>
                  <a:cubicBezTo>
                    <a:pt x="3094726" y="-73369"/>
                    <a:pt x="3043878" y="30274"/>
                    <a:pt x="3252519" y="0"/>
                  </a:cubicBezTo>
                  <a:cubicBezTo>
                    <a:pt x="3461160" y="-30274"/>
                    <a:pt x="3585421" y="26299"/>
                    <a:pt x="3708807" y="0"/>
                  </a:cubicBezTo>
                  <a:cubicBezTo>
                    <a:pt x="3832193" y="-26299"/>
                    <a:pt x="4214585" y="14571"/>
                    <a:pt x="4422489" y="0"/>
                  </a:cubicBezTo>
                  <a:cubicBezTo>
                    <a:pt x="4630393" y="-14571"/>
                    <a:pt x="4931862" y="6082"/>
                    <a:pt x="5071823" y="0"/>
                  </a:cubicBezTo>
                  <a:cubicBezTo>
                    <a:pt x="5211784" y="-6082"/>
                    <a:pt x="5445489" y="70886"/>
                    <a:pt x="5721157" y="0"/>
                  </a:cubicBezTo>
                  <a:cubicBezTo>
                    <a:pt x="5996825" y="-70886"/>
                    <a:pt x="6163137" y="55576"/>
                    <a:pt x="6434839" y="0"/>
                  </a:cubicBezTo>
                  <a:cubicBezTo>
                    <a:pt x="6468714" y="206619"/>
                    <a:pt x="6401236" y="273330"/>
                    <a:pt x="6434839" y="522158"/>
                  </a:cubicBezTo>
                  <a:cubicBezTo>
                    <a:pt x="6468442" y="770986"/>
                    <a:pt x="6410590" y="824823"/>
                    <a:pt x="6434839" y="965992"/>
                  </a:cubicBezTo>
                  <a:cubicBezTo>
                    <a:pt x="6459088" y="1107161"/>
                    <a:pt x="6398137" y="1415903"/>
                    <a:pt x="6434839" y="1540366"/>
                  </a:cubicBezTo>
                  <a:cubicBezTo>
                    <a:pt x="6471541" y="1664829"/>
                    <a:pt x="6429905" y="1790872"/>
                    <a:pt x="6434839" y="1984200"/>
                  </a:cubicBezTo>
                  <a:cubicBezTo>
                    <a:pt x="6439773" y="2177528"/>
                    <a:pt x="6363203" y="2438206"/>
                    <a:pt x="6434839" y="2610789"/>
                  </a:cubicBezTo>
                  <a:cubicBezTo>
                    <a:pt x="6258913" y="2614139"/>
                    <a:pt x="6210266" y="2574644"/>
                    <a:pt x="6042899" y="2610789"/>
                  </a:cubicBezTo>
                  <a:cubicBezTo>
                    <a:pt x="5875532" y="2646934"/>
                    <a:pt x="5789686" y="2567333"/>
                    <a:pt x="5586610" y="2610789"/>
                  </a:cubicBezTo>
                  <a:cubicBezTo>
                    <a:pt x="5383534" y="2654245"/>
                    <a:pt x="5080755" y="2594049"/>
                    <a:pt x="4937276" y="2610789"/>
                  </a:cubicBezTo>
                  <a:cubicBezTo>
                    <a:pt x="4793797" y="2627529"/>
                    <a:pt x="4470534" y="2559139"/>
                    <a:pt x="4223594" y="2610789"/>
                  </a:cubicBezTo>
                  <a:cubicBezTo>
                    <a:pt x="3976654" y="2662439"/>
                    <a:pt x="3985313" y="2597015"/>
                    <a:pt x="3767306" y="2610789"/>
                  </a:cubicBezTo>
                  <a:cubicBezTo>
                    <a:pt x="3549299" y="2624563"/>
                    <a:pt x="3415509" y="2590082"/>
                    <a:pt x="3246669" y="2610789"/>
                  </a:cubicBezTo>
                  <a:cubicBezTo>
                    <a:pt x="3077829" y="2631496"/>
                    <a:pt x="2889552" y="2569744"/>
                    <a:pt x="2790380" y="2610789"/>
                  </a:cubicBezTo>
                  <a:cubicBezTo>
                    <a:pt x="2691208" y="2651834"/>
                    <a:pt x="2373258" y="2571485"/>
                    <a:pt x="2141046" y="2610789"/>
                  </a:cubicBezTo>
                  <a:cubicBezTo>
                    <a:pt x="1908834" y="2650093"/>
                    <a:pt x="1863410" y="2601204"/>
                    <a:pt x="1620409" y="2610789"/>
                  </a:cubicBezTo>
                  <a:cubicBezTo>
                    <a:pt x="1377408" y="2620374"/>
                    <a:pt x="1248586" y="2564289"/>
                    <a:pt x="1099772" y="2610789"/>
                  </a:cubicBezTo>
                  <a:cubicBezTo>
                    <a:pt x="950958" y="2657289"/>
                    <a:pt x="806786" y="2567471"/>
                    <a:pt x="579136" y="2610789"/>
                  </a:cubicBezTo>
                  <a:cubicBezTo>
                    <a:pt x="351486" y="2654107"/>
                    <a:pt x="119911" y="2579993"/>
                    <a:pt x="0" y="2610789"/>
                  </a:cubicBezTo>
                  <a:cubicBezTo>
                    <a:pt x="-37932" y="2504448"/>
                    <a:pt x="53431" y="2239084"/>
                    <a:pt x="0" y="2088631"/>
                  </a:cubicBezTo>
                  <a:cubicBezTo>
                    <a:pt x="-53431" y="1938178"/>
                    <a:pt x="6769" y="1740591"/>
                    <a:pt x="0" y="1566473"/>
                  </a:cubicBezTo>
                  <a:cubicBezTo>
                    <a:pt x="-6769" y="1392355"/>
                    <a:pt x="63157" y="1107066"/>
                    <a:pt x="0" y="992100"/>
                  </a:cubicBezTo>
                  <a:cubicBezTo>
                    <a:pt x="-63157" y="877134"/>
                    <a:pt x="95707" y="217984"/>
                    <a:pt x="0" y="0"/>
                  </a:cubicBezTo>
                  <a:close/>
                </a:path>
              </a:pathLst>
            </a:custGeom>
            <a:noFill/>
            <a:ln w="3175">
              <a:solidFill>
                <a:schemeClr val="tx1"/>
              </a:solidFill>
              <a:prstDash val="solid"/>
              <a:extLst>
                <a:ext uri="{C807C97D-BFC1-408E-A445-0C87EB9F89A2}">
                  <ask:lineSketchStyleProps xmlns:ask="http://schemas.microsoft.com/office/drawing/2018/sketchyshapes" sd="147248110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D0461"/>
                </a:solidFill>
              </a:endParaRPr>
            </a:p>
          </p:txBody>
        </p:sp>
      </p:grpSp>
      <p:pic>
        <p:nvPicPr>
          <p:cNvPr id="105" name="Graphic 104" descr="Contract">
            <a:extLst>
              <a:ext uri="{FF2B5EF4-FFF2-40B4-BE49-F238E27FC236}">
                <a16:creationId xmlns:a16="http://schemas.microsoft.com/office/drawing/2014/main" id="{298305EA-E1AA-4ACA-8FD4-0F082E3EAC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78504" y="2876135"/>
            <a:ext cx="550659" cy="550659"/>
          </a:xfrm>
          <a:prstGeom prst="rect">
            <a:avLst/>
          </a:prstGeom>
          <a:effectLst/>
          <a:scene3d>
            <a:camera prst="perspectiveRelaxed"/>
            <a:lightRig rig="threePt" dir="t"/>
          </a:scene3d>
        </p:spPr>
      </p:pic>
      <p:pic>
        <p:nvPicPr>
          <p:cNvPr id="110" name="Graphic 109" descr="Coins">
            <a:extLst>
              <a:ext uri="{FF2B5EF4-FFF2-40B4-BE49-F238E27FC236}">
                <a16:creationId xmlns:a16="http://schemas.microsoft.com/office/drawing/2014/main" id="{7825CE6D-B48C-41A6-8A62-EEC752D7BA5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39869" y="3130953"/>
            <a:ext cx="489942" cy="489942"/>
          </a:xfrm>
          <a:prstGeom prst="rect">
            <a:avLst/>
          </a:prstGeom>
          <a:effectLst/>
          <a:scene3d>
            <a:camera prst="perspectiveRelaxed"/>
            <a:lightRig rig="threePt" dir="t"/>
          </a:scene3d>
        </p:spPr>
      </p:pic>
      <p:pic>
        <p:nvPicPr>
          <p:cNvPr id="112" name="Graphic 111" descr="Home">
            <a:extLst>
              <a:ext uri="{FF2B5EF4-FFF2-40B4-BE49-F238E27FC236}">
                <a16:creationId xmlns:a16="http://schemas.microsoft.com/office/drawing/2014/main" id="{097DAA96-1A52-44F5-868F-96C14A40C6C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029522" y="2686492"/>
            <a:ext cx="521903" cy="521903"/>
          </a:xfrm>
          <a:prstGeom prst="rect">
            <a:avLst/>
          </a:prstGeom>
          <a:effectLst/>
          <a:scene3d>
            <a:camera prst="perspectiveRelaxed"/>
            <a:lightRig rig="threePt" dir="t"/>
          </a:scene3d>
        </p:spPr>
      </p:pic>
      <p:pic>
        <p:nvPicPr>
          <p:cNvPr id="114" name="Graphic 113" descr="Handshake">
            <a:extLst>
              <a:ext uri="{FF2B5EF4-FFF2-40B4-BE49-F238E27FC236}">
                <a16:creationId xmlns:a16="http://schemas.microsoft.com/office/drawing/2014/main" id="{651D4635-8DBA-41C4-A6C2-D9A1452F36C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545192" y="2482250"/>
            <a:ext cx="645482" cy="645482"/>
          </a:xfrm>
          <a:prstGeom prst="rect">
            <a:avLst/>
          </a:prstGeom>
          <a:effectLst/>
          <a:scene3d>
            <a:camera prst="perspectiveRelaxed"/>
            <a:lightRig rig="threePt" dir="t"/>
          </a:scene3d>
        </p:spPr>
      </p:pic>
      <p:pic>
        <p:nvPicPr>
          <p:cNvPr id="116" name="Graphic 115" descr="Box trolley">
            <a:extLst>
              <a:ext uri="{FF2B5EF4-FFF2-40B4-BE49-F238E27FC236}">
                <a16:creationId xmlns:a16="http://schemas.microsoft.com/office/drawing/2014/main" id="{1E315CFF-CA94-471E-91D2-558FCACE2FF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220674" y="2761494"/>
            <a:ext cx="473221" cy="473221"/>
          </a:xfrm>
          <a:prstGeom prst="rect">
            <a:avLst/>
          </a:prstGeom>
          <a:effectLst/>
          <a:scene3d>
            <a:camera prst="perspectiveRelaxed"/>
            <a:lightRig rig="threePt" dir="t"/>
          </a:scene3d>
        </p:spPr>
      </p:pic>
      <p:pic>
        <p:nvPicPr>
          <p:cNvPr id="118" name="Graphic 117" descr="Car">
            <a:extLst>
              <a:ext uri="{FF2B5EF4-FFF2-40B4-BE49-F238E27FC236}">
                <a16:creationId xmlns:a16="http://schemas.microsoft.com/office/drawing/2014/main" id="{00B87DC7-4E44-4537-B5D2-62CFEEEFA9B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000334" y="2276269"/>
            <a:ext cx="580428" cy="580428"/>
          </a:xfrm>
          <a:prstGeom prst="rect">
            <a:avLst/>
          </a:prstGeom>
          <a:effectLst/>
          <a:scene3d>
            <a:camera prst="perspectiveRelaxed"/>
            <a:lightRig rig="threePt" dir="t"/>
          </a:scene3d>
        </p:spPr>
      </p:pic>
      <p:sp>
        <p:nvSpPr>
          <p:cNvPr id="4" name="Slide Number Placeholder 3">
            <a:extLst>
              <a:ext uri="{FF2B5EF4-FFF2-40B4-BE49-F238E27FC236}">
                <a16:creationId xmlns:a16="http://schemas.microsoft.com/office/drawing/2014/main" id="{28759622-F0BE-47FD-94BA-105679D9FD52}"/>
              </a:ext>
            </a:extLst>
          </p:cNvPr>
          <p:cNvSpPr>
            <a:spLocks noGrp="1"/>
          </p:cNvSpPr>
          <p:nvPr>
            <p:ph type="sldNum" sz="quarter" idx="11"/>
          </p:nvPr>
        </p:nvSpPr>
        <p:spPr/>
        <p:txBody>
          <a:bodyPr/>
          <a:lstStyle/>
          <a:p>
            <a:fld id="{A56E1A0E-0F44-4930-B1C6-7F94F272BD83}" type="slidenum">
              <a:rPr lang="en-US" noProof="0" smtClean="0"/>
              <a:pPr/>
              <a:t>10</a:t>
            </a:fld>
            <a:endParaRPr lang="en-US" noProof="0"/>
          </a:p>
        </p:txBody>
      </p:sp>
    </p:spTree>
    <p:extLst>
      <p:ext uri="{BB962C8B-B14F-4D97-AF65-F5344CB8AC3E}">
        <p14:creationId xmlns:p14="http://schemas.microsoft.com/office/powerpoint/2010/main" val="2731312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CA49B4-BA01-4643-97C1-52F7E1317348}"/>
              </a:ext>
            </a:extLst>
          </p:cNvPr>
          <p:cNvSpPr>
            <a:spLocks noGrp="1"/>
          </p:cNvSpPr>
          <p:nvPr>
            <p:ph type="body" sz="quarter" idx="13"/>
          </p:nvPr>
        </p:nvSpPr>
        <p:spPr/>
        <p:style>
          <a:lnRef idx="2">
            <a:schemeClr val="accent3"/>
          </a:lnRef>
          <a:fillRef idx="1">
            <a:schemeClr val="lt1"/>
          </a:fillRef>
          <a:effectRef idx="0">
            <a:schemeClr val="accent3"/>
          </a:effectRef>
          <a:fontRef idx="minor">
            <a:schemeClr val="dk1"/>
          </a:fontRef>
        </p:style>
        <p:txBody>
          <a:bodyPr/>
          <a:lstStyle/>
          <a:p>
            <a:r>
              <a:rPr lang="en-US" dirty="0">
                <a:solidFill>
                  <a:srgbClr val="0D0461"/>
                </a:solidFill>
              </a:rPr>
              <a:t>Speed</a:t>
            </a:r>
          </a:p>
          <a:p>
            <a:pPr algn="l"/>
            <a:r>
              <a:rPr lang="en-US" b="0" dirty="0">
                <a:solidFill>
                  <a:srgbClr val="0D0461"/>
                </a:solidFill>
                <a:cs typeface="Arial" panose="020B0604020202020204" pitchFamily="34" charset="0"/>
              </a:rPr>
              <a:t>Increases speed of delivery by facilitating reuse of core service elements and redirecting resources towards improving citizen outcomes.</a:t>
            </a:r>
          </a:p>
          <a:p>
            <a:pPr algn="l"/>
            <a:endParaRPr lang="en-US" dirty="0">
              <a:solidFill>
                <a:srgbClr val="0D0461"/>
              </a:solidFill>
            </a:endParaRPr>
          </a:p>
        </p:txBody>
      </p:sp>
      <p:sp>
        <p:nvSpPr>
          <p:cNvPr id="3" name="Text Placeholder 2">
            <a:extLst>
              <a:ext uri="{FF2B5EF4-FFF2-40B4-BE49-F238E27FC236}">
                <a16:creationId xmlns:a16="http://schemas.microsoft.com/office/drawing/2014/main" id="{CD701DBA-C71E-4AC4-80C4-55A738EAC71A}"/>
              </a:ext>
            </a:extLst>
          </p:cNvPr>
          <p:cNvSpPr>
            <a:spLocks noGrp="1"/>
          </p:cNvSpPr>
          <p:nvPr>
            <p:ph type="body" sz="quarter" idx="15"/>
          </p:nvPr>
        </p:nvSpPr>
        <p:spPr/>
        <p:style>
          <a:lnRef idx="2">
            <a:schemeClr val="accent3"/>
          </a:lnRef>
          <a:fillRef idx="1">
            <a:schemeClr val="lt1"/>
          </a:fillRef>
          <a:effectRef idx="0">
            <a:schemeClr val="accent3"/>
          </a:effectRef>
          <a:fontRef idx="minor">
            <a:schemeClr val="dk1"/>
          </a:fontRef>
        </p:style>
        <p:txBody>
          <a:bodyPr/>
          <a:lstStyle/>
          <a:p>
            <a:r>
              <a:rPr lang="en-US" dirty="0">
                <a:solidFill>
                  <a:srgbClr val="0D0461"/>
                </a:solidFill>
              </a:rPr>
              <a:t>Cost-efficiency</a:t>
            </a:r>
          </a:p>
          <a:p>
            <a:pPr algn="l"/>
            <a:r>
              <a:rPr lang="en-US" b="0" dirty="0">
                <a:solidFill>
                  <a:srgbClr val="0D0461"/>
                </a:solidFill>
                <a:cs typeface="Arial" panose="020B0604020202020204" pitchFamily="34" charset="0"/>
              </a:rPr>
              <a:t>Provides common capabilities cross-departments / -agencies which avoids duplication of efforts, reduces cost to develop new e-gov. services.</a:t>
            </a:r>
          </a:p>
          <a:p>
            <a:endParaRPr lang="en-US" dirty="0">
              <a:solidFill>
                <a:srgbClr val="0D0461"/>
              </a:solidFill>
            </a:endParaRPr>
          </a:p>
        </p:txBody>
      </p:sp>
      <p:sp>
        <p:nvSpPr>
          <p:cNvPr id="4" name="Text Placeholder 3">
            <a:extLst>
              <a:ext uri="{FF2B5EF4-FFF2-40B4-BE49-F238E27FC236}">
                <a16:creationId xmlns:a16="http://schemas.microsoft.com/office/drawing/2014/main" id="{CAD769C9-2881-42C7-888E-65EB1D04CCE2}"/>
              </a:ext>
            </a:extLst>
          </p:cNvPr>
          <p:cNvSpPr>
            <a:spLocks noGrp="1"/>
          </p:cNvSpPr>
          <p:nvPr>
            <p:ph type="body" sz="quarter" idx="17"/>
          </p:nvPr>
        </p:nvSpPr>
        <p:spPr/>
        <p:style>
          <a:lnRef idx="2">
            <a:schemeClr val="accent3"/>
          </a:lnRef>
          <a:fillRef idx="1">
            <a:schemeClr val="lt1"/>
          </a:fillRef>
          <a:effectRef idx="0">
            <a:schemeClr val="accent3"/>
          </a:effectRef>
          <a:fontRef idx="minor">
            <a:schemeClr val="dk1"/>
          </a:fontRef>
        </p:style>
        <p:txBody>
          <a:bodyPr/>
          <a:lstStyle/>
          <a:p>
            <a:r>
              <a:rPr lang="en-US" dirty="0">
                <a:solidFill>
                  <a:srgbClr val="0D0461"/>
                </a:solidFill>
              </a:rPr>
              <a:t>Real economic return</a:t>
            </a:r>
          </a:p>
          <a:p>
            <a:pPr algn="l"/>
            <a:r>
              <a:rPr lang="en-US" b="0" dirty="0">
                <a:solidFill>
                  <a:srgbClr val="0D0461"/>
                </a:solidFill>
                <a:cs typeface="Arial" panose="020B0604020202020204" pitchFamily="34" charset="0"/>
              </a:rPr>
              <a:t>Provides socioeconomic ROI by enabling faster and closer connections from government to addressing needs of citizens and businesses.</a:t>
            </a:r>
          </a:p>
        </p:txBody>
      </p:sp>
      <p:sp>
        <p:nvSpPr>
          <p:cNvPr id="5" name="Text Placeholder 4">
            <a:extLst>
              <a:ext uri="{FF2B5EF4-FFF2-40B4-BE49-F238E27FC236}">
                <a16:creationId xmlns:a16="http://schemas.microsoft.com/office/drawing/2014/main" id="{7BA9EB98-9115-4A5B-802B-9B9DC57049C4}"/>
              </a:ext>
            </a:extLst>
          </p:cNvPr>
          <p:cNvSpPr>
            <a:spLocks noGrp="1"/>
          </p:cNvSpPr>
          <p:nvPr>
            <p:ph type="body" sz="quarter" idx="19"/>
          </p:nvPr>
        </p:nvSpPr>
        <p:spPr/>
        <p:style>
          <a:lnRef idx="2">
            <a:schemeClr val="accent3"/>
          </a:lnRef>
          <a:fillRef idx="1">
            <a:schemeClr val="lt1"/>
          </a:fillRef>
          <a:effectRef idx="0">
            <a:schemeClr val="accent3"/>
          </a:effectRef>
          <a:fontRef idx="minor">
            <a:schemeClr val="dk1"/>
          </a:fontRef>
        </p:style>
        <p:txBody>
          <a:bodyPr/>
          <a:lstStyle/>
          <a:p>
            <a:r>
              <a:rPr lang="en-US" dirty="0">
                <a:solidFill>
                  <a:srgbClr val="0D0461"/>
                </a:solidFill>
              </a:rPr>
              <a:t>ONE government</a:t>
            </a:r>
          </a:p>
          <a:p>
            <a:pPr algn="l"/>
            <a:r>
              <a:rPr lang="en-US" b="0" dirty="0">
                <a:solidFill>
                  <a:srgbClr val="0D0461"/>
                </a:solidFill>
                <a:cs typeface="Arial" panose="020B0604020202020204" pitchFamily="34" charset="0"/>
              </a:rPr>
              <a:t>Enables service delivery that links and invokes different parts of government, providing a connected, consistent and seamless user experience.</a:t>
            </a:r>
          </a:p>
        </p:txBody>
      </p:sp>
      <p:sp>
        <p:nvSpPr>
          <p:cNvPr id="6" name="Text Placeholder 5">
            <a:extLst>
              <a:ext uri="{FF2B5EF4-FFF2-40B4-BE49-F238E27FC236}">
                <a16:creationId xmlns:a16="http://schemas.microsoft.com/office/drawing/2014/main" id="{1FD8C2EB-8B8A-4EA2-A534-DAA5C2A3BE83}"/>
              </a:ext>
            </a:extLst>
          </p:cNvPr>
          <p:cNvSpPr>
            <a:spLocks noGrp="1"/>
          </p:cNvSpPr>
          <p:nvPr>
            <p:ph type="body" sz="quarter" idx="21"/>
          </p:nvPr>
        </p:nvSpPr>
        <p:spPr/>
        <p:style>
          <a:lnRef idx="2">
            <a:schemeClr val="accent3"/>
          </a:lnRef>
          <a:fillRef idx="1">
            <a:schemeClr val="lt1"/>
          </a:fillRef>
          <a:effectRef idx="0">
            <a:schemeClr val="accent3"/>
          </a:effectRef>
          <a:fontRef idx="minor">
            <a:schemeClr val="dk1"/>
          </a:fontRef>
        </p:style>
        <p:txBody>
          <a:bodyPr/>
          <a:lstStyle/>
          <a:p>
            <a:r>
              <a:rPr lang="en-US" dirty="0">
                <a:solidFill>
                  <a:srgbClr val="0D0461"/>
                </a:solidFill>
              </a:rPr>
              <a:t>Agility + Responsiveness</a:t>
            </a:r>
          </a:p>
          <a:p>
            <a:pPr algn="l"/>
            <a:r>
              <a:rPr lang="en-US" b="0" dirty="0">
                <a:solidFill>
                  <a:srgbClr val="0D0461"/>
                </a:solidFill>
                <a:cs typeface="Arial" panose="020B0604020202020204" pitchFamily="34" charset="0"/>
              </a:rPr>
              <a:t>Enable governments to design and deliver new services quickly to respond to needs and unexpected circumstances (e.g. global pandemic and disasters).</a:t>
            </a:r>
          </a:p>
          <a:p>
            <a:endParaRPr lang="en-US" dirty="0">
              <a:solidFill>
                <a:srgbClr val="0D0461"/>
              </a:solidFill>
            </a:endParaRPr>
          </a:p>
        </p:txBody>
      </p:sp>
      <p:sp>
        <p:nvSpPr>
          <p:cNvPr id="7" name="Text Placeholder 6">
            <a:extLst>
              <a:ext uri="{FF2B5EF4-FFF2-40B4-BE49-F238E27FC236}">
                <a16:creationId xmlns:a16="http://schemas.microsoft.com/office/drawing/2014/main" id="{E0262EF8-61AB-468E-926D-F318AB012DC7}"/>
              </a:ext>
            </a:extLst>
          </p:cNvPr>
          <p:cNvSpPr>
            <a:spLocks noGrp="1"/>
          </p:cNvSpPr>
          <p:nvPr>
            <p:ph type="body" sz="quarter" idx="23"/>
          </p:nvPr>
        </p:nvSpPr>
        <p:spPr/>
        <p:style>
          <a:lnRef idx="2">
            <a:schemeClr val="accent3"/>
          </a:lnRef>
          <a:fillRef idx="1">
            <a:schemeClr val="lt1"/>
          </a:fillRef>
          <a:effectRef idx="0">
            <a:schemeClr val="accent3"/>
          </a:effectRef>
          <a:fontRef idx="minor">
            <a:schemeClr val="dk1"/>
          </a:fontRef>
        </p:style>
        <p:txBody>
          <a:bodyPr/>
          <a:lstStyle/>
          <a:p>
            <a:r>
              <a:rPr lang="en-US" dirty="0">
                <a:solidFill>
                  <a:srgbClr val="0D0461"/>
                </a:solidFill>
              </a:rPr>
              <a:t>Integration + exchange</a:t>
            </a:r>
          </a:p>
          <a:p>
            <a:pPr algn="l"/>
            <a:r>
              <a:rPr lang="en-US" b="0" dirty="0">
                <a:solidFill>
                  <a:srgbClr val="0D0461"/>
                </a:solidFill>
                <a:cs typeface="Arial" panose="020B0604020202020204" pitchFamily="34" charset="0"/>
              </a:rPr>
              <a:t>Enables integrated transactions and exchange of information across other equivalent stacks and systems through standards and open APIs.</a:t>
            </a:r>
          </a:p>
        </p:txBody>
      </p:sp>
      <p:sp>
        <p:nvSpPr>
          <p:cNvPr id="8" name="Text Placeholder 7">
            <a:extLst>
              <a:ext uri="{FF2B5EF4-FFF2-40B4-BE49-F238E27FC236}">
                <a16:creationId xmlns:a16="http://schemas.microsoft.com/office/drawing/2014/main" id="{2F517B34-4514-4EAE-8C6B-7B7EB61BC0F4}"/>
              </a:ext>
            </a:extLst>
          </p:cNvPr>
          <p:cNvSpPr>
            <a:spLocks noGrp="1"/>
          </p:cNvSpPr>
          <p:nvPr>
            <p:ph type="body" sz="quarter" idx="25"/>
          </p:nvPr>
        </p:nvSpPr>
        <p:spPr/>
        <p:style>
          <a:lnRef idx="2">
            <a:schemeClr val="accent3"/>
          </a:lnRef>
          <a:fillRef idx="1">
            <a:schemeClr val="lt1"/>
          </a:fillRef>
          <a:effectRef idx="0">
            <a:schemeClr val="accent3"/>
          </a:effectRef>
          <a:fontRef idx="minor">
            <a:schemeClr val="dk1"/>
          </a:fontRef>
        </p:style>
        <p:txBody>
          <a:bodyPr/>
          <a:lstStyle/>
          <a:p>
            <a:r>
              <a:rPr lang="en-US" dirty="0">
                <a:solidFill>
                  <a:srgbClr val="0D0461"/>
                </a:solidFill>
              </a:rPr>
              <a:t>Harmonized policies</a:t>
            </a:r>
          </a:p>
          <a:p>
            <a:pPr algn="l"/>
            <a:r>
              <a:rPr lang="en-US" b="0" dirty="0">
                <a:solidFill>
                  <a:srgbClr val="0D0461"/>
                </a:solidFill>
                <a:cs typeface="Arial" panose="020B0604020202020204" pitchFamily="34" charset="0"/>
              </a:rPr>
              <a:t>Opens possibilities for aggregation of big data for richer insights that would help develop better nonconflicting policies and monitor operations.</a:t>
            </a:r>
          </a:p>
          <a:p>
            <a:endParaRPr lang="en-US" dirty="0">
              <a:solidFill>
                <a:srgbClr val="0D0461"/>
              </a:solidFill>
            </a:endParaRPr>
          </a:p>
        </p:txBody>
      </p:sp>
      <p:sp>
        <p:nvSpPr>
          <p:cNvPr id="9" name="Text Placeholder 8">
            <a:extLst>
              <a:ext uri="{FF2B5EF4-FFF2-40B4-BE49-F238E27FC236}">
                <a16:creationId xmlns:a16="http://schemas.microsoft.com/office/drawing/2014/main" id="{CF4D99B7-3C0F-4542-A206-7828EF108CDB}"/>
              </a:ext>
            </a:extLst>
          </p:cNvPr>
          <p:cNvSpPr>
            <a:spLocks noGrp="1"/>
          </p:cNvSpPr>
          <p:nvPr>
            <p:ph type="body" sz="quarter" idx="27"/>
          </p:nvPr>
        </p:nvSpPr>
        <p:spPr/>
        <p:style>
          <a:lnRef idx="2">
            <a:schemeClr val="accent3"/>
          </a:lnRef>
          <a:fillRef idx="1">
            <a:schemeClr val="lt1"/>
          </a:fillRef>
          <a:effectRef idx="0">
            <a:schemeClr val="accent3"/>
          </a:effectRef>
          <a:fontRef idx="minor">
            <a:schemeClr val="dk1"/>
          </a:fontRef>
        </p:style>
        <p:txBody>
          <a:bodyPr/>
          <a:lstStyle/>
          <a:p>
            <a:r>
              <a:rPr lang="en-US" dirty="0">
                <a:solidFill>
                  <a:srgbClr val="0D0461"/>
                </a:solidFill>
              </a:rPr>
              <a:t>Minimized vendor lock-in</a:t>
            </a:r>
          </a:p>
          <a:p>
            <a:r>
              <a:rPr lang="en-US" b="0" dirty="0">
                <a:solidFill>
                  <a:srgbClr val="0D0461"/>
                </a:solidFill>
                <a:cs typeface="Arial" panose="020B0604020202020204" pitchFamily="34" charset="0"/>
              </a:rPr>
              <a:t>Minimizes product ‘lock-in’ and allows independent services to run where modular </a:t>
            </a:r>
            <a:r>
              <a:rPr lang="en-US" b="0" i="1" dirty="0">
                <a:solidFill>
                  <a:srgbClr val="0D0461"/>
                </a:solidFill>
                <a:cs typeface="Arial" panose="020B0604020202020204" pitchFamily="34" charset="0"/>
              </a:rPr>
              <a:t>Building Blocks</a:t>
            </a:r>
            <a:r>
              <a:rPr lang="en-US" b="0" dirty="0">
                <a:solidFill>
                  <a:srgbClr val="0D0461"/>
                </a:solidFill>
                <a:cs typeface="Arial" panose="020B0604020202020204" pitchFamily="34" charset="0"/>
              </a:rPr>
              <a:t> could be replaced without impacting overall exp.</a:t>
            </a:r>
          </a:p>
          <a:p>
            <a:endParaRPr lang="en-US" dirty="0">
              <a:solidFill>
                <a:srgbClr val="0D0461"/>
              </a:solidFill>
            </a:endParaRPr>
          </a:p>
        </p:txBody>
      </p:sp>
      <p:sp>
        <p:nvSpPr>
          <p:cNvPr id="10" name="Title 9">
            <a:extLst>
              <a:ext uri="{FF2B5EF4-FFF2-40B4-BE49-F238E27FC236}">
                <a16:creationId xmlns:a16="http://schemas.microsoft.com/office/drawing/2014/main" id="{3C3B0E70-3C5F-420A-BEE6-856061ED599C}"/>
              </a:ext>
            </a:extLst>
          </p:cNvPr>
          <p:cNvSpPr>
            <a:spLocks noGrp="1"/>
          </p:cNvSpPr>
          <p:nvPr>
            <p:ph type="title"/>
          </p:nvPr>
        </p:nvSpPr>
        <p:spPr>
          <a:xfrm>
            <a:off x="538163" y="389366"/>
            <a:ext cx="9563781" cy="788180"/>
          </a:xfrm>
        </p:spPr>
        <p:txBody>
          <a:bodyPr/>
          <a:lstStyle/>
          <a:p>
            <a:r>
              <a:rPr lang="en-US" altLang="en-US" sz="2400" dirty="0">
                <a:sym typeface="Arial" panose="020B0604020202020204" pitchFamily="34" charset="0"/>
              </a:rPr>
              <a:t>A holistic digital platform utilizing reusable stack of </a:t>
            </a:r>
            <a:r>
              <a:rPr lang="en-US" altLang="en-US" sz="2400" b="0" i="1" dirty="0">
                <a:sym typeface="Arial" panose="020B0604020202020204" pitchFamily="34" charset="0"/>
              </a:rPr>
              <a:t>Building Blocks </a:t>
            </a:r>
            <a:r>
              <a:rPr lang="en-US" altLang="en-US" sz="2400" dirty="0">
                <a:sym typeface="Arial" panose="020B0604020202020204" pitchFamily="34" charset="0"/>
              </a:rPr>
              <a:t>should help a country see a wide range of benefits...</a:t>
            </a:r>
            <a:br>
              <a:rPr lang="en-US" altLang="en-US" sz="2400" dirty="0">
                <a:sym typeface="Arial" panose="020B0604020202020204" pitchFamily="34" charset="0"/>
              </a:rPr>
            </a:br>
            <a:endParaRPr lang="en-US" dirty="0"/>
          </a:p>
        </p:txBody>
      </p:sp>
      <p:sp>
        <p:nvSpPr>
          <p:cNvPr id="12" name="Text Placeholder 11">
            <a:extLst>
              <a:ext uri="{FF2B5EF4-FFF2-40B4-BE49-F238E27FC236}">
                <a16:creationId xmlns:a16="http://schemas.microsoft.com/office/drawing/2014/main" id="{F99985F1-2006-4D16-A019-388A9853238A}"/>
              </a:ext>
            </a:extLst>
          </p:cNvPr>
          <p:cNvSpPr>
            <a:spLocks noGrp="1"/>
          </p:cNvSpPr>
          <p:nvPr>
            <p:ph type="body" sz="quarter" idx="12"/>
          </p:nvPr>
        </p:nvSpPr>
        <p:spPr/>
        <p:txBody>
          <a:bodyPr/>
          <a:lstStyle/>
          <a:p>
            <a:endParaRPr lang="en-US" dirty="0"/>
          </a:p>
        </p:txBody>
      </p:sp>
      <p:sp>
        <p:nvSpPr>
          <p:cNvPr id="13" name="Text Placeholder 12">
            <a:extLst>
              <a:ext uri="{FF2B5EF4-FFF2-40B4-BE49-F238E27FC236}">
                <a16:creationId xmlns:a16="http://schemas.microsoft.com/office/drawing/2014/main" id="{5D81BAA6-0388-4FB4-A099-35D9E53BEDA4}"/>
              </a:ext>
            </a:extLst>
          </p:cNvPr>
          <p:cNvSpPr>
            <a:spLocks noGrp="1"/>
          </p:cNvSpPr>
          <p:nvPr>
            <p:ph type="body" sz="quarter" idx="14"/>
          </p:nvPr>
        </p:nvSpPr>
        <p:spPr/>
        <p:txBody>
          <a:bodyPr/>
          <a:lstStyle/>
          <a:p>
            <a:endParaRPr lang="en-US"/>
          </a:p>
        </p:txBody>
      </p:sp>
      <p:sp>
        <p:nvSpPr>
          <p:cNvPr id="14" name="Text Placeholder 13">
            <a:extLst>
              <a:ext uri="{FF2B5EF4-FFF2-40B4-BE49-F238E27FC236}">
                <a16:creationId xmlns:a16="http://schemas.microsoft.com/office/drawing/2014/main" id="{E32A9084-9CAD-4056-BA4D-DADC50E211F5}"/>
              </a:ext>
            </a:extLst>
          </p:cNvPr>
          <p:cNvSpPr>
            <a:spLocks noGrp="1"/>
          </p:cNvSpPr>
          <p:nvPr>
            <p:ph type="body" sz="quarter" idx="16"/>
          </p:nvPr>
        </p:nvSpPr>
        <p:spPr>
          <a:xfrm>
            <a:off x="1307081" y="4169724"/>
            <a:ext cx="972000" cy="828000"/>
          </a:xfrm>
        </p:spPr>
        <p:txBody>
          <a:bodyPr/>
          <a:lstStyle/>
          <a:p>
            <a:endParaRPr lang="en-US" dirty="0"/>
          </a:p>
        </p:txBody>
      </p:sp>
      <p:sp>
        <p:nvSpPr>
          <p:cNvPr id="15" name="Text Placeholder 14">
            <a:extLst>
              <a:ext uri="{FF2B5EF4-FFF2-40B4-BE49-F238E27FC236}">
                <a16:creationId xmlns:a16="http://schemas.microsoft.com/office/drawing/2014/main" id="{0A652FC9-EC66-41A5-99F8-FE9A1D4FE928}"/>
              </a:ext>
            </a:extLst>
          </p:cNvPr>
          <p:cNvSpPr>
            <a:spLocks noGrp="1"/>
          </p:cNvSpPr>
          <p:nvPr>
            <p:ph type="body" sz="quarter" idx="18"/>
          </p:nvPr>
        </p:nvSpPr>
        <p:spPr>
          <a:xfrm>
            <a:off x="9924019" y="4169724"/>
            <a:ext cx="972000" cy="828000"/>
          </a:xfrm>
        </p:spPr>
        <p:txBody>
          <a:bodyPr/>
          <a:lstStyle/>
          <a:p>
            <a:endParaRPr lang="en-US" dirty="0"/>
          </a:p>
        </p:txBody>
      </p:sp>
      <p:sp>
        <p:nvSpPr>
          <p:cNvPr id="16" name="Text Placeholder 15">
            <a:extLst>
              <a:ext uri="{FF2B5EF4-FFF2-40B4-BE49-F238E27FC236}">
                <a16:creationId xmlns:a16="http://schemas.microsoft.com/office/drawing/2014/main" id="{46C57A9D-6717-4836-B7FF-8DEDC480AB55}"/>
              </a:ext>
            </a:extLst>
          </p:cNvPr>
          <p:cNvSpPr>
            <a:spLocks noGrp="1"/>
          </p:cNvSpPr>
          <p:nvPr>
            <p:ph type="body" sz="quarter" idx="20"/>
          </p:nvPr>
        </p:nvSpPr>
        <p:spPr>
          <a:xfrm>
            <a:off x="9940709" y="1751693"/>
            <a:ext cx="972000" cy="828000"/>
          </a:xfrm>
        </p:spPr>
        <p:txBody>
          <a:bodyPr/>
          <a:lstStyle/>
          <a:p>
            <a:endParaRPr lang="en-US" dirty="0"/>
          </a:p>
        </p:txBody>
      </p:sp>
      <p:sp>
        <p:nvSpPr>
          <p:cNvPr id="17" name="Text Placeholder 16">
            <a:extLst>
              <a:ext uri="{FF2B5EF4-FFF2-40B4-BE49-F238E27FC236}">
                <a16:creationId xmlns:a16="http://schemas.microsoft.com/office/drawing/2014/main" id="{62C24622-ED6D-4DE7-BCE7-9153E7DE6FF3}"/>
              </a:ext>
            </a:extLst>
          </p:cNvPr>
          <p:cNvSpPr>
            <a:spLocks noGrp="1"/>
          </p:cNvSpPr>
          <p:nvPr>
            <p:ph type="body" sz="quarter" idx="22"/>
          </p:nvPr>
        </p:nvSpPr>
        <p:spPr/>
        <p:txBody>
          <a:bodyPr/>
          <a:lstStyle/>
          <a:p>
            <a:endParaRPr lang="en-US"/>
          </a:p>
        </p:txBody>
      </p:sp>
      <p:sp>
        <p:nvSpPr>
          <p:cNvPr id="18" name="Text Placeholder 17">
            <a:extLst>
              <a:ext uri="{FF2B5EF4-FFF2-40B4-BE49-F238E27FC236}">
                <a16:creationId xmlns:a16="http://schemas.microsoft.com/office/drawing/2014/main" id="{220BCBEE-AF56-4A41-8820-248DD6E10375}"/>
              </a:ext>
            </a:extLst>
          </p:cNvPr>
          <p:cNvSpPr>
            <a:spLocks noGrp="1"/>
          </p:cNvSpPr>
          <p:nvPr>
            <p:ph type="body" sz="quarter" idx="24"/>
          </p:nvPr>
        </p:nvSpPr>
        <p:spPr/>
        <p:txBody>
          <a:bodyPr/>
          <a:lstStyle/>
          <a:p>
            <a:endParaRPr lang="en-US"/>
          </a:p>
        </p:txBody>
      </p:sp>
      <p:sp>
        <p:nvSpPr>
          <p:cNvPr id="19" name="Text Placeholder 18">
            <a:extLst>
              <a:ext uri="{FF2B5EF4-FFF2-40B4-BE49-F238E27FC236}">
                <a16:creationId xmlns:a16="http://schemas.microsoft.com/office/drawing/2014/main" id="{29C144C1-CB6D-411C-AB72-ADF990C3AB40}"/>
              </a:ext>
            </a:extLst>
          </p:cNvPr>
          <p:cNvSpPr>
            <a:spLocks noGrp="1"/>
          </p:cNvSpPr>
          <p:nvPr>
            <p:ph type="body" sz="quarter" idx="26"/>
          </p:nvPr>
        </p:nvSpPr>
        <p:spPr>
          <a:xfrm>
            <a:off x="7053570" y="1728528"/>
            <a:ext cx="972000" cy="828000"/>
          </a:xfrm>
        </p:spPr>
        <p:txBody>
          <a:bodyPr/>
          <a:lstStyle/>
          <a:p>
            <a:endParaRPr lang="en-US" dirty="0"/>
          </a:p>
        </p:txBody>
      </p:sp>
      <p:sp>
        <p:nvSpPr>
          <p:cNvPr id="24" name="TextBox 23">
            <a:extLst>
              <a:ext uri="{FF2B5EF4-FFF2-40B4-BE49-F238E27FC236}">
                <a16:creationId xmlns:a16="http://schemas.microsoft.com/office/drawing/2014/main" id="{962E24BF-43D8-40CC-8A77-832C78C18BCD}"/>
              </a:ext>
            </a:extLst>
          </p:cNvPr>
          <p:cNvSpPr txBox="1"/>
          <p:nvPr/>
        </p:nvSpPr>
        <p:spPr>
          <a:xfrm>
            <a:off x="1115736" y="6407717"/>
            <a:ext cx="10593928" cy="262892"/>
          </a:xfrm>
          <a:prstGeom prst="rect">
            <a:avLst/>
          </a:prstGeom>
          <a:noFill/>
        </p:spPr>
        <p:txBody>
          <a:bodyPr wrap="square" lIns="91440" tIns="45720" rIns="91440" bIns="45720" rtlCol="0" anchor="t">
            <a:spAutoFit/>
          </a:bodyPr>
          <a:lstStyle/>
          <a:p>
            <a:pPr algn="r"/>
            <a:r>
              <a:rPr lang="en-US" sz="1100" b="0" dirty="0">
                <a:solidFill>
                  <a:schemeClr val="tx1"/>
                </a:solidFill>
                <a:latin typeface="Arial"/>
                <a:cs typeface="Arial"/>
              </a:rPr>
              <a:t>[Ref. on other documented rationalization w. </a:t>
            </a:r>
            <a:r>
              <a:rPr lang="en-US" sz="1100" b="0" dirty="0" err="1">
                <a:solidFill>
                  <a:schemeClr val="tx1"/>
                </a:solidFill>
                <a:latin typeface="Arial"/>
                <a:cs typeface="Arial"/>
              </a:rPr>
              <a:t>AsiaPac</a:t>
            </a:r>
            <a:r>
              <a:rPr lang="en-US" sz="1100" b="0" dirty="0">
                <a:solidFill>
                  <a:schemeClr val="tx1"/>
                </a:solidFill>
                <a:latin typeface="Arial"/>
                <a:cs typeface="Arial"/>
              </a:rPr>
              <a:t>. countries examples: </a:t>
            </a:r>
            <a:r>
              <a:rPr lang="en-US" sz="1100" b="0" u="sng" dirty="0">
                <a:solidFill>
                  <a:srgbClr val="0070C0"/>
                </a:solidFill>
                <a:cs typeface="Arial"/>
                <a:hlinkClick r:id="rId2">
                  <a:extLst>
                    <a:ext uri="{A12FA001-AC4F-418D-AE19-62706E023703}">
                      <ahyp:hlinkClr xmlns:ahyp="http://schemas.microsoft.com/office/drawing/2018/hyperlinkcolor" val="tx"/>
                    </a:ext>
                  </a:extLst>
                </a:hlinkClick>
              </a:rPr>
              <a:t>GSMA Report "Advancing digital societies in Asia Pacific: a whole-of-government approach"</a:t>
            </a:r>
            <a:r>
              <a:rPr lang="en-US" sz="1100" b="0" dirty="0">
                <a:solidFill>
                  <a:schemeClr val="tx1"/>
                </a:solidFill>
                <a:cs typeface="Arial"/>
              </a:rPr>
              <a:t>]</a:t>
            </a:r>
            <a:endParaRPr lang="en-US" sz="1100" b="0" dirty="0">
              <a:solidFill>
                <a:schemeClr val="tx1"/>
              </a:solidFill>
              <a:latin typeface="Arial"/>
              <a:cs typeface="Arial"/>
            </a:endParaRPr>
          </a:p>
        </p:txBody>
      </p:sp>
      <p:sp>
        <p:nvSpPr>
          <p:cNvPr id="20" name="Slide Number Placeholder 19">
            <a:extLst>
              <a:ext uri="{FF2B5EF4-FFF2-40B4-BE49-F238E27FC236}">
                <a16:creationId xmlns:a16="http://schemas.microsoft.com/office/drawing/2014/main" id="{CEE3E676-671F-41FC-9AA5-A6C49975B200}"/>
              </a:ext>
            </a:extLst>
          </p:cNvPr>
          <p:cNvSpPr>
            <a:spLocks noGrp="1"/>
          </p:cNvSpPr>
          <p:nvPr>
            <p:ph type="sldNum" sz="quarter" idx="11"/>
          </p:nvPr>
        </p:nvSpPr>
        <p:spPr/>
        <p:txBody>
          <a:bodyPr/>
          <a:lstStyle/>
          <a:p>
            <a:fld id="{A56E1A0E-0F44-4930-B1C6-7F94F272BD83}" type="slidenum">
              <a:rPr lang="en-US" noProof="0" smtClean="0"/>
              <a:pPr/>
              <a:t>11</a:t>
            </a:fld>
            <a:endParaRPr lang="en-US" noProof="0"/>
          </a:p>
        </p:txBody>
      </p:sp>
    </p:spTree>
    <p:extLst>
      <p:ext uri="{BB962C8B-B14F-4D97-AF65-F5344CB8AC3E}">
        <p14:creationId xmlns:p14="http://schemas.microsoft.com/office/powerpoint/2010/main" val="994406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38163" y="318837"/>
            <a:ext cx="9696406" cy="788180"/>
          </a:xfrm>
        </p:spPr>
        <p:txBody>
          <a:bodyPr/>
          <a:lstStyle/>
          <a:p>
            <a:r>
              <a:rPr lang="en-US" altLang="en-US" sz="2400" dirty="0">
                <a:latin typeface="Arial" panose="020B0604020202020204" pitchFamily="34" charset="0"/>
                <a:cs typeface="Arial" panose="020B0604020202020204" pitchFamily="34" charset="0"/>
                <a:sym typeface="Arial" panose="020B0604020202020204" pitchFamily="34" charset="0"/>
              </a:rPr>
              <a:t>…as evidenced by countries who have long adopted the approach and successfully accelerated their own transformation…</a:t>
            </a:r>
            <a:endParaRPr lang="de-DE" dirty="0"/>
          </a:p>
        </p:txBody>
      </p:sp>
      <p:sp>
        <p:nvSpPr>
          <p:cNvPr id="4" name="Foliennummernplatzhalter 3"/>
          <p:cNvSpPr>
            <a:spLocks noGrp="1"/>
          </p:cNvSpPr>
          <p:nvPr>
            <p:ph type="sldNum" sz="quarter" idx="10"/>
          </p:nvPr>
        </p:nvSpPr>
        <p:spPr/>
        <p:txBody>
          <a:bodyPr/>
          <a:lstStyle/>
          <a:p>
            <a:fld id="{A56E1A0E-0F44-4930-B1C6-7F94F272BD83}" type="slidenum">
              <a:rPr lang="de-DE" smtClean="0"/>
              <a:pPr/>
              <a:t>12</a:t>
            </a:fld>
            <a:endParaRPr lang="de-DE" dirty="0"/>
          </a:p>
        </p:txBody>
      </p:sp>
      <p:sp>
        <p:nvSpPr>
          <p:cNvPr id="13" name="Rectangle 12">
            <a:extLst>
              <a:ext uri="{FF2B5EF4-FFF2-40B4-BE49-F238E27FC236}">
                <a16:creationId xmlns:a16="http://schemas.microsoft.com/office/drawing/2014/main" id="{70A3D46B-D505-4DDF-9CBE-F924F911CAFC}"/>
              </a:ext>
            </a:extLst>
          </p:cNvPr>
          <p:cNvSpPr/>
          <p:nvPr/>
        </p:nvSpPr>
        <p:spPr>
          <a:xfrm>
            <a:off x="538163" y="1537017"/>
            <a:ext cx="2173722" cy="166738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AC5219-F34B-4DD4-BA67-488EB243D602}"/>
              </a:ext>
            </a:extLst>
          </p:cNvPr>
          <p:cNvSpPr/>
          <p:nvPr/>
        </p:nvSpPr>
        <p:spPr>
          <a:xfrm>
            <a:off x="2711886" y="1537017"/>
            <a:ext cx="8941952" cy="16673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2039D18-BD48-4650-ACED-215A27B5E06C}"/>
              </a:ext>
            </a:extLst>
          </p:cNvPr>
          <p:cNvSpPr txBox="1"/>
          <p:nvPr/>
        </p:nvSpPr>
        <p:spPr>
          <a:xfrm>
            <a:off x="900122" y="1652583"/>
            <a:ext cx="14498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bg1"/>
                </a:solidFill>
                <a:latin typeface="Arial"/>
                <a:cs typeface="Arial"/>
              </a:rPr>
              <a:t>Estonia</a:t>
            </a:r>
            <a:endParaRPr lang="en-US" sz="1600" b="1" dirty="0">
              <a:solidFill>
                <a:schemeClr val="bg1"/>
              </a:solidFill>
              <a:cs typeface="Arial"/>
            </a:endParaRPr>
          </a:p>
        </p:txBody>
      </p:sp>
      <p:sp>
        <p:nvSpPr>
          <p:cNvPr id="23" name="Inhaltsplatzhalter 1">
            <a:extLst>
              <a:ext uri="{FF2B5EF4-FFF2-40B4-BE49-F238E27FC236}">
                <a16:creationId xmlns:a16="http://schemas.microsoft.com/office/drawing/2014/main" id="{AC130D69-1663-4AD6-944C-78647BD83793}"/>
              </a:ext>
            </a:extLst>
          </p:cNvPr>
          <p:cNvSpPr txBox="1">
            <a:spLocks/>
          </p:cNvSpPr>
          <p:nvPr/>
        </p:nvSpPr>
        <p:spPr>
          <a:xfrm>
            <a:off x="2780623" y="1680316"/>
            <a:ext cx="8804478" cy="1552033"/>
          </a:xfrm>
          <a:prstGeom prst="rect">
            <a:avLst/>
          </a:prstGeom>
        </p:spPr>
        <p:txBody>
          <a:bodyPr vert="horz" lIns="0" tIns="0" rIns="0" bIns="0" rtlCol="0" anchor="t" anchorCtr="0">
            <a:noAutofit/>
          </a:bodyPr>
          <a:lstStyle>
            <a:lvl1pPr marL="0" indent="0" algn="l" defTabSz="914400" rtl="0" eaLnBrk="1" latinLnBrk="0" hangingPunct="1">
              <a:lnSpc>
                <a:spcPct val="109000"/>
              </a:lnSpc>
              <a:spcBef>
                <a:spcPts val="1000"/>
              </a:spcBef>
              <a:spcAft>
                <a:spcPts val="0"/>
              </a:spcAft>
              <a:buFontTx/>
              <a:buNone/>
              <a:defRPr sz="2000" b="1" kern="1200">
                <a:solidFill>
                  <a:schemeClr val="accent3"/>
                </a:solidFill>
                <a:latin typeface="+mn-lt"/>
                <a:ea typeface="+mn-ea"/>
                <a:cs typeface="+mn-cs"/>
              </a:defRPr>
            </a:lvl1pPr>
            <a:lvl2pPr marL="0" indent="0" algn="l" defTabSz="914400" rtl="0" eaLnBrk="1" latinLnBrk="0" hangingPunct="1">
              <a:lnSpc>
                <a:spcPct val="109000"/>
              </a:lnSpc>
              <a:spcBef>
                <a:spcPts val="1000"/>
              </a:spcBef>
              <a:spcAft>
                <a:spcPts val="0"/>
              </a:spcAft>
              <a:buFontTx/>
              <a:buNone/>
              <a:defRPr sz="2000" kern="1200">
                <a:solidFill>
                  <a:schemeClr val="tx1"/>
                </a:solidFill>
                <a:latin typeface="+mn-lt"/>
                <a:ea typeface="+mn-ea"/>
                <a:cs typeface="+mn-cs"/>
              </a:defRPr>
            </a:lvl2pPr>
            <a:lvl3pPr marL="36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2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109000"/>
              </a:lnSpc>
              <a:spcBef>
                <a:spcPts val="800"/>
              </a:spcBef>
              <a:spcAft>
                <a:spcPts val="0"/>
              </a:spcAft>
              <a:buFontTx/>
              <a:buNone/>
              <a:defRPr sz="1700" b="1" kern="1200">
                <a:solidFill>
                  <a:schemeClr val="accent3"/>
                </a:solidFill>
                <a:latin typeface="+mn-lt"/>
                <a:ea typeface="+mn-ea"/>
                <a:cs typeface="+mn-cs"/>
              </a:defRPr>
            </a:lvl5pPr>
            <a:lvl6pPr marL="0" indent="0" algn="l" defTabSz="914400" rtl="0" eaLnBrk="1" latinLnBrk="0" hangingPunct="1">
              <a:lnSpc>
                <a:spcPct val="109000"/>
              </a:lnSpc>
              <a:spcBef>
                <a:spcPts val="800"/>
              </a:spcBef>
              <a:spcAft>
                <a:spcPts val="0"/>
              </a:spcAft>
              <a:buFontTx/>
              <a:buNone/>
              <a:defRPr sz="1700" kern="1200" baseline="0">
                <a:solidFill>
                  <a:schemeClr val="tx1"/>
                </a:solidFill>
                <a:latin typeface="+mn-lt"/>
                <a:ea typeface="+mn-ea"/>
                <a:cs typeface="+mn-cs"/>
              </a:defRPr>
            </a:lvl6pPr>
            <a:lvl7pPr marL="36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7pPr>
            <a:lvl8pPr marL="72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8pPr>
            <a:lvl9pPr marL="0" indent="0" algn="l" defTabSz="914400" rtl="0" eaLnBrk="1" latinLnBrk="0" hangingPunct="1">
              <a:lnSpc>
                <a:spcPct val="109000"/>
              </a:lnSpc>
              <a:spcBef>
                <a:spcPts val="0"/>
              </a:spcBef>
              <a:buFontTx/>
              <a:buNone/>
              <a:defRPr sz="1500" kern="1200">
                <a:solidFill>
                  <a:schemeClr val="tx1"/>
                </a:solidFill>
                <a:latin typeface="+mn-lt"/>
                <a:ea typeface="+mn-ea"/>
                <a:cs typeface="+mn-cs"/>
              </a:defRPr>
            </a:lvl9pPr>
          </a:lstStyle>
          <a:p>
            <a:pPr marL="372065" lvl="2">
              <a:lnSpc>
                <a:spcPct val="100000"/>
              </a:lnSpc>
              <a:spcBef>
                <a:spcPts val="130"/>
              </a:spcBef>
              <a:buClr>
                <a:srgbClr val="9799B4"/>
              </a:buClr>
              <a:tabLst>
                <a:tab pos="355600" algn="l"/>
                <a:tab pos="356235" algn="l"/>
              </a:tabLst>
              <a:defRPr/>
            </a:pPr>
            <a:r>
              <a:rPr lang="en-US" sz="1200" spc="-20" dirty="0">
                <a:solidFill>
                  <a:schemeClr val="accent1"/>
                </a:solidFill>
                <a:cs typeface="Arial" panose="020B0604020202020204" pitchFamily="34" charset="0"/>
              </a:rPr>
              <a:t>Estonia among a group of countries w. "Very High" scoring of the UN's E-Government Development Index (EDGI) as of 2020 [</a:t>
            </a:r>
            <a:r>
              <a:rPr lang="en-US" sz="1200" dirty="0">
                <a:solidFill>
                  <a:srgbClr val="0070C0"/>
                </a:solidFill>
                <a:cs typeface="Arial"/>
                <a:hlinkClick r:id="rId2">
                  <a:extLst>
                    <a:ext uri="{A12FA001-AC4F-418D-AE19-62706E023703}">
                      <ahyp:hlinkClr xmlns:ahyp="http://schemas.microsoft.com/office/drawing/2018/hyperlinkcolor" val="tx"/>
                    </a:ext>
                  </a:extLst>
                </a:hlinkClick>
              </a:rPr>
              <a:t>2020 UN E-Government Survey</a:t>
            </a:r>
            <a:r>
              <a:rPr lang="en-US" sz="1200" spc="-20" dirty="0">
                <a:solidFill>
                  <a:schemeClr val="accent1"/>
                </a:solidFill>
                <a:cs typeface="Arial" panose="020B0604020202020204" pitchFamily="34" charset="0"/>
              </a:rPr>
              <a:t>]</a:t>
            </a:r>
            <a:endParaRPr lang="en-US" sz="1200" spc="-20" dirty="0">
              <a:solidFill>
                <a:srgbClr val="00B0F0"/>
              </a:solidFill>
              <a:cs typeface="Arial" panose="020B0604020202020204" pitchFamily="34" charset="0"/>
            </a:endParaRPr>
          </a:p>
          <a:p>
            <a:pPr marL="355600" indent="-343535">
              <a:lnSpc>
                <a:spcPct val="100000"/>
              </a:lnSpc>
              <a:spcBef>
                <a:spcPts val="130"/>
              </a:spcBef>
              <a:buClr>
                <a:srgbClr val="9799B4"/>
              </a:buClr>
              <a:buFont typeface="Arial" panose="020B0604020202020204" pitchFamily="34" charset="0"/>
              <a:buChar char="•"/>
              <a:tabLst>
                <a:tab pos="355600" algn="l"/>
                <a:tab pos="356235" algn="l"/>
              </a:tabLst>
              <a:defRPr/>
            </a:pPr>
            <a:r>
              <a:rPr lang="en-US" sz="1200" b="0" spc="-20" dirty="0">
                <a:solidFill>
                  <a:schemeClr val="accent1"/>
                </a:solidFill>
                <a:cs typeface="Arial" panose="020B0604020202020204" pitchFamily="34" charset="0"/>
              </a:rPr>
              <a:t>99% of the public services are available online 24/7 with 44% Estonians voting electronically and an estimated 844 years of work saved. </a:t>
            </a:r>
            <a:r>
              <a:rPr lang="en-US" sz="1200" b="0" spc="-20" dirty="0">
                <a:solidFill>
                  <a:srgbClr val="0070C0"/>
                </a:solidFill>
                <a:cs typeface="Arial" panose="020B0604020202020204" pitchFamily="34" charset="0"/>
              </a:rPr>
              <a:t>[</a:t>
            </a:r>
            <a:r>
              <a:rPr lang="en-US" sz="1200" b="0" dirty="0">
                <a:solidFill>
                  <a:srgbClr val="0070C0"/>
                </a:solidFill>
                <a:cs typeface="Arial"/>
                <a:hlinkClick r:id="rId3">
                  <a:extLst>
                    <a:ext uri="{A12FA001-AC4F-418D-AE19-62706E023703}">
                      <ahyp:hlinkClr xmlns:ahyp="http://schemas.microsoft.com/office/drawing/2018/hyperlinkcolor" val="tx"/>
                    </a:ext>
                  </a:extLst>
                </a:hlinkClick>
              </a:rPr>
              <a:t>e-</a:t>
            </a:r>
            <a:r>
              <a:rPr lang="en-US" sz="1200" b="0" dirty="0" err="1">
                <a:solidFill>
                  <a:srgbClr val="0070C0"/>
                </a:solidFill>
                <a:cs typeface="Arial"/>
                <a:hlinkClick r:id="rId3">
                  <a:extLst>
                    <a:ext uri="{A12FA001-AC4F-418D-AE19-62706E023703}">
                      <ahyp:hlinkClr xmlns:ahyp="http://schemas.microsoft.com/office/drawing/2018/hyperlinkcolor" val="tx"/>
                    </a:ext>
                  </a:extLst>
                </a:hlinkClick>
              </a:rPr>
              <a:t>estonia</a:t>
            </a:r>
            <a:r>
              <a:rPr lang="en-US" sz="1200" b="0" spc="-20" dirty="0">
                <a:solidFill>
                  <a:schemeClr val="accent1"/>
                </a:solidFill>
                <a:cs typeface="Arial" panose="020B0604020202020204" pitchFamily="34" charset="0"/>
              </a:rPr>
              <a:t>]</a:t>
            </a:r>
          </a:p>
          <a:p>
            <a:pPr marL="355600" lvl="1" indent="-343535">
              <a:lnSpc>
                <a:spcPct val="100000"/>
              </a:lnSpc>
              <a:spcBef>
                <a:spcPts val="130"/>
              </a:spcBef>
              <a:buClr>
                <a:srgbClr val="9799B4"/>
              </a:buClr>
              <a:buFont typeface="Arial" panose="020B0604020202020204" pitchFamily="34" charset="0"/>
              <a:buChar char="•"/>
              <a:tabLst>
                <a:tab pos="355600" algn="l"/>
                <a:tab pos="356235" algn="l"/>
              </a:tabLst>
              <a:defRPr/>
            </a:pPr>
            <a:r>
              <a:rPr lang="en-US" sz="1200" dirty="0">
                <a:cs typeface="Arial"/>
              </a:rPr>
              <a:t>Estonia embraces a similar </a:t>
            </a:r>
            <a:r>
              <a:rPr lang="en-US" sz="1200" dirty="0">
                <a:solidFill>
                  <a:srgbClr val="0070C0"/>
                </a:solidFill>
                <a:cs typeface="Arial"/>
                <a:hlinkClick r:id="rId3">
                  <a:extLst>
                    <a:ext uri="{A12FA001-AC4F-418D-AE19-62706E023703}">
                      <ahyp:hlinkClr xmlns:ahyp="http://schemas.microsoft.com/office/drawing/2018/hyperlinkcolor" val="tx"/>
                    </a:ext>
                  </a:extLst>
                </a:hlinkClick>
              </a:rPr>
              <a:t>Building Block</a:t>
            </a:r>
            <a:r>
              <a:rPr lang="en-US" sz="1200" dirty="0">
                <a:cs typeface="Arial"/>
              </a:rPr>
              <a:t> approach with an </a:t>
            </a:r>
            <a:r>
              <a:rPr lang="en-US" sz="1200" dirty="0">
                <a:solidFill>
                  <a:srgbClr val="0070C0"/>
                </a:solidFill>
                <a:cs typeface="Arial"/>
                <a:hlinkClick r:id="rId4">
                  <a:extLst>
                    <a:ext uri="{A12FA001-AC4F-418D-AE19-62706E023703}">
                      <ahyp:hlinkClr xmlns:ahyp="http://schemas.microsoft.com/office/drawing/2018/hyperlinkcolor" val="tx"/>
                    </a:ext>
                  </a:extLst>
                </a:hlinkClick>
              </a:rPr>
              <a:t>interoperability service</a:t>
            </a:r>
            <a:r>
              <a:rPr lang="en-US" sz="1200" dirty="0">
                <a:cs typeface="Arial"/>
              </a:rPr>
              <a:t> called X-Road as the backbone of e-Estonia connecting 52,000 organizations as indirect users</a:t>
            </a:r>
          </a:p>
          <a:p>
            <a:pPr marL="355600" lvl="1" indent="-343535">
              <a:lnSpc>
                <a:spcPct val="100000"/>
              </a:lnSpc>
              <a:spcBef>
                <a:spcPts val="130"/>
              </a:spcBef>
              <a:buClr>
                <a:srgbClr val="9799B4"/>
              </a:buClr>
              <a:buFont typeface="Arial" panose="020B0604020202020204" pitchFamily="34" charset="0"/>
              <a:buChar char="•"/>
              <a:tabLst>
                <a:tab pos="355600" algn="l"/>
                <a:tab pos="356235" algn="l"/>
              </a:tabLst>
              <a:defRPr/>
            </a:pPr>
            <a:r>
              <a:rPr lang="en-US" sz="1200" dirty="0">
                <a:cs typeface="Arial"/>
              </a:rPr>
              <a:t>Seamless cross-sector integration of gov. services can be viewed as </a:t>
            </a:r>
            <a:r>
              <a:rPr lang="en-US" sz="1200" dirty="0">
                <a:solidFill>
                  <a:srgbClr val="0070C0"/>
                </a:solidFill>
                <a:cs typeface="Arial"/>
                <a:hlinkClick r:id="rId5">
                  <a:extLst>
                    <a:ext uri="{A12FA001-AC4F-418D-AE19-62706E023703}">
                      <ahyp:hlinkClr xmlns:ahyp="http://schemas.microsoft.com/office/drawing/2018/hyperlinkcolor" val="tx"/>
                    </a:ext>
                  </a:extLst>
                </a:hlinkClick>
              </a:rPr>
              <a:t>demonstrations here</a:t>
            </a:r>
            <a:r>
              <a:rPr lang="en-US" sz="1200" dirty="0">
                <a:cs typeface="Arial"/>
              </a:rPr>
              <a:t>.</a:t>
            </a:r>
            <a:endParaRPr lang="en-US" sz="1200" dirty="0">
              <a:solidFill>
                <a:srgbClr val="00B0F0"/>
              </a:solidFill>
              <a:cs typeface="Arial"/>
            </a:endParaRPr>
          </a:p>
          <a:p>
            <a:pPr marL="12065" lvl="1">
              <a:lnSpc>
                <a:spcPct val="100000"/>
              </a:lnSpc>
              <a:spcBef>
                <a:spcPts val="130"/>
              </a:spcBef>
              <a:buClr>
                <a:srgbClr val="9799B4"/>
              </a:buClr>
              <a:tabLst>
                <a:tab pos="355600" algn="l"/>
                <a:tab pos="356235" algn="l"/>
              </a:tabLst>
              <a:defRPr/>
            </a:pPr>
            <a:endParaRPr lang="en-US" sz="1200" b="0" spc="-20" dirty="0">
              <a:solidFill>
                <a:srgbClr val="00B0F0"/>
              </a:solidFill>
              <a:cs typeface="Arial"/>
            </a:endParaRPr>
          </a:p>
        </p:txBody>
      </p:sp>
      <p:pic>
        <p:nvPicPr>
          <p:cNvPr id="15" name="Picture 8" descr="Shape, rectangle&#10;&#10;Description automatically generated">
            <a:extLst>
              <a:ext uri="{FF2B5EF4-FFF2-40B4-BE49-F238E27FC236}">
                <a16:creationId xmlns:a16="http://schemas.microsoft.com/office/drawing/2014/main" id="{5431CC2A-F9EB-4160-97EE-1130B0715031}"/>
              </a:ext>
            </a:extLst>
          </p:cNvPr>
          <p:cNvPicPr>
            <a:picLocks noChangeAspect="1"/>
          </p:cNvPicPr>
          <p:nvPr/>
        </p:nvPicPr>
        <p:blipFill>
          <a:blip r:embed="rId6"/>
          <a:stretch>
            <a:fillRect/>
          </a:stretch>
        </p:blipFill>
        <p:spPr>
          <a:xfrm>
            <a:off x="897058" y="2040079"/>
            <a:ext cx="1455933" cy="929111"/>
          </a:xfrm>
          <a:prstGeom prst="rect">
            <a:avLst/>
          </a:prstGeom>
        </p:spPr>
      </p:pic>
      <p:sp>
        <p:nvSpPr>
          <p:cNvPr id="24" name="Rectangle 23">
            <a:extLst>
              <a:ext uri="{FF2B5EF4-FFF2-40B4-BE49-F238E27FC236}">
                <a16:creationId xmlns:a16="http://schemas.microsoft.com/office/drawing/2014/main" id="{C7B3AD18-846C-4D24-9354-700D677E62B6}"/>
              </a:ext>
            </a:extLst>
          </p:cNvPr>
          <p:cNvSpPr/>
          <p:nvPr/>
        </p:nvSpPr>
        <p:spPr>
          <a:xfrm>
            <a:off x="538163" y="3204399"/>
            <a:ext cx="2173722" cy="166738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D56702-AA39-4B85-BDA5-47FE322DA7DF}"/>
              </a:ext>
            </a:extLst>
          </p:cNvPr>
          <p:cNvSpPr/>
          <p:nvPr/>
        </p:nvSpPr>
        <p:spPr>
          <a:xfrm>
            <a:off x="2711886" y="3204399"/>
            <a:ext cx="8941952" cy="16673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5E33FD4-25C7-4189-92BB-9B3FECC36796}"/>
              </a:ext>
            </a:extLst>
          </p:cNvPr>
          <p:cNvSpPr txBox="1"/>
          <p:nvPr/>
        </p:nvSpPr>
        <p:spPr>
          <a:xfrm>
            <a:off x="900122" y="3286653"/>
            <a:ext cx="14498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bg1"/>
                </a:solidFill>
                <a:latin typeface="Arial"/>
                <a:cs typeface="Arial"/>
              </a:rPr>
              <a:t>Singapore</a:t>
            </a:r>
            <a:endParaRPr lang="en-US" sz="1600" b="1" dirty="0">
              <a:solidFill>
                <a:schemeClr val="bg1"/>
              </a:solidFill>
              <a:cs typeface="Arial"/>
            </a:endParaRPr>
          </a:p>
        </p:txBody>
      </p:sp>
      <p:sp>
        <p:nvSpPr>
          <p:cNvPr id="27" name="Inhaltsplatzhalter 1">
            <a:extLst>
              <a:ext uri="{FF2B5EF4-FFF2-40B4-BE49-F238E27FC236}">
                <a16:creationId xmlns:a16="http://schemas.microsoft.com/office/drawing/2014/main" id="{C0D213A0-9516-45C1-B195-D174F2439774}"/>
              </a:ext>
            </a:extLst>
          </p:cNvPr>
          <p:cNvSpPr txBox="1">
            <a:spLocks/>
          </p:cNvSpPr>
          <p:nvPr/>
        </p:nvSpPr>
        <p:spPr>
          <a:xfrm>
            <a:off x="2780623" y="3292099"/>
            <a:ext cx="8804478" cy="1552033"/>
          </a:xfrm>
          <a:prstGeom prst="rect">
            <a:avLst/>
          </a:prstGeom>
        </p:spPr>
        <p:txBody>
          <a:bodyPr vert="horz" lIns="0" tIns="0" rIns="0" bIns="0" rtlCol="0" anchor="t" anchorCtr="0">
            <a:noAutofit/>
          </a:bodyPr>
          <a:lstStyle>
            <a:lvl1pPr marL="0" indent="0" algn="l" defTabSz="914400" rtl="0" eaLnBrk="1" latinLnBrk="0" hangingPunct="1">
              <a:lnSpc>
                <a:spcPct val="109000"/>
              </a:lnSpc>
              <a:spcBef>
                <a:spcPts val="1000"/>
              </a:spcBef>
              <a:spcAft>
                <a:spcPts val="0"/>
              </a:spcAft>
              <a:buFontTx/>
              <a:buNone/>
              <a:defRPr sz="2000" b="1" kern="1200">
                <a:solidFill>
                  <a:schemeClr val="accent3"/>
                </a:solidFill>
                <a:latin typeface="+mn-lt"/>
                <a:ea typeface="+mn-ea"/>
                <a:cs typeface="+mn-cs"/>
              </a:defRPr>
            </a:lvl1pPr>
            <a:lvl2pPr marL="0" indent="0" algn="l" defTabSz="914400" rtl="0" eaLnBrk="1" latinLnBrk="0" hangingPunct="1">
              <a:lnSpc>
                <a:spcPct val="109000"/>
              </a:lnSpc>
              <a:spcBef>
                <a:spcPts val="1000"/>
              </a:spcBef>
              <a:spcAft>
                <a:spcPts val="0"/>
              </a:spcAft>
              <a:buFontTx/>
              <a:buNone/>
              <a:defRPr sz="2000" kern="1200">
                <a:solidFill>
                  <a:schemeClr val="tx1"/>
                </a:solidFill>
                <a:latin typeface="+mn-lt"/>
                <a:ea typeface="+mn-ea"/>
                <a:cs typeface="+mn-cs"/>
              </a:defRPr>
            </a:lvl2pPr>
            <a:lvl3pPr marL="36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2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109000"/>
              </a:lnSpc>
              <a:spcBef>
                <a:spcPts val="800"/>
              </a:spcBef>
              <a:spcAft>
                <a:spcPts val="0"/>
              </a:spcAft>
              <a:buFontTx/>
              <a:buNone/>
              <a:defRPr sz="1700" b="1" kern="1200">
                <a:solidFill>
                  <a:schemeClr val="accent3"/>
                </a:solidFill>
                <a:latin typeface="+mn-lt"/>
                <a:ea typeface="+mn-ea"/>
                <a:cs typeface="+mn-cs"/>
              </a:defRPr>
            </a:lvl5pPr>
            <a:lvl6pPr marL="0" indent="0" algn="l" defTabSz="914400" rtl="0" eaLnBrk="1" latinLnBrk="0" hangingPunct="1">
              <a:lnSpc>
                <a:spcPct val="109000"/>
              </a:lnSpc>
              <a:spcBef>
                <a:spcPts val="800"/>
              </a:spcBef>
              <a:spcAft>
                <a:spcPts val="0"/>
              </a:spcAft>
              <a:buFontTx/>
              <a:buNone/>
              <a:defRPr sz="1700" kern="1200" baseline="0">
                <a:solidFill>
                  <a:schemeClr val="tx1"/>
                </a:solidFill>
                <a:latin typeface="+mn-lt"/>
                <a:ea typeface="+mn-ea"/>
                <a:cs typeface="+mn-cs"/>
              </a:defRPr>
            </a:lvl6pPr>
            <a:lvl7pPr marL="36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7pPr>
            <a:lvl8pPr marL="72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8pPr>
            <a:lvl9pPr marL="0" indent="0" algn="l" defTabSz="914400" rtl="0" eaLnBrk="1" latinLnBrk="0" hangingPunct="1">
              <a:lnSpc>
                <a:spcPct val="109000"/>
              </a:lnSpc>
              <a:spcBef>
                <a:spcPts val="0"/>
              </a:spcBef>
              <a:buFontTx/>
              <a:buNone/>
              <a:defRPr sz="1500" kern="1200">
                <a:solidFill>
                  <a:schemeClr val="tx1"/>
                </a:solidFill>
                <a:latin typeface="+mn-lt"/>
                <a:ea typeface="+mn-ea"/>
                <a:cs typeface="+mn-cs"/>
              </a:defRPr>
            </a:lvl9pPr>
          </a:lstStyle>
          <a:p>
            <a:pPr marL="372065" lvl="2">
              <a:lnSpc>
                <a:spcPct val="100000"/>
              </a:lnSpc>
              <a:spcBef>
                <a:spcPts val="130"/>
              </a:spcBef>
              <a:buClr>
                <a:srgbClr val="9799B4"/>
              </a:buClr>
              <a:tabLst>
                <a:tab pos="355600" algn="l"/>
                <a:tab pos="356235" algn="l"/>
              </a:tabLst>
              <a:defRPr/>
            </a:pPr>
            <a:r>
              <a:rPr lang="en-US" sz="1200" spc="-20" dirty="0">
                <a:solidFill>
                  <a:schemeClr val="accent1"/>
                </a:solidFill>
                <a:cs typeface="Arial" panose="020B0604020202020204" pitchFamily="34" charset="0"/>
              </a:rPr>
              <a:t>Singapore also among a group of countries w. "Very High" scoring of the UN's E-Government Development Index (EDGI) as of 2020 [</a:t>
            </a:r>
            <a:r>
              <a:rPr lang="en-US" sz="1200" dirty="0">
                <a:solidFill>
                  <a:srgbClr val="0070C0"/>
                </a:solidFill>
                <a:cs typeface="Arial"/>
                <a:hlinkClick r:id="rId2">
                  <a:extLst>
                    <a:ext uri="{A12FA001-AC4F-418D-AE19-62706E023703}">
                      <ahyp:hlinkClr xmlns:ahyp="http://schemas.microsoft.com/office/drawing/2018/hyperlinkcolor" val="tx"/>
                    </a:ext>
                  </a:extLst>
                </a:hlinkClick>
              </a:rPr>
              <a:t>2020 UN E-Government Survey</a:t>
            </a:r>
            <a:r>
              <a:rPr lang="en-US" sz="1200" spc="-20" dirty="0">
                <a:solidFill>
                  <a:schemeClr val="accent1"/>
                </a:solidFill>
                <a:cs typeface="Arial" panose="020B0604020202020204" pitchFamily="34" charset="0"/>
              </a:rPr>
              <a:t>]</a:t>
            </a:r>
          </a:p>
          <a:p>
            <a:pPr marL="372065" lvl="2">
              <a:lnSpc>
                <a:spcPct val="100000"/>
              </a:lnSpc>
              <a:spcBef>
                <a:spcPts val="130"/>
              </a:spcBef>
              <a:buClr>
                <a:srgbClr val="9799B4"/>
              </a:buClr>
              <a:tabLst>
                <a:tab pos="355600" algn="l"/>
                <a:tab pos="356235" algn="l"/>
              </a:tabLst>
              <a:defRPr/>
            </a:pPr>
            <a:r>
              <a:rPr lang="en-US" sz="1200" spc="-20" dirty="0">
                <a:solidFill>
                  <a:schemeClr val="accent1"/>
                </a:solidFill>
                <a:cs typeface="Arial" panose="020B0604020202020204" pitchFamily="34" charset="0"/>
              </a:rPr>
              <a:t>SGN's "</a:t>
            </a:r>
            <a:r>
              <a:rPr lang="en-US" sz="1200" spc="-20" dirty="0" err="1">
                <a:solidFill>
                  <a:schemeClr val="accent1"/>
                </a:solidFill>
                <a:cs typeface="Arial" panose="020B0604020202020204" pitchFamily="34" charset="0"/>
              </a:rPr>
              <a:t>GovTech</a:t>
            </a:r>
            <a:r>
              <a:rPr lang="en-US" sz="1200" spc="-20" dirty="0">
                <a:solidFill>
                  <a:schemeClr val="accent1"/>
                </a:solidFill>
                <a:cs typeface="Arial" panose="020B0604020202020204" pitchFamily="34" charset="0"/>
              </a:rPr>
              <a:t> Stack" employs reusable microservices (similar to the approach of Estonia) e.g. national ID for authentication as </a:t>
            </a:r>
            <a:r>
              <a:rPr lang="en-US" sz="1200" spc="-20" dirty="0">
                <a:solidFill>
                  <a:srgbClr val="0070C0"/>
                </a:solidFill>
                <a:cs typeface="Arial" panose="020B0604020202020204" pitchFamily="34" charset="0"/>
                <a:hlinkClick r:id="rId7">
                  <a:extLst>
                    <a:ext uri="{A12FA001-AC4F-418D-AE19-62706E023703}">
                      <ahyp:hlinkClr xmlns:ahyp="http://schemas.microsoft.com/office/drawing/2018/hyperlinkcolor" val="tx"/>
                    </a:ext>
                  </a:extLst>
                </a:hlinkClick>
              </a:rPr>
              <a:t>one of the core layers in the stack</a:t>
            </a:r>
            <a:r>
              <a:rPr lang="en-US" sz="1200" spc="-20" dirty="0">
                <a:solidFill>
                  <a:schemeClr val="accent1"/>
                </a:solidFill>
                <a:cs typeface="Arial" panose="020B0604020202020204" pitchFamily="34" charset="0"/>
              </a:rPr>
              <a:t>.</a:t>
            </a:r>
          </a:p>
          <a:p>
            <a:pPr marL="372065" lvl="2">
              <a:lnSpc>
                <a:spcPct val="100000"/>
              </a:lnSpc>
              <a:spcBef>
                <a:spcPts val="130"/>
              </a:spcBef>
              <a:buClr>
                <a:srgbClr val="9799B4"/>
              </a:buClr>
              <a:tabLst>
                <a:tab pos="355600" algn="l"/>
                <a:tab pos="356235" algn="l"/>
              </a:tabLst>
              <a:defRPr/>
            </a:pPr>
            <a:r>
              <a:rPr lang="en-US" sz="1200" spc="-20" dirty="0">
                <a:solidFill>
                  <a:schemeClr val="accent1"/>
                </a:solidFill>
                <a:cs typeface="Arial" panose="020B0604020202020204" pitchFamily="34" charset="0"/>
              </a:rPr>
              <a:t>Conscious reorganization of ministerial structure to allow for holistic cross-ministerial planning and approach with council of Ministry CIOs and </a:t>
            </a:r>
            <a:r>
              <a:rPr lang="en-US" sz="1200" spc="-20" dirty="0">
                <a:solidFill>
                  <a:srgbClr val="0070C0"/>
                </a:solidFill>
                <a:cs typeface="Arial" panose="020B0604020202020204" pitchFamily="34" charset="0"/>
                <a:hlinkClick r:id="rId8">
                  <a:extLst>
                    <a:ext uri="{A12FA001-AC4F-418D-AE19-62706E023703}">
                      <ahyp:hlinkClr xmlns:ahyp="http://schemas.microsoft.com/office/drawing/2018/hyperlinkcolor" val="tx"/>
                    </a:ext>
                  </a:extLst>
                </a:hlinkClick>
              </a:rPr>
              <a:t>whole-of-government coordination</a:t>
            </a:r>
            <a:r>
              <a:rPr lang="en-US" sz="1200" spc="-20" dirty="0">
                <a:solidFill>
                  <a:schemeClr val="accent1"/>
                </a:solidFill>
                <a:cs typeface="Arial" panose="020B0604020202020204" pitchFamily="34" charset="0"/>
              </a:rPr>
              <a:t>.</a:t>
            </a:r>
            <a:endParaRPr lang="en-US" sz="1200" spc="-20" dirty="0">
              <a:solidFill>
                <a:srgbClr val="00B0F0"/>
              </a:solidFill>
              <a:cs typeface="Arial" panose="020B0604020202020204" pitchFamily="34" charset="0"/>
            </a:endParaRPr>
          </a:p>
          <a:p>
            <a:pPr marL="372065" lvl="2">
              <a:lnSpc>
                <a:spcPct val="100000"/>
              </a:lnSpc>
              <a:spcBef>
                <a:spcPts val="130"/>
              </a:spcBef>
              <a:buClr>
                <a:srgbClr val="9799B4"/>
              </a:buClr>
              <a:tabLst>
                <a:tab pos="355600" algn="l"/>
                <a:tab pos="356235" algn="l"/>
              </a:tabLst>
              <a:defRPr/>
            </a:pPr>
            <a:r>
              <a:rPr lang="en-US" sz="1200" spc="-20" dirty="0">
                <a:solidFill>
                  <a:schemeClr val="accent1"/>
                </a:solidFill>
                <a:cs typeface="Arial" panose="020B0604020202020204" pitchFamily="34" charset="0"/>
              </a:rPr>
              <a:t>"To date, /</a:t>
            </a:r>
            <a:r>
              <a:rPr lang="en-US" sz="1200" spc="-20" dirty="0">
                <a:solidFill>
                  <a:srgbClr val="0070C0"/>
                </a:solidFill>
                <a:cs typeface="Arial" panose="020B0604020202020204" pitchFamily="34" charset="0"/>
                <a:hlinkClick r:id="rId9">
                  <a:extLst>
                    <a:ext uri="{A12FA001-AC4F-418D-AE19-62706E023703}">
                      <ahyp:hlinkClr xmlns:ahyp="http://schemas.microsoft.com/office/drawing/2018/hyperlinkcolor" val="tx"/>
                    </a:ext>
                  </a:extLst>
                </a:hlinkClick>
              </a:rPr>
              <a:t>based on 2019 KPIs on Digital Government Blueprint</a:t>
            </a:r>
            <a:r>
              <a:rPr lang="en-US" sz="1200" spc="-20" dirty="0">
                <a:solidFill>
                  <a:schemeClr val="accent1"/>
                </a:solidFill>
                <a:cs typeface="Arial" panose="020B0604020202020204" pitchFamily="34" charset="0"/>
              </a:rPr>
              <a:t> of Singapore/, 95% of /digital government service/ transactions (by volume) are completed digitally from end-to-end, meeting the target of 90-95%."</a:t>
            </a:r>
          </a:p>
          <a:p>
            <a:pPr marL="12065" lvl="1">
              <a:lnSpc>
                <a:spcPct val="100000"/>
              </a:lnSpc>
              <a:spcBef>
                <a:spcPts val="130"/>
              </a:spcBef>
              <a:buClr>
                <a:srgbClr val="9799B4"/>
              </a:buClr>
              <a:tabLst>
                <a:tab pos="355600" algn="l"/>
                <a:tab pos="356235" algn="l"/>
              </a:tabLst>
              <a:defRPr/>
            </a:pPr>
            <a:endParaRPr lang="en-US" sz="1200" b="0" spc="-20" dirty="0">
              <a:solidFill>
                <a:srgbClr val="00B0F0"/>
              </a:solidFill>
              <a:cs typeface="Arial"/>
            </a:endParaRPr>
          </a:p>
        </p:txBody>
      </p:sp>
      <p:sp>
        <p:nvSpPr>
          <p:cNvPr id="29" name="Rectangle 28">
            <a:extLst>
              <a:ext uri="{FF2B5EF4-FFF2-40B4-BE49-F238E27FC236}">
                <a16:creationId xmlns:a16="http://schemas.microsoft.com/office/drawing/2014/main" id="{9B523D6E-9D0A-4F70-8784-F906B2500039}"/>
              </a:ext>
            </a:extLst>
          </p:cNvPr>
          <p:cNvSpPr/>
          <p:nvPr/>
        </p:nvSpPr>
        <p:spPr>
          <a:xfrm>
            <a:off x="538163" y="4871781"/>
            <a:ext cx="2173722" cy="166738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B6C2C40-430A-4EA7-A133-3141079361B5}"/>
              </a:ext>
            </a:extLst>
          </p:cNvPr>
          <p:cNvSpPr/>
          <p:nvPr/>
        </p:nvSpPr>
        <p:spPr>
          <a:xfrm>
            <a:off x="2711886" y="4871781"/>
            <a:ext cx="8941952" cy="16673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F3890FB-2F3C-4E3D-B8AB-AE2B44DDE6AC}"/>
              </a:ext>
            </a:extLst>
          </p:cNvPr>
          <p:cNvSpPr txBox="1"/>
          <p:nvPr/>
        </p:nvSpPr>
        <p:spPr>
          <a:xfrm>
            <a:off x="900122" y="4954035"/>
            <a:ext cx="14498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bg1"/>
                </a:solidFill>
                <a:latin typeface="Arial"/>
                <a:cs typeface="Arial"/>
              </a:rPr>
              <a:t>Australia</a:t>
            </a:r>
            <a:endParaRPr lang="en-US" sz="1600" b="1" dirty="0">
              <a:solidFill>
                <a:schemeClr val="bg1"/>
              </a:solidFill>
              <a:cs typeface="Arial"/>
            </a:endParaRPr>
          </a:p>
        </p:txBody>
      </p:sp>
      <p:sp>
        <p:nvSpPr>
          <p:cNvPr id="32" name="Inhaltsplatzhalter 1">
            <a:extLst>
              <a:ext uri="{FF2B5EF4-FFF2-40B4-BE49-F238E27FC236}">
                <a16:creationId xmlns:a16="http://schemas.microsoft.com/office/drawing/2014/main" id="{EECC698C-D6D9-4612-9C20-5A90D5E14EEC}"/>
              </a:ext>
            </a:extLst>
          </p:cNvPr>
          <p:cNvSpPr txBox="1">
            <a:spLocks/>
          </p:cNvSpPr>
          <p:nvPr/>
        </p:nvSpPr>
        <p:spPr>
          <a:xfrm>
            <a:off x="2780623" y="5292589"/>
            <a:ext cx="8804478" cy="1213479"/>
          </a:xfrm>
          <a:prstGeom prst="rect">
            <a:avLst/>
          </a:prstGeom>
        </p:spPr>
        <p:txBody>
          <a:bodyPr vert="horz" lIns="0" tIns="0" rIns="0" bIns="0" rtlCol="0" anchor="t" anchorCtr="0">
            <a:noAutofit/>
          </a:bodyPr>
          <a:lstStyle>
            <a:lvl1pPr marL="0" indent="0" algn="l" defTabSz="914400" rtl="0" eaLnBrk="1" latinLnBrk="0" hangingPunct="1">
              <a:lnSpc>
                <a:spcPct val="109000"/>
              </a:lnSpc>
              <a:spcBef>
                <a:spcPts val="1000"/>
              </a:spcBef>
              <a:spcAft>
                <a:spcPts val="0"/>
              </a:spcAft>
              <a:buFontTx/>
              <a:buNone/>
              <a:defRPr sz="2000" b="1" kern="1200">
                <a:solidFill>
                  <a:schemeClr val="accent3"/>
                </a:solidFill>
                <a:latin typeface="+mn-lt"/>
                <a:ea typeface="+mn-ea"/>
                <a:cs typeface="+mn-cs"/>
              </a:defRPr>
            </a:lvl1pPr>
            <a:lvl2pPr marL="0" indent="0" algn="l" defTabSz="914400" rtl="0" eaLnBrk="1" latinLnBrk="0" hangingPunct="1">
              <a:lnSpc>
                <a:spcPct val="109000"/>
              </a:lnSpc>
              <a:spcBef>
                <a:spcPts val="1000"/>
              </a:spcBef>
              <a:spcAft>
                <a:spcPts val="0"/>
              </a:spcAft>
              <a:buFontTx/>
              <a:buNone/>
              <a:defRPr sz="2000" kern="1200">
                <a:solidFill>
                  <a:schemeClr val="tx1"/>
                </a:solidFill>
                <a:latin typeface="+mn-lt"/>
                <a:ea typeface="+mn-ea"/>
                <a:cs typeface="+mn-cs"/>
              </a:defRPr>
            </a:lvl2pPr>
            <a:lvl3pPr marL="36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2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109000"/>
              </a:lnSpc>
              <a:spcBef>
                <a:spcPts val="800"/>
              </a:spcBef>
              <a:spcAft>
                <a:spcPts val="0"/>
              </a:spcAft>
              <a:buFontTx/>
              <a:buNone/>
              <a:defRPr sz="1700" b="1" kern="1200">
                <a:solidFill>
                  <a:schemeClr val="accent3"/>
                </a:solidFill>
                <a:latin typeface="+mn-lt"/>
                <a:ea typeface="+mn-ea"/>
                <a:cs typeface="+mn-cs"/>
              </a:defRPr>
            </a:lvl5pPr>
            <a:lvl6pPr marL="0" indent="0" algn="l" defTabSz="914400" rtl="0" eaLnBrk="1" latinLnBrk="0" hangingPunct="1">
              <a:lnSpc>
                <a:spcPct val="109000"/>
              </a:lnSpc>
              <a:spcBef>
                <a:spcPts val="800"/>
              </a:spcBef>
              <a:spcAft>
                <a:spcPts val="0"/>
              </a:spcAft>
              <a:buFontTx/>
              <a:buNone/>
              <a:defRPr sz="1700" kern="1200" baseline="0">
                <a:solidFill>
                  <a:schemeClr val="tx1"/>
                </a:solidFill>
                <a:latin typeface="+mn-lt"/>
                <a:ea typeface="+mn-ea"/>
                <a:cs typeface="+mn-cs"/>
              </a:defRPr>
            </a:lvl6pPr>
            <a:lvl7pPr marL="36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7pPr>
            <a:lvl8pPr marL="72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8pPr>
            <a:lvl9pPr marL="0" indent="0" algn="l" defTabSz="914400" rtl="0" eaLnBrk="1" latinLnBrk="0" hangingPunct="1">
              <a:lnSpc>
                <a:spcPct val="109000"/>
              </a:lnSpc>
              <a:spcBef>
                <a:spcPts val="0"/>
              </a:spcBef>
              <a:buFontTx/>
              <a:buNone/>
              <a:defRPr sz="1500" kern="1200">
                <a:solidFill>
                  <a:schemeClr val="tx1"/>
                </a:solidFill>
                <a:latin typeface="+mn-lt"/>
                <a:ea typeface="+mn-ea"/>
                <a:cs typeface="+mn-cs"/>
              </a:defRPr>
            </a:lvl9pPr>
          </a:lstStyle>
          <a:p>
            <a:pPr marL="372065" lvl="2">
              <a:lnSpc>
                <a:spcPct val="100000"/>
              </a:lnSpc>
              <a:spcBef>
                <a:spcPts val="130"/>
              </a:spcBef>
              <a:buClr>
                <a:srgbClr val="9799B4"/>
              </a:buClr>
              <a:tabLst>
                <a:tab pos="355600" algn="l"/>
                <a:tab pos="356235" algn="l"/>
              </a:tabLst>
              <a:defRPr/>
            </a:pPr>
            <a:r>
              <a:rPr lang="en-US" sz="1200" spc="-20" dirty="0">
                <a:solidFill>
                  <a:srgbClr val="0070C0"/>
                </a:solidFill>
                <a:cs typeface="Arial" panose="020B0604020202020204" pitchFamily="34" charset="0"/>
                <a:hlinkClick r:id="rId10">
                  <a:extLst>
                    <a:ext uri="{A12FA001-AC4F-418D-AE19-62706E023703}">
                      <ahyp:hlinkClr xmlns:ahyp="http://schemas.microsoft.com/office/drawing/2018/hyperlinkcolor" val="tx"/>
                    </a:ext>
                  </a:extLst>
                </a:hlinkClick>
              </a:rPr>
              <a:t>AUS' Digital Service Platform Strategy</a:t>
            </a:r>
            <a:r>
              <a:rPr lang="en-US" sz="1200" spc="-20" dirty="0">
                <a:solidFill>
                  <a:schemeClr val="accent1"/>
                </a:solidFill>
                <a:cs typeface="Arial" panose="020B0604020202020204" pitchFamily="34" charset="0"/>
              </a:rPr>
              <a:t> speaks of initiatives closely align to core principles of </a:t>
            </a:r>
            <a:r>
              <a:rPr lang="en-US" sz="1200" spc="-20" dirty="0" err="1">
                <a:solidFill>
                  <a:schemeClr val="accent1"/>
                </a:solidFill>
                <a:cs typeface="Arial" panose="020B0604020202020204" pitchFamily="34" charset="0"/>
              </a:rPr>
              <a:t>GovStack</a:t>
            </a:r>
            <a:r>
              <a:rPr lang="en-US" sz="1200" spc="-20" dirty="0">
                <a:solidFill>
                  <a:schemeClr val="accent1"/>
                </a:solidFill>
                <a:cs typeface="Arial" panose="020B0604020202020204" pitchFamily="34" charset="0"/>
              </a:rPr>
              <a:t>: API standards, "open architecture, interoperability standards and specifications", removing legislative and collaboration barriers, etc.</a:t>
            </a:r>
          </a:p>
          <a:p>
            <a:pPr marL="372065" lvl="2">
              <a:lnSpc>
                <a:spcPct val="100000"/>
              </a:lnSpc>
              <a:spcBef>
                <a:spcPts val="130"/>
              </a:spcBef>
              <a:buClr>
                <a:srgbClr val="9799B4"/>
              </a:buClr>
              <a:tabLst>
                <a:tab pos="355600" algn="l"/>
                <a:tab pos="356235" algn="l"/>
              </a:tabLst>
              <a:defRPr/>
            </a:pPr>
            <a:r>
              <a:rPr lang="en-US" sz="1200" spc="-20" dirty="0">
                <a:solidFill>
                  <a:schemeClr val="accent1"/>
                </a:solidFill>
                <a:cs typeface="Arial" panose="020B0604020202020204" pitchFamily="34" charset="0"/>
              </a:rPr>
              <a:t>"</a:t>
            </a:r>
            <a:r>
              <a:rPr lang="en-US" sz="1200" spc="-20" dirty="0">
                <a:solidFill>
                  <a:srgbClr val="0070C0"/>
                </a:solidFill>
                <a:cs typeface="Arial" panose="020B0604020202020204" pitchFamily="34" charset="0"/>
                <a:hlinkClick r:id="rId11">
                  <a:extLst>
                    <a:ext uri="{A12FA001-AC4F-418D-AE19-62706E023703}">
                      <ahyp:hlinkClr xmlns:ahyp="http://schemas.microsoft.com/office/drawing/2018/hyperlinkcolor" val="tx"/>
                    </a:ext>
                  </a:extLst>
                </a:hlinkClick>
              </a:rPr>
              <a:t>Tell Us Once</a:t>
            </a:r>
            <a:r>
              <a:rPr lang="en-US" sz="1200" spc="-20" dirty="0">
                <a:solidFill>
                  <a:schemeClr val="accent1"/>
                </a:solidFill>
                <a:cs typeface="Arial" panose="020B0604020202020204" pitchFamily="34" charset="0"/>
              </a:rPr>
              <a:t>" principle (aligned w. overall concept of “</a:t>
            </a:r>
            <a:r>
              <a:rPr lang="en-US" sz="1200" spc="-20" dirty="0">
                <a:solidFill>
                  <a:srgbClr val="0070C0"/>
                </a:solidFill>
                <a:cs typeface="Arial" panose="020B0604020202020204" pitchFamily="34" charset="0"/>
                <a:hlinkClick r:id="rId12">
                  <a:extLst>
                    <a:ext uri="{A12FA001-AC4F-418D-AE19-62706E023703}">
                      <ahyp:hlinkClr xmlns:ahyp="http://schemas.microsoft.com/office/drawing/2018/hyperlinkcolor" val="tx"/>
                    </a:ext>
                  </a:extLst>
                </a:hlinkClick>
              </a:rPr>
              <a:t>Once Only</a:t>
            </a:r>
            <a:r>
              <a:rPr lang="en-US" sz="1200" spc="-20" dirty="0">
                <a:solidFill>
                  <a:schemeClr val="accent1"/>
                </a:solidFill>
                <a:cs typeface="Arial" panose="020B0604020202020204" pitchFamily="34" charset="0"/>
              </a:rPr>
              <a:t>” by common leading e-gov. examples)</a:t>
            </a:r>
          </a:p>
          <a:p>
            <a:pPr marL="372065" lvl="2">
              <a:lnSpc>
                <a:spcPct val="100000"/>
              </a:lnSpc>
              <a:spcBef>
                <a:spcPts val="130"/>
              </a:spcBef>
              <a:buClr>
                <a:srgbClr val="9799B4"/>
              </a:buClr>
              <a:tabLst>
                <a:tab pos="355600" algn="l"/>
                <a:tab pos="356235" algn="l"/>
              </a:tabLst>
              <a:defRPr/>
            </a:pPr>
            <a:r>
              <a:rPr lang="en-US" sz="1200" spc="-20" dirty="0">
                <a:solidFill>
                  <a:schemeClr val="accent1"/>
                </a:solidFill>
                <a:cs typeface="Arial" panose="020B0604020202020204" pitchFamily="34" charset="0"/>
              </a:rPr>
              <a:t>Single MyGov portal with </a:t>
            </a:r>
            <a:r>
              <a:rPr lang="en-US" sz="1200" spc="-20" dirty="0">
                <a:solidFill>
                  <a:srgbClr val="0070C0"/>
                </a:solidFill>
                <a:cs typeface="Arial" panose="020B0604020202020204" pitchFamily="34" charset="0"/>
                <a:hlinkClick r:id="rId13">
                  <a:extLst>
                    <a:ext uri="{A12FA001-AC4F-418D-AE19-62706E023703}">
                      <ahyp:hlinkClr xmlns:ahyp="http://schemas.microsoft.com/office/drawing/2018/hyperlinkcolor" val="tx"/>
                    </a:ext>
                  </a:extLst>
                </a:hlinkClick>
              </a:rPr>
              <a:t>public KPIs</a:t>
            </a:r>
            <a:r>
              <a:rPr lang="en-US" sz="1200" spc="-20" dirty="0">
                <a:solidFill>
                  <a:schemeClr val="accent1"/>
                </a:solidFill>
                <a:cs typeface="Arial" panose="020B0604020202020204" pitchFamily="34" charset="0"/>
              </a:rPr>
              <a:t> to track gov. portal and service accessibility performance.</a:t>
            </a:r>
          </a:p>
        </p:txBody>
      </p:sp>
      <p:pic>
        <p:nvPicPr>
          <p:cNvPr id="34" name="Picture 9" descr="Background pattern&#10;&#10;Description automatically generated">
            <a:extLst>
              <a:ext uri="{FF2B5EF4-FFF2-40B4-BE49-F238E27FC236}">
                <a16:creationId xmlns:a16="http://schemas.microsoft.com/office/drawing/2014/main" id="{143B1180-E049-4893-A36A-9C61667D2C07}"/>
              </a:ext>
            </a:extLst>
          </p:cNvPr>
          <p:cNvPicPr>
            <a:picLocks noChangeAspect="1"/>
          </p:cNvPicPr>
          <p:nvPr/>
        </p:nvPicPr>
        <p:blipFill>
          <a:blip r:embed="rId14"/>
          <a:stretch>
            <a:fillRect/>
          </a:stretch>
        </p:blipFill>
        <p:spPr>
          <a:xfrm>
            <a:off x="900122" y="3692046"/>
            <a:ext cx="1449805" cy="949099"/>
          </a:xfrm>
          <a:prstGeom prst="rect">
            <a:avLst/>
          </a:prstGeom>
        </p:spPr>
      </p:pic>
      <p:pic>
        <p:nvPicPr>
          <p:cNvPr id="36" name="Picture 21" descr="Logo&#10;&#10;Description automatically generated">
            <a:extLst>
              <a:ext uri="{FF2B5EF4-FFF2-40B4-BE49-F238E27FC236}">
                <a16:creationId xmlns:a16="http://schemas.microsoft.com/office/drawing/2014/main" id="{52C1854B-0878-4CE5-9748-EAF2FCFA63BC}"/>
              </a:ext>
            </a:extLst>
          </p:cNvPr>
          <p:cNvPicPr>
            <a:picLocks noChangeAspect="1"/>
          </p:cNvPicPr>
          <p:nvPr/>
        </p:nvPicPr>
        <p:blipFill>
          <a:blip r:embed="rId15"/>
          <a:stretch>
            <a:fillRect/>
          </a:stretch>
        </p:blipFill>
        <p:spPr>
          <a:xfrm>
            <a:off x="894177" y="5463662"/>
            <a:ext cx="1461694" cy="730847"/>
          </a:xfrm>
          <a:prstGeom prst="rect">
            <a:avLst/>
          </a:prstGeom>
        </p:spPr>
      </p:pic>
    </p:spTree>
    <p:extLst>
      <p:ext uri="{BB962C8B-B14F-4D97-AF65-F5344CB8AC3E}">
        <p14:creationId xmlns:p14="http://schemas.microsoft.com/office/powerpoint/2010/main" val="4138329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38163" y="318837"/>
            <a:ext cx="9696406" cy="788180"/>
          </a:xfrm>
        </p:spPr>
        <p:txBody>
          <a:bodyPr/>
          <a:lstStyle/>
          <a:p>
            <a:r>
              <a:rPr lang="en-US" altLang="en-US" sz="2400" dirty="0">
                <a:latin typeface="Arial" panose="020B0604020202020204" pitchFamily="34" charset="0"/>
                <a:cs typeface="Arial" panose="020B0604020202020204" pitchFamily="34" charset="0"/>
                <a:sym typeface="Arial" panose="020B0604020202020204" pitchFamily="34" charset="0"/>
              </a:rPr>
              <a:t>…with</a:t>
            </a:r>
            <a:r>
              <a:rPr lang="en-US" altLang="en-US" sz="2400" dirty="0">
                <a:sym typeface="Arial" panose="020B0604020202020204" pitchFamily="34" charset="0"/>
              </a:rPr>
              <a:t> several others beginning to embrace tangible socioeconomic benefits by starting to adopt the approach</a:t>
            </a:r>
            <a:r>
              <a:rPr lang="en-US" altLang="en-US" sz="2400" dirty="0">
                <a:latin typeface="Arial" panose="020B0604020202020204" pitchFamily="34" charset="0"/>
                <a:cs typeface="Arial" panose="020B0604020202020204" pitchFamily="34" charset="0"/>
                <a:sym typeface="Arial" panose="020B0604020202020204" pitchFamily="34" charset="0"/>
              </a:rPr>
              <a:t>.</a:t>
            </a:r>
            <a:endParaRPr lang="de-DE" dirty="0"/>
          </a:p>
        </p:txBody>
      </p:sp>
      <p:sp>
        <p:nvSpPr>
          <p:cNvPr id="4" name="Foliennummernplatzhalter 3"/>
          <p:cNvSpPr>
            <a:spLocks noGrp="1"/>
          </p:cNvSpPr>
          <p:nvPr>
            <p:ph type="sldNum" sz="quarter" idx="10"/>
          </p:nvPr>
        </p:nvSpPr>
        <p:spPr>
          <a:xfrm>
            <a:off x="11399411" y="6512553"/>
            <a:ext cx="691528" cy="225208"/>
          </a:xfrm>
        </p:spPr>
        <p:txBody>
          <a:bodyPr/>
          <a:lstStyle/>
          <a:p>
            <a:fld id="{A56E1A0E-0F44-4930-B1C6-7F94F272BD83}" type="slidenum">
              <a:rPr lang="de-DE" smtClean="0"/>
              <a:pPr/>
              <a:t>13</a:t>
            </a:fld>
            <a:endParaRPr lang="de-DE" dirty="0"/>
          </a:p>
        </p:txBody>
      </p:sp>
      <p:sp>
        <p:nvSpPr>
          <p:cNvPr id="13" name="Rectangle 12">
            <a:extLst>
              <a:ext uri="{FF2B5EF4-FFF2-40B4-BE49-F238E27FC236}">
                <a16:creationId xmlns:a16="http://schemas.microsoft.com/office/drawing/2014/main" id="{70A3D46B-D505-4DDF-9CBE-F924F911CAFC}"/>
              </a:ext>
            </a:extLst>
          </p:cNvPr>
          <p:cNvSpPr/>
          <p:nvPr/>
        </p:nvSpPr>
        <p:spPr>
          <a:xfrm>
            <a:off x="538163" y="1768475"/>
            <a:ext cx="2173722" cy="1721294"/>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AC5219-F34B-4DD4-BA67-488EB243D602}"/>
              </a:ext>
            </a:extLst>
          </p:cNvPr>
          <p:cNvSpPr/>
          <p:nvPr/>
        </p:nvSpPr>
        <p:spPr>
          <a:xfrm>
            <a:off x="2711886" y="1768474"/>
            <a:ext cx="8941952" cy="172129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2039D18-BD48-4650-ACED-215A27B5E06C}"/>
              </a:ext>
            </a:extLst>
          </p:cNvPr>
          <p:cNvSpPr txBox="1"/>
          <p:nvPr/>
        </p:nvSpPr>
        <p:spPr>
          <a:xfrm>
            <a:off x="900122" y="1884041"/>
            <a:ext cx="14498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bg1"/>
                </a:solidFill>
                <a:latin typeface="Arial"/>
                <a:cs typeface="Arial"/>
              </a:rPr>
              <a:t>Indi</a:t>
            </a:r>
            <a:r>
              <a:rPr lang="en-US" sz="1600" b="1" dirty="0">
                <a:solidFill>
                  <a:schemeClr val="bg1"/>
                </a:solidFill>
                <a:latin typeface="Arial"/>
                <a:cs typeface="Arial"/>
              </a:rPr>
              <a:t>a</a:t>
            </a:r>
            <a:endParaRPr lang="en-US" sz="1600" b="1" dirty="0">
              <a:solidFill>
                <a:schemeClr val="bg1"/>
              </a:solidFill>
              <a:cs typeface="Arial"/>
            </a:endParaRPr>
          </a:p>
        </p:txBody>
      </p:sp>
      <p:sp>
        <p:nvSpPr>
          <p:cNvPr id="23" name="Inhaltsplatzhalter 1">
            <a:extLst>
              <a:ext uri="{FF2B5EF4-FFF2-40B4-BE49-F238E27FC236}">
                <a16:creationId xmlns:a16="http://schemas.microsoft.com/office/drawing/2014/main" id="{AC130D69-1663-4AD6-944C-78647BD83793}"/>
              </a:ext>
            </a:extLst>
          </p:cNvPr>
          <p:cNvSpPr txBox="1">
            <a:spLocks/>
          </p:cNvSpPr>
          <p:nvPr/>
        </p:nvSpPr>
        <p:spPr>
          <a:xfrm>
            <a:off x="2780623" y="1880559"/>
            <a:ext cx="8804478" cy="1609210"/>
          </a:xfrm>
          <a:prstGeom prst="rect">
            <a:avLst/>
          </a:prstGeom>
        </p:spPr>
        <p:txBody>
          <a:bodyPr vert="horz" lIns="0" tIns="0" rIns="0" bIns="0" rtlCol="0" anchor="t" anchorCtr="0">
            <a:noAutofit/>
          </a:bodyPr>
          <a:lstStyle>
            <a:lvl1pPr marL="0" indent="0" algn="l" defTabSz="914400" rtl="0" eaLnBrk="1" latinLnBrk="0" hangingPunct="1">
              <a:lnSpc>
                <a:spcPct val="109000"/>
              </a:lnSpc>
              <a:spcBef>
                <a:spcPts val="1000"/>
              </a:spcBef>
              <a:spcAft>
                <a:spcPts val="0"/>
              </a:spcAft>
              <a:buFontTx/>
              <a:buNone/>
              <a:defRPr sz="2000" b="1" kern="1200">
                <a:solidFill>
                  <a:schemeClr val="accent3"/>
                </a:solidFill>
                <a:latin typeface="+mn-lt"/>
                <a:ea typeface="+mn-ea"/>
                <a:cs typeface="+mn-cs"/>
              </a:defRPr>
            </a:lvl1pPr>
            <a:lvl2pPr marL="0" indent="0" algn="l" defTabSz="914400" rtl="0" eaLnBrk="1" latinLnBrk="0" hangingPunct="1">
              <a:lnSpc>
                <a:spcPct val="109000"/>
              </a:lnSpc>
              <a:spcBef>
                <a:spcPts val="1000"/>
              </a:spcBef>
              <a:spcAft>
                <a:spcPts val="0"/>
              </a:spcAft>
              <a:buFontTx/>
              <a:buNone/>
              <a:defRPr sz="2000" kern="1200">
                <a:solidFill>
                  <a:schemeClr val="tx1"/>
                </a:solidFill>
                <a:latin typeface="+mn-lt"/>
                <a:ea typeface="+mn-ea"/>
                <a:cs typeface="+mn-cs"/>
              </a:defRPr>
            </a:lvl2pPr>
            <a:lvl3pPr marL="36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2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109000"/>
              </a:lnSpc>
              <a:spcBef>
                <a:spcPts val="800"/>
              </a:spcBef>
              <a:spcAft>
                <a:spcPts val="0"/>
              </a:spcAft>
              <a:buFontTx/>
              <a:buNone/>
              <a:defRPr sz="1700" b="1" kern="1200">
                <a:solidFill>
                  <a:schemeClr val="accent3"/>
                </a:solidFill>
                <a:latin typeface="+mn-lt"/>
                <a:ea typeface="+mn-ea"/>
                <a:cs typeface="+mn-cs"/>
              </a:defRPr>
            </a:lvl5pPr>
            <a:lvl6pPr marL="0" indent="0" algn="l" defTabSz="914400" rtl="0" eaLnBrk="1" latinLnBrk="0" hangingPunct="1">
              <a:lnSpc>
                <a:spcPct val="109000"/>
              </a:lnSpc>
              <a:spcBef>
                <a:spcPts val="800"/>
              </a:spcBef>
              <a:spcAft>
                <a:spcPts val="0"/>
              </a:spcAft>
              <a:buFontTx/>
              <a:buNone/>
              <a:defRPr sz="1700" kern="1200" baseline="0">
                <a:solidFill>
                  <a:schemeClr val="tx1"/>
                </a:solidFill>
                <a:latin typeface="+mn-lt"/>
                <a:ea typeface="+mn-ea"/>
                <a:cs typeface="+mn-cs"/>
              </a:defRPr>
            </a:lvl6pPr>
            <a:lvl7pPr marL="36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7pPr>
            <a:lvl8pPr marL="72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8pPr>
            <a:lvl9pPr marL="0" indent="0" algn="l" defTabSz="914400" rtl="0" eaLnBrk="1" latinLnBrk="0" hangingPunct="1">
              <a:lnSpc>
                <a:spcPct val="109000"/>
              </a:lnSpc>
              <a:spcBef>
                <a:spcPts val="0"/>
              </a:spcBef>
              <a:buFontTx/>
              <a:buNone/>
              <a:defRPr sz="1500" kern="1200">
                <a:solidFill>
                  <a:schemeClr val="tx1"/>
                </a:solidFill>
                <a:latin typeface="+mn-lt"/>
                <a:ea typeface="+mn-ea"/>
                <a:cs typeface="+mn-cs"/>
              </a:defRPr>
            </a:lvl9pPr>
          </a:lstStyle>
          <a:p>
            <a:pPr marL="372065" lvl="2">
              <a:lnSpc>
                <a:spcPct val="100000"/>
              </a:lnSpc>
              <a:spcBef>
                <a:spcPts val="130"/>
              </a:spcBef>
              <a:buClr>
                <a:srgbClr val="9799B4"/>
              </a:buClr>
              <a:tabLst>
                <a:tab pos="355600" algn="l"/>
                <a:tab pos="356235" algn="l"/>
              </a:tabLst>
              <a:defRPr/>
            </a:pPr>
            <a:r>
              <a:rPr lang="en-US" sz="1200" spc="-20" dirty="0">
                <a:solidFill>
                  <a:schemeClr val="accent1"/>
                </a:solidFill>
                <a:cs typeface="Arial" panose="020B0604020202020204" pitchFamily="34" charset="0"/>
              </a:rPr>
              <a:t>In 2018, India published its government enterprise architecture, </a:t>
            </a:r>
            <a:r>
              <a:rPr lang="en-US" sz="1200" spc="-20" dirty="0" err="1">
                <a:solidFill>
                  <a:schemeClr val="accent1"/>
                </a:solidFill>
                <a:cs typeface="Arial" panose="020B0604020202020204" pitchFamily="34" charset="0"/>
              </a:rPr>
              <a:t>IndEA</a:t>
            </a:r>
            <a:r>
              <a:rPr lang="en-US" sz="1200" spc="-20" dirty="0">
                <a:solidFill>
                  <a:schemeClr val="accent1"/>
                </a:solidFill>
                <a:cs typeface="Arial" panose="020B0604020202020204" pitchFamily="34" charset="0"/>
              </a:rPr>
              <a:t>, which applied the whole-of-government approach to delivering common public sector services.</a:t>
            </a:r>
          </a:p>
          <a:p>
            <a:pPr marL="372065" lvl="2">
              <a:lnSpc>
                <a:spcPct val="100000"/>
              </a:lnSpc>
              <a:spcBef>
                <a:spcPts val="130"/>
              </a:spcBef>
              <a:buClr>
                <a:srgbClr val="9799B4"/>
              </a:buClr>
              <a:tabLst>
                <a:tab pos="355600" algn="l"/>
                <a:tab pos="356235" algn="l"/>
              </a:tabLst>
              <a:defRPr/>
            </a:pPr>
            <a:r>
              <a:rPr lang="en-US" sz="1200" spc="-20" dirty="0">
                <a:solidFill>
                  <a:schemeClr val="accent1"/>
                </a:solidFill>
                <a:cs typeface="Arial" panose="020B0604020202020204" pitchFamily="34" charset="0"/>
              </a:rPr>
              <a:t>The </a:t>
            </a:r>
            <a:r>
              <a:rPr lang="en-US" sz="1200" spc="-20" dirty="0" err="1">
                <a:solidFill>
                  <a:schemeClr val="accent1"/>
                </a:solidFill>
                <a:cs typeface="Arial" panose="020B0604020202020204" pitchFamily="34" charset="0"/>
              </a:rPr>
              <a:t>IndEA</a:t>
            </a:r>
            <a:r>
              <a:rPr lang="en-US" sz="1200" spc="-20" dirty="0">
                <a:solidFill>
                  <a:schemeClr val="accent1"/>
                </a:solidFill>
                <a:cs typeface="Arial" panose="020B0604020202020204" pitchFamily="34" charset="0"/>
              </a:rPr>
              <a:t> framework guides investment into digital public goods, which in effect are centrally administered digital infrastructure and applications available to all sectors and facilitated by a set of Open APIs called “</a:t>
            </a:r>
            <a:r>
              <a:rPr lang="en-US" sz="1200" spc="-20" dirty="0">
                <a:solidFill>
                  <a:srgbClr val="0070C0"/>
                </a:solidFill>
                <a:cs typeface="Arial" panose="020B0604020202020204" pitchFamily="34" charset="0"/>
                <a:hlinkClick r:id="rId3">
                  <a:extLst>
                    <a:ext uri="{A12FA001-AC4F-418D-AE19-62706E023703}">
                      <ahyp:hlinkClr xmlns:ahyp="http://schemas.microsoft.com/office/drawing/2018/hyperlinkcolor" val="tx"/>
                    </a:ext>
                  </a:extLst>
                </a:hlinkClick>
              </a:rPr>
              <a:t>India Stack</a:t>
            </a:r>
            <a:r>
              <a:rPr lang="en-US" sz="1200" spc="-20" dirty="0">
                <a:solidFill>
                  <a:schemeClr val="accent1"/>
                </a:solidFill>
                <a:cs typeface="Arial" panose="020B0604020202020204" pitchFamily="34" charset="0"/>
              </a:rPr>
              <a:t>”.</a:t>
            </a:r>
          </a:p>
          <a:p>
            <a:pPr marL="372065" lvl="2">
              <a:lnSpc>
                <a:spcPct val="100000"/>
              </a:lnSpc>
              <a:spcBef>
                <a:spcPts val="130"/>
              </a:spcBef>
              <a:buClr>
                <a:srgbClr val="9799B4"/>
              </a:buClr>
              <a:tabLst>
                <a:tab pos="355600" algn="l"/>
                <a:tab pos="356235" algn="l"/>
              </a:tabLst>
              <a:defRPr/>
            </a:pPr>
            <a:r>
              <a:rPr lang="en-US" sz="1200" spc="-20" dirty="0">
                <a:solidFill>
                  <a:schemeClr val="accent1"/>
                </a:solidFill>
                <a:cs typeface="Arial" panose="020B0604020202020204" pitchFamily="34" charset="0"/>
              </a:rPr>
              <a:t>A prime example is India’s national ID system (Aadhaar), with over 1.2billion subscribers.</a:t>
            </a:r>
          </a:p>
          <a:p>
            <a:pPr marL="372065" lvl="2">
              <a:lnSpc>
                <a:spcPct val="100000"/>
              </a:lnSpc>
              <a:spcBef>
                <a:spcPts val="130"/>
              </a:spcBef>
              <a:buClr>
                <a:srgbClr val="9799B4"/>
              </a:buClr>
              <a:tabLst>
                <a:tab pos="355600" algn="l"/>
                <a:tab pos="356235" algn="l"/>
              </a:tabLst>
              <a:defRPr/>
            </a:pPr>
            <a:r>
              <a:rPr lang="en-US" sz="1200" spc="-20" dirty="0">
                <a:solidFill>
                  <a:schemeClr val="accent1"/>
                </a:solidFill>
                <a:cs typeface="Arial" panose="020B0604020202020204" pitchFamily="34" charset="0"/>
              </a:rPr>
              <a:t>Since its introduction, Aadhaar has stimulated the growth of India’s digital economy, enabling digital payments of US$ 57 billion, and saving the government US$ 13 billion in reduced transaction overheads.</a:t>
            </a:r>
          </a:p>
          <a:p>
            <a:pPr marL="12065" lvl="2" indent="0">
              <a:lnSpc>
                <a:spcPct val="100000"/>
              </a:lnSpc>
              <a:spcBef>
                <a:spcPts val="130"/>
              </a:spcBef>
              <a:buClr>
                <a:srgbClr val="9799B4"/>
              </a:buClr>
              <a:buNone/>
              <a:tabLst>
                <a:tab pos="355600" algn="l"/>
                <a:tab pos="356235" algn="l"/>
              </a:tabLst>
              <a:defRPr/>
            </a:pPr>
            <a:r>
              <a:rPr lang="en-US" sz="1200" spc="-20" dirty="0">
                <a:solidFill>
                  <a:schemeClr val="accent1"/>
                </a:solidFill>
                <a:cs typeface="Arial" panose="020B0604020202020204" pitchFamily="34" charset="0"/>
              </a:rPr>
              <a:t>	[source: </a:t>
            </a:r>
            <a:r>
              <a:rPr lang="en-US" sz="1200" dirty="0">
                <a:solidFill>
                  <a:srgbClr val="0070C0"/>
                </a:solidFill>
                <a:cs typeface="Arial"/>
                <a:hlinkClick r:id="rId4">
                  <a:extLst>
                    <a:ext uri="{A12FA001-AC4F-418D-AE19-62706E023703}">
                      <ahyp:hlinkClr xmlns:ahyp="http://schemas.microsoft.com/office/drawing/2018/hyperlinkcolor" val="tx"/>
                    </a:ext>
                  </a:extLst>
                </a:hlinkClick>
              </a:rPr>
              <a:t>India: "SDG Digital Investment Framework," pg. 11 (DIAL and ITU, 2019)</a:t>
            </a:r>
            <a:r>
              <a:rPr lang="en-US" sz="1200" spc="-20" dirty="0">
                <a:solidFill>
                  <a:schemeClr val="accent1"/>
                </a:solidFill>
                <a:cs typeface="Arial" panose="020B0604020202020204" pitchFamily="34" charset="0"/>
              </a:rPr>
              <a:t>]</a:t>
            </a:r>
          </a:p>
          <a:p>
            <a:pPr marL="12065" lvl="2" indent="0">
              <a:lnSpc>
                <a:spcPct val="100000"/>
              </a:lnSpc>
              <a:spcBef>
                <a:spcPts val="130"/>
              </a:spcBef>
              <a:buClr>
                <a:srgbClr val="9799B4"/>
              </a:buClr>
              <a:buNone/>
              <a:tabLst>
                <a:tab pos="355600" algn="l"/>
                <a:tab pos="356235" algn="l"/>
              </a:tabLst>
              <a:defRPr/>
            </a:pPr>
            <a:endParaRPr lang="en-US" sz="1200" dirty="0">
              <a:solidFill>
                <a:srgbClr val="00B0F0"/>
              </a:solidFill>
              <a:cs typeface="Arial"/>
            </a:endParaRPr>
          </a:p>
        </p:txBody>
      </p:sp>
      <p:sp>
        <p:nvSpPr>
          <p:cNvPr id="24" name="Rectangle 23">
            <a:extLst>
              <a:ext uri="{FF2B5EF4-FFF2-40B4-BE49-F238E27FC236}">
                <a16:creationId xmlns:a16="http://schemas.microsoft.com/office/drawing/2014/main" id="{C7B3AD18-846C-4D24-9354-700D677E62B6}"/>
              </a:ext>
            </a:extLst>
          </p:cNvPr>
          <p:cNvSpPr/>
          <p:nvPr/>
        </p:nvSpPr>
        <p:spPr>
          <a:xfrm>
            <a:off x="538163" y="3551200"/>
            <a:ext cx="2173722" cy="166738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D56702-AA39-4B85-BDA5-47FE322DA7DF}"/>
              </a:ext>
            </a:extLst>
          </p:cNvPr>
          <p:cNvSpPr/>
          <p:nvPr/>
        </p:nvSpPr>
        <p:spPr>
          <a:xfrm>
            <a:off x="2711886" y="3551200"/>
            <a:ext cx="8941952" cy="16673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5E33FD4-25C7-4189-92BB-9B3FECC36796}"/>
              </a:ext>
            </a:extLst>
          </p:cNvPr>
          <p:cNvSpPr txBox="1"/>
          <p:nvPr/>
        </p:nvSpPr>
        <p:spPr>
          <a:xfrm>
            <a:off x="900122" y="3633454"/>
            <a:ext cx="14498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bg1"/>
                </a:solidFill>
                <a:latin typeface="Arial"/>
                <a:cs typeface="Arial"/>
              </a:rPr>
              <a:t>Benin</a:t>
            </a:r>
            <a:endParaRPr lang="en-US" sz="1600" b="1" dirty="0">
              <a:solidFill>
                <a:schemeClr val="bg1"/>
              </a:solidFill>
              <a:cs typeface="Arial"/>
            </a:endParaRPr>
          </a:p>
        </p:txBody>
      </p:sp>
      <p:sp>
        <p:nvSpPr>
          <p:cNvPr id="27" name="Inhaltsplatzhalter 1">
            <a:extLst>
              <a:ext uri="{FF2B5EF4-FFF2-40B4-BE49-F238E27FC236}">
                <a16:creationId xmlns:a16="http://schemas.microsoft.com/office/drawing/2014/main" id="{C0D213A0-9516-45C1-B195-D174F2439774}"/>
              </a:ext>
            </a:extLst>
          </p:cNvPr>
          <p:cNvSpPr txBox="1">
            <a:spLocks/>
          </p:cNvSpPr>
          <p:nvPr/>
        </p:nvSpPr>
        <p:spPr>
          <a:xfrm>
            <a:off x="2780623" y="3633454"/>
            <a:ext cx="8804478" cy="1552033"/>
          </a:xfrm>
          <a:prstGeom prst="rect">
            <a:avLst/>
          </a:prstGeom>
        </p:spPr>
        <p:txBody>
          <a:bodyPr vert="horz" lIns="0" tIns="0" rIns="0" bIns="0" rtlCol="0" anchor="t" anchorCtr="0">
            <a:noAutofit/>
          </a:bodyPr>
          <a:lstStyle>
            <a:lvl1pPr marL="0" indent="0" algn="l" defTabSz="914400" rtl="0" eaLnBrk="1" latinLnBrk="0" hangingPunct="1">
              <a:lnSpc>
                <a:spcPct val="109000"/>
              </a:lnSpc>
              <a:spcBef>
                <a:spcPts val="1000"/>
              </a:spcBef>
              <a:spcAft>
                <a:spcPts val="0"/>
              </a:spcAft>
              <a:buFontTx/>
              <a:buNone/>
              <a:defRPr sz="2000" b="1" kern="1200">
                <a:solidFill>
                  <a:schemeClr val="accent3"/>
                </a:solidFill>
                <a:latin typeface="+mn-lt"/>
                <a:ea typeface="+mn-ea"/>
                <a:cs typeface="+mn-cs"/>
              </a:defRPr>
            </a:lvl1pPr>
            <a:lvl2pPr marL="0" indent="0" algn="l" defTabSz="914400" rtl="0" eaLnBrk="1" latinLnBrk="0" hangingPunct="1">
              <a:lnSpc>
                <a:spcPct val="109000"/>
              </a:lnSpc>
              <a:spcBef>
                <a:spcPts val="1000"/>
              </a:spcBef>
              <a:spcAft>
                <a:spcPts val="0"/>
              </a:spcAft>
              <a:buFontTx/>
              <a:buNone/>
              <a:defRPr sz="2000" kern="1200">
                <a:solidFill>
                  <a:schemeClr val="tx1"/>
                </a:solidFill>
                <a:latin typeface="+mn-lt"/>
                <a:ea typeface="+mn-ea"/>
                <a:cs typeface="+mn-cs"/>
              </a:defRPr>
            </a:lvl2pPr>
            <a:lvl3pPr marL="36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2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109000"/>
              </a:lnSpc>
              <a:spcBef>
                <a:spcPts val="800"/>
              </a:spcBef>
              <a:spcAft>
                <a:spcPts val="0"/>
              </a:spcAft>
              <a:buFontTx/>
              <a:buNone/>
              <a:defRPr sz="1700" b="1" kern="1200">
                <a:solidFill>
                  <a:schemeClr val="accent3"/>
                </a:solidFill>
                <a:latin typeface="+mn-lt"/>
                <a:ea typeface="+mn-ea"/>
                <a:cs typeface="+mn-cs"/>
              </a:defRPr>
            </a:lvl5pPr>
            <a:lvl6pPr marL="0" indent="0" algn="l" defTabSz="914400" rtl="0" eaLnBrk="1" latinLnBrk="0" hangingPunct="1">
              <a:lnSpc>
                <a:spcPct val="109000"/>
              </a:lnSpc>
              <a:spcBef>
                <a:spcPts val="800"/>
              </a:spcBef>
              <a:spcAft>
                <a:spcPts val="0"/>
              </a:spcAft>
              <a:buFontTx/>
              <a:buNone/>
              <a:defRPr sz="1700" kern="1200" baseline="0">
                <a:solidFill>
                  <a:schemeClr val="tx1"/>
                </a:solidFill>
                <a:latin typeface="+mn-lt"/>
                <a:ea typeface="+mn-ea"/>
                <a:cs typeface="+mn-cs"/>
              </a:defRPr>
            </a:lvl6pPr>
            <a:lvl7pPr marL="36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7pPr>
            <a:lvl8pPr marL="72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8pPr>
            <a:lvl9pPr marL="0" indent="0" algn="l" defTabSz="914400" rtl="0" eaLnBrk="1" latinLnBrk="0" hangingPunct="1">
              <a:lnSpc>
                <a:spcPct val="109000"/>
              </a:lnSpc>
              <a:spcBef>
                <a:spcPts val="0"/>
              </a:spcBef>
              <a:buFontTx/>
              <a:buNone/>
              <a:defRPr sz="1500" kern="1200">
                <a:solidFill>
                  <a:schemeClr val="tx1"/>
                </a:solidFill>
                <a:latin typeface="+mn-lt"/>
                <a:ea typeface="+mn-ea"/>
                <a:cs typeface="+mn-cs"/>
              </a:defRPr>
            </a:lvl9pPr>
          </a:lstStyle>
          <a:p>
            <a:pPr marL="372065" lvl="2">
              <a:lnSpc>
                <a:spcPct val="100000"/>
              </a:lnSpc>
              <a:spcBef>
                <a:spcPts val="130"/>
              </a:spcBef>
              <a:buClr>
                <a:srgbClr val="9799B4"/>
              </a:buClr>
              <a:tabLst>
                <a:tab pos="355600" algn="l"/>
                <a:tab pos="356235" algn="l"/>
              </a:tabLst>
              <a:defRPr/>
            </a:pPr>
            <a:r>
              <a:rPr lang="en-US" sz="1200" spc="-20" dirty="0">
                <a:solidFill>
                  <a:schemeClr val="accent1"/>
                </a:solidFill>
                <a:cs typeface="Arial" panose="020B0604020202020204" pitchFamily="34" charset="0"/>
              </a:rPr>
              <a:t>In 2020, the government of Benin launched a national e-services portal that serves as a single point of entry to all government public services – increasing accountability and accessibility.</a:t>
            </a:r>
          </a:p>
          <a:p>
            <a:pPr marL="372065" lvl="2">
              <a:lnSpc>
                <a:spcPct val="100000"/>
              </a:lnSpc>
              <a:spcBef>
                <a:spcPts val="130"/>
              </a:spcBef>
              <a:buClr>
                <a:srgbClr val="9799B4"/>
              </a:buClr>
              <a:tabLst>
                <a:tab pos="355600" algn="l"/>
                <a:tab pos="356235" algn="l"/>
              </a:tabLst>
              <a:defRPr/>
            </a:pPr>
            <a:r>
              <a:rPr lang="en-US" sz="1200" spc="-20" dirty="0">
                <a:solidFill>
                  <a:schemeClr val="accent1"/>
                </a:solidFill>
                <a:cs typeface="Arial" panose="020B0604020202020204" pitchFamily="34" charset="0"/>
              </a:rPr>
              <a:t>While still nascent, the portal provides information about some 250 public services, and will ultimately be the place where most public services can be accessed digitally.</a:t>
            </a:r>
          </a:p>
          <a:p>
            <a:pPr marL="372065" lvl="2">
              <a:lnSpc>
                <a:spcPct val="100000"/>
              </a:lnSpc>
              <a:spcBef>
                <a:spcPts val="130"/>
              </a:spcBef>
              <a:buClr>
                <a:srgbClr val="9799B4"/>
              </a:buClr>
              <a:tabLst>
                <a:tab pos="355600" algn="l"/>
                <a:tab pos="356235" algn="l"/>
              </a:tabLst>
              <a:defRPr/>
            </a:pPr>
            <a:r>
              <a:rPr lang="en-US" sz="1200" spc="-20" dirty="0">
                <a:solidFill>
                  <a:schemeClr val="accent1"/>
                </a:solidFill>
                <a:cs typeface="Arial" panose="020B0604020202020204" pitchFamily="34" charset="0"/>
              </a:rPr>
              <a:t>The platform is being built on top of the Estonian X-Road interoperability platform, with the goal of connecting different systems and databases across sectors, and creating a digitally integrated government. It will be supported in the coming years by digital ID, which will lay the foundation for national digital economy platforms and services.</a:t>
            </a:r>
          </a:p>
          <a:p>
            <a:pPr marL="12065" lvl="2" indent="0">
              <a:lnSpc>
                <a:spcPct val="100000"/>
              </a:lnSpc>
              <a:spcBef>
                <a:spcPts val="130"/>
              </a:spcBef>
              <a:buClr>
                <a:srgbClr val="9799B4"/>
              </a:buClr>
              <a:buNone/>
              <a:tabLst>
                <a:tab pos="355600" algn="l"/>
                <a:tab pos="356235" algn="l"/>
              </a:tabLst>
              <a:defRPr/>
            </a:pPr>
            <a:r>
              <a:rPr lang="en-US" sz="1200" spc="-20" dirty="0">
                <a:solidFill>
                  <a:schemeClr val="accent1"/>
                </a:solidFill>
                <a:cs typeface="Arial" panose="020B0604020202020204" pitchFamily="34" charset="0"/>
              </a:rPr>
              <a:t>	[</a:t>
            </a:r>
            <a:r>
              <a:rPr lang="en-US" sz="1200" spc="-20" dirty="0">
                <a:solidFill>
                  <a:srgbClr val="0070C0"/>
                </a:solidFill>
                <a:cs typeface="Arial" panose="020B0604020202020204" pitchFamily="34" charset="0"/>
                <a:hlinkClick r:id="rId5">
                  <a:extLst>
                    <a:ext uri="{A12FA001-AC4F-418D-AE19-62706E023703}">
                      <ahyp:hlinkClr xmlns:ahyp="http://schemas.microsoft.com/office/drawing/2018/hyperlinkcolor" val="tx"/>
                    </a:ext>
                  </a:extLst>
                </a:hlinkClick>
              </a:rPr>
              <a:t>Benin: "Unlocking the Digital Economy in Africa," pg. 20 (DIAL, 2020)</a:t>
            </a:r>
            <a:r>
              <a:rPr lang="en-US" sz="1200" spc="-20" dirty="0">
                <a:solidFill>
                  <a:schemeClr val="accent1"/>
                </a:solidFill>
                <a:cs typeface="Arial" panose="020B0604020202020204" pitchFamily="34" charset="0"/>
              </a:rPr>
              <a:t>]</a:t>
            </a:r>
          </a:p>
        </p:txBody>
      </p:sp>
      <p:pic>
        <p:nvPicPr>
          <p:cNvPr id="20" name="Picture 4">
            <a:extLst>
              <a:ext uri="{FF2B5EF4-FFF2-40B4-BE49-F238E27FC236}">
                <a16:creationId xmlns:a16="http://schemas.microsoft.com/office/drawing/2014/main" id="{06BD6606-0444-4A1C-9D1E-D18FD95E7368}"/>
              </a:ext>
            </a:extLst>
          </p:cNvPr>
          <p:cNvPicPr>
            <a:picLocks noChangeAspect="1"/>
          </p:cNvPicPr>
          <p:nvPr/>
        </p:nvPicPr>
        <p:blipFill>
          <a:blip r:embed="rId6"/>
          <a:stretch>
            <a:fillRect/>
          </a:stretch>
        </p:blipFill>
        <p:spPr>
          <a:xfrm>
            <a:off x="900122" y="2284026"/>
            <a:ext cx="1449806" cy="970875"/>
          </a:xfrm>
          <a:prstGeom prst="rect">
            <a:avLst/>
          </a:prstGeom>
        </p:spPr>
      </p:pic>
      <p:pic>
        <p:nvPicPr>
          <p:cNvPr id="21" name="Picture 6" descr="Chart, treemap chart&#10;&#10;Description automatically generated">
            <a:extLst>
              <a:ext uri="{FF2B5EF4-FFF2-40B4-BE49-F238E27FC236}">
                <a16:creationId xmlns:a16="http://schemas.microsoft.com/office/drawing/2014/main" id="{12C76880-2934-4213-84BF-01189CB7CD67}"/>
              </a:ext>
            </a:extLst>
          </p:cNvPr>
          <p:cNvPicPr>
            <a:picLocks noChangeAspect="1"/>
          </p:cNvPicPr>
          <p:nvPr/>
        </p:nvPicPr>
        <p:blipFill>
          <a:blip r:embed="rId7"/>
          <a:stretch>
            <a:fillRect/>
          </a:stretch>
        </p:blipFill>
        <p:spPr>
          <a:xfrm>
            <a:off x="900122" y="4071686"/>
            <a:ext cx="1449805" cy="983966"/>
          </a:xfrm>
          <a:prstGeom prst="rect">
            <a:avLst/>
          </a:prstGeom>
        </p:spPr>
      </p:pic>
    </p:spTree>
    <p:extLst>
      <p:ext uri="{BB962C8B-B14F-4D97-AF65-F5344CB8AC3E}">
        <p14:creationId xmlns:p14="http://schemas.microsoft.com/office/powerpoint/2010/main" val="933228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A56E1A0E-0F44-4930-B1C6-7F94F272BD83}" type="slidenum">
              <a:rPr lang="de-DE" smtClean="0"/>
              <a:pPr/>
              <a:t>14</a:t>
            </a:fld>
            <a:endParaRPr lang="de-DE" dirty="0"/>
          </a:p>
        </p:txBody>
      </p:sp>
      <p:pic>
        <p:nvPicPr>
          <p:cNvPr id="6" name="Picture 5">
            <a:extLst>
              <a:ext uri="{FF2B5EF4-FFF2-40B4-BE49-F238E27FC236}">
                <a16:creationId xmlns:a16="http://schemas.microsoft.com/office/drawing/2014/main" id="{B0A99652-A219-41D0-A806-727910EFA3CD}"/>
              </a:ext>
            </a:extLst>
          </p:cNvPr>
          <p:cNvPicPr>
            <a:picLocks noChangeAspect="1"/>
          </p:cNvPicPr>
          <p:nvPr/>
        </p:nvPicPr>
        <p:blipFill>
          <a:blip r:embed="rId3"/>
          <a:stretch>
            <a:fillRect/>
          </a:stretch>
        </p:blipFill>
        <p:spPr>
          <a:xfrm>
            <a:off x="0" y="1410067"/>
            <a:ext cx="12192000" cy="5384169"/>
          </a:xfrm>
          <a:prstGeom prst="rect">
            <a:avLst/>
          </a:prstGeom>
        </p:spPr>
      </p:pic>
      <p:pic>
        <p:nvPicPr>
          <p:cNvPr id="7" name="Picture 6">
            <a:extLst>
              <a:ext uri="{FF2B5EF4-FFF2-40B4-BE49-F238E27FC236}">
                <a16:creationId xmlns:a16="http://schemas.microsoft.com/office/drawing/2014/main" id="{6FB59EDC-2DE8-479B-9B5B-D2EE76A5D44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81" r="51603" b="85852"/>
          <a:stretch/>
        </p:blipFill>
        <p:spPr>
          <a:xfrm>
            <a:off x="7906625" y="2251432"/>
            <a:ext cx="3741491" cy="783353"/>
          </a:xfrm>
          <a:prstGeom prst="rect">
            <a:avLst/>
          </a:prstGeom>
        </p:spPr>
      </p:pic>
      <p:pic>
        <p:nvPicPr>
          <p:cNvPr id="28" name="Picture 27">
            <a:extLst>
              <a:ext uri="{FF2B5EF4-FFF2-40B4-BE49-F238E27FC236}">
                <a16:creationId xmlns:a16="http://schemas.microsoft.com/office/drawing/2014/main" id="{FF191C37-F373-4890-89B4-51C2DA87D0B2}"/>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t="50656" r="51631" b="34489"/>
          <a:stretch/>
        </p:blipFill>
        <p:spPr>
          <a:xfrm>
            <a:off x="7919209" y="3906992"/>
            <a:ext cx="3733101" cy="822524"/>
          </a:xfrm>
          <a:prstGeom prst="rect">
            <a:avLst/>
          </a:prstGeom>
        </p:spPr>
      </p:pic>
      <p:pic>
        <p:nvPicPr>
          <p:cNvPr id="8" name="Picture 7">
            <a:extLst>
              <a:ext uri="{FF2B5EF4-FFF2-40B4-BE49-F238E27FC236}">
                <a16:creationId xmlns:a16="http://schemas.microsoft.com/office/drawing/2014/main" id="{784260CC-0644-4F5C-A3AC-CDBAE3B40FF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49958" r="1563" b="85852"/>
          <a:stretch/>
        </p:blipFill>
        <p:spPr>
          <a:xfrm>
            <a:off x="7919208" y="3079212"/>
            <a:ext cx="3733102" cy="783353"/>
          </a:xfrm>
          <a:prstGeom prst="rect">
            <a:avLst/>
          </a:prstGeom>
        </p:spPr>
      </p:pic>
      <p:pic>
        <p:nvPicPr>
          <p:cNvPr id="9" name="Picture 8">
            <a:extLst>
              <a:ext uri="{FF2B5EF4-FFF2-40B4-BE49-F238E27FC236}">
                <a16:creationId xmlns:a16="http://schemas.microsoft.com/office/drawing/2014/main" id="{279244FA-2E00-4871-91DF-41644964C20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0288" t="50656" r="1233" b="34489"/>
          <a:stretch/>
        </p:blipFill>
        <p:spPr>
          <a:xfrm>
            <a:off x="7915014" y="4773944"/>
            <a:ext cx="3741491" cy="822524"/>
          </a:xfrm>
          <a:prstGeom prst="rect">
            <a:avLst/>
          </a:prstGeom>
        </p:spPr>
      </p:pic>
      <p:grpSp>
        <p:nvGrpSpPr>
          <p:cNvPr id="14" name="Group 13">
            <a:extLst>
              <a:ext uri="{FF2B5EF4-FFF2-40B4-BE49-F238E27FC236}">
                <a16:creationId xmlns:a16="http://schemas.microsoft.com/office/drawing/2014/main" id="{D7108ADD-C3EE-4AE5-A221-7768EA997806}"/>
              </a:ext>
            </a:extLst>
          </p:cNvPr>
          <p:cNvGrpSpPr/>
          <p:nvPr/>
        </p:nvGrpSpPr>
        <p:grpSpPr>
          <a:xfrm>
            <a:off x="486561" y="872455"/>
            <a:ext cx="2090125" cy="278410"/>
            <a:chOff x="589631" y="5668131"/>
            <a:chExt cx="2853946" cy="387314"/>
          </a:xfrm>
          <a:noFill/>
        </p:grpSpPr>
        <p:sp>
          <p:nvSpPr>
            <p:cNvPr id="2" name="Rectangle 1">
              <a:extLst>
                <a:ext uri="{FF2B5EF4-FFF2-40B4-BE49-F238E27FC236}">
                  <a16:creationId xmlns:a16="http://schemas.microsoft.com/office/drawing/2014/main" id="{43B9F1E4-0CC5-44A0-9953-047D4B6C58CF}"/>
                </a:ext>
              </a:extLst>
            </p:cNvPr>
            <p:cNvSpPr/>
            <p:nvPr/>
          </p:nvSpPr>
          <p:spPr>
            <a:xfrm>
              <a:off x="932576" y="5668131"/>
              <a:ext cx="2511001" cy="387314"/>
            </a:xfrm>
            <a:prstGeom prst="rect">
              <a:avLst/>
            </a:prstGeom>
            <a:grpFill/>
          </p:spPr>
          <p:style>
            <a:lnRef idx="2">
              <a:schemeClr val="accent5"/>
            </a:lnRef>
            <a:fillRef idx="1">
              <a:schemeClr val="lt1"/>
            </a:fillRef>
            <a:effectRef idx="0">
              <a:schemeClr val="accent5"/>
            </a:effectRef>
            <a:fontRef idx="minor">
              <a:schemeClr val="dk1"/>
            </a:fontRef>
          </p:style>
          <p:txBody>
            <a:bodyPr wrap="none">
              <a:spAutoFit/>
            </a:bodyPr>
            <a:lstStyle/>
            <a:p>
              <a:r>
                <a:rPr lang="en-US" sz="1200" b="0" dirty="0">
                  <a:solidFill>
                    <a:schemeClr val="bg1"/>
                  </a:solidFill>
                </a:rPr>
                <a:t>e-estonia.com/solutions/</a:t>
              </a:r>
            </a:p>
          </p:txBody>
        </p:sp>
        <p:pic>
          <p:nvPicPr>
            <p:cNvPr id="13" name="Graphic 12" descr="Marker">
              <a:extLst>
                <a:ext uri="{FF2B5EF4-FFF2-40B4-BE49-F238E27FC236}">
                  <a16:creationId xmlns:a16="http://schemas.microsoft.com/office/drawing/2014/main" id="{1FF8284B-28FA-4716-916D-574656A95C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9631" y="5676520"/>
              <a:ext cx="368112" cy="368112"/>
            </a:xfrm>
            <a:prstGeom prst="rect">
              <a:avLst/>
            </a:prstGeom>
          </p:spPr>
        </p:pic>
      </p:grpSp>
      <p:sp>
        <p:nvSpPr>
          <p:cNvPr id="16" name="Titel 2">
            <a:extLst>
              <a:ext uri="{FF2B5EF4-FFF2-40B4-BE49-F238E27FC236}">
                <a16:creationId xmlns:a16="http://schemas.microsoft.com/office/drawing/2014/main" id="{3A396FB0-7472-4B76-9DB3-FAE4FC2579AB}"/>
              </a:ext>
            </a:extLst>
          </p:cNvPr>
          <p:cNvSpPr>
            <a:spLocks noGrp="1"/>
          </p:cNvSpPr>
          <p:nvPr>
            <p:ph type="title"/>
          </p:nvPr>
        </p:nvSpPr>
        <p:spPr>
          <a:xfrm>
            <a:off x="546552" y="376081"/>
            <a:ext cx="2255371" cy="336571"/>
          </a:xfrm>
        </p:spPr>
        <p:txBody>
          <a:bodyPr/>
          <a:lstStyle/>
          <a:p>
            <a:r>
              <a:rPr lang="en-US" altLang="en-US" dirty="0">
                <a:latin typeface="Arial" panose="020B0604020202020204" pitchFamily="34" charset="0"/>
                <a:cs typeface="Arial" panose="020B0604020202020204" pitchFamily="34" charset="0"/>
                <a:sym typeface="Arial" panose="020B0604020202020204" pitchFamily="34" charset="0"/>
              </a:rPr>
              <a:t>Estonia</a:t>
            </a:r>
            <a:endParaRPr lang="de-DE" dirty="0"/>
          </a:p>
        </p:txBody>
      </p:sp>
    </p:spTree>
    <p:extLst>
      <p:ext uri="{BB962C8B-B14F-4D97-AF65-F5344CB8AC3E}">
        <p14:creationId xmlns:p14="http://schemas.microsoft.com/office/powerpoint/2010/main" val="285842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A56E1A0E-0F44-4930-B1C6-7F94F272BD83}" type="slidenum">
              <a:rPr lang="de-DE" smtClean="0"/>
              <a:pPr/>
              <a:t>15</a:t>
            </a:fld>
            <a:endParaRPr lang="de-DE" dirty="0"/>
          </a:p>
        </p:txBody>
      </p:sp>
      <p:sp>
        <p:nvSpPr>
          <p:cNvPr id="10" name="Rectangle 9">
            <a:extLst>
              <a:ext uri="{FF2B5EF4-FFF2-40B4-BE49-F238E27FC236}">
                <a16:creationId xmlns:a16="http://schemas.microsoft.com/office/drawing/2014/main" id="{FB404369-6378-4AFD-9893-0FE2288024F0}"/>
              </a:ext>
            </a:extLst>
          </p:cNvPr>
          <p:cNvSpPr/>
          <p:nvPr/>
        </p:nvSpPr>
        <p:spPr>
          <a:xfrm>
            <a:off x="7120121" y="6103579"/>
            <a:ext cx="4935307" cy="582788"/>
          </a:xfrm>
          <a:prstGeom prst="rect">
            <a:avLst/>
          </a:prstGeom>
        </p:spPr>
        <p:txBody>
          <a:bodyPr wrap="square">
            <a:spAutoFit/>
          </a:bodyPr>
          <a:lstStyle/>
          <a:p>
            <a:r>
              <a:rPr lang="en-US" sz="1000" b="0" i="1" dirty="0">
                <a:solidFill>
                  <a:schemeClr val="tx1"/>
                </a:solidFill>
              </a:rPr>
              <a:t>Building Block</a:t>
            </a:r>
            <a:r>
              <a:rPr lang="en-US" sz="1000" b="0" dirty="0">
                <a:solidFill>
                  <a:schemeClr val="tx1"/>
                </a:solidFill>
              </a:rPr>
              <a:t> classification from the </a:t>
            </a:r>
            <a:r>
              <a:rPr lang="en-US" sz="1000" b="0" i="1" dirty="0">
                <a:solidFill>
                  <a:schemeClr val="tx1"/>
                </a:solidFill>
              </a:rPr>
              <a:t>Agile </a:t>
            </a:r>
            <a:r>
              <a:rPr lang="en-US" sz="1000" b="0" i="1" dirty="0" err="1">
                <a:solidFill>
                  <a:schemeClr val="tx1"/>
                </a:solidFill>
              </a:rPr>
              <a:t>IndEA</a:t>
            </a:r>
            <a:r>
              <a:rPr lang="en-US" sz="1000" b="0" i="1" dirty="0">
                <a:solidFill>
                  <a:schemeClr val="tx1"/>
                </a:solidFill>
              </a:rPr>
              <a:t> Framework (Version 1.0 | 2019)</a:t>
            </a:r>
            <a:r>
              <a:rPr lang="en-US" sz="1000" b="0" dirty="0">
                <a:solidFill>
                  <a:schemeClr val="tx1"/>
                </a:solidFill>
              </a:rPr>
              <a:t> by India’s Ministry of Electronics &amp; Information Technology [source: </a:t>
            </a:r>
            <a:r>
              <a:rPr lang="en-US" sz="1000" b="0" dirty="0">
                <a:solidFill>
                  <a:srgbClr val="00B0F0"/>
                </a:solidFill>
                <a:hlinkClick r:id="rId2" action="ppaction://hlinkfile">
                  <a:extLst>
                    <a:ext uri="{A12FA001-AC4F-418D-AE19-62706E023703}">
                      <ahyp:hlinkClr xmlns:ahyp="http://schemas.microsoft.com/office/drawing/2018/hyperlinkcolor" val="tx"/>
                    </a:ext>
                  </a:extLst>
                </a:hlinkClick>
              </a:rPr>
              <a:t>negd.gov.in/</a:t>
            </a:r>
            <a:r>
              <a:rPr lang="en-US" sz="1000" b="0" dirty="0" err="1">
                <a:solidFill>
                  <a:srgbClr val="00B0F0"/>
                </a:solidFill>
                <a:hlinkClick r:id="rId2" action="ppaction://hlinkfile">
                  <a:extLst>
                    <a:ext uri="{A12FA001-AC4F-418D-AE19-62706E023703}">
                      <ahyp:hlinkClr xmlns:ahyp="http://schemas.microsoft.com/office/drawing/2018/hyperlinkcolor" val="tx"/>
                    </a:ext>
                  </a:extLst>
                </a:hlinkClick>
              </a:rPr>
              <a:t>india</a:t>
            </a:r>
            <a:r>
              <a:rPr lang="en-US" sz="1000" b="0" dirty="0">
                <a:solidFill>
                  <a:srgbClr val="00B0F0"/>
                </a:solidFill>
                <a:hlinkClick r:id="rId2" action="ppaction://hlinkfile">
                  <a:extLst>
                    <a:ext uri="{A12FA001-AC4F-418D-AE19-62706E023703}">
                      <ahyp:hlinkClr xmlns:ahyp="http://schemas.microsoft.com/office/drawing/2018/hyperlinkcolor" val="tx"/>
                    </a:ext>
                  </a:extLst>
                </a:hlinkClick>
              </a:rPr>
              <a:t>-enterprise-architecture</a:t>
            </a:r>
            <a:r>
              <a:rPr lang="en-US" sz="1000" b="0" dirty="0">
                <a:solidFill>
                  <a:schemeClr val="tx1"/>
                </a:solidFill>
              </a:rPr>
              <a:t>]</a:t>
            </a:r>
          </a:p>
        </p:txBody>
      </p:sp>
      <p:pic>
        <p:nvPicPr>
          <p:cNvPr id="11" name="Picture 10">
            <a:extLst>
              <a:ext uri="{FF2B5EF4-FFF2-40B4-BE49-F238E27FC236}">
                <a16:creationId xmlns:a16="http://schemas.microsoft.com/office/drawing/2014/main" id="{B0E2DF24-502C-444D-B3BD-C171E0E94AE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brightnessContrast contrast="20000"/>
                    </a14:imgEffect>
                  </a14:imgLayer>
                </a14:imgProps>
              </a:ext>
            </a:extLst>
          </a:blip>
          <a:srcRect l="7129" r="7913"/>
          <a:stretch/>
        </p:blipFill>
        <p:spPr>
          <a:xfrm>
            <a:off x="23034" y="1380566"/>
            <a:ext cx="7097087" cy="4693064"/>
          </a:xfrm>
          <a:prstGeom prst="rect">
            <a:avLst/>
          </a:prstGeom>
        </p:spPr>
      </p:pic>
      <p:grpSp>
        <p:nvGrpSpPr>
          <p:cNvPr id="14" name="Group 13">
            <a:extLst>
              <a:ext uri="{FF2B5EF4-FFF2-40B4-BE49-F238E27FC236}">
                <a16:creationId xmlns:a16="http://schemas.microsoft.com/office/drawing/2014/main" id="{D7108ADD-C3EE-4AE5-A221-7768EA997806}"/>
              </a:ext>
            </a:extLst>
          </p:cNvPr>
          <p:cNvGrpSpPr/>
          <p:nvPr/>
        </p:nvGrpSpPr>
        <p:grpSpPr>
          <a:xfrm>
            <a:off x="486562" y="872455"/>
            <a:ext cx="1381598" cy="278410"/>
            <a:chOff x="589631" y="5668131"/>
            <a:chExt cx="1886493" cy="387314"/>
          </a:xfrm>
          <a:noFill/>
        </p:grpSpPr>
        <p:sp>
          <p:nvSpPr>
            <p:cNvPr id="2" name="Rectangle 1">
              <a:extLst>
                <a:ext uri="{FF2B5EF4-FFF2-40B4-BE49-F238E27FC236}">
                  <a16:creationId xmlns:a16="http://schemas.microsoft.com/office/drawing/2014/main" id="{43B9F1E4-0CC5-44A0-9953-047D4B6C58CF}"/>
                </a:ext>
              </a:extLst>
            </p:cNvPr>
            <p:cNvSpPr/>
            <p:nvPr/>
          </p:nvSpPr>
          <p:spPr>
            <a:xfrm>
              <a:off x="932576" y="5668131"/>
              <a:ext cx="1543548" cy="387314"/>
            </a:xfrm>
            <a:prstGeom prst="rect">
              <a:avLst/>
            </a:prstGeom>
            <a:grpFill/>
          </p:spPr>
          <p:style>
            <a:lnRef idx="2">
              <a:schemeClr val="accent5"/>
            </a:lnRef>
            <a:fillRef idx="1">
              <a:schemeClr val="lt1"/>
            </a:fillRef>
            <a:effectRef idx="0">
              <a:schemeClr val="accent5"/>
            </a:effectRef>
            <a:fontRef idx="minor">
              <a:schemeClr val="dk1"/>
            </a:fontRef>
          </p:style>
          <p:txBody>
            <a:bodyPr wrap="none">
              <a:spAutoFit/>
            </a:bodyPr>
            <a:lstStyle/>
            <a:p>
              <a:r>
                <a:rPr lang="en-US" sz="1200" b="0" dirty="0">
                  <a:solidFill>
                    <a:schemeClr val="bg1"/>
                  </a:solidFill>
                </a:rPr>
                <a:t>indiastack.org</a:t>
              </a:r>
            </a:p>
          </p:txBody>
        </p:sp>
        <p:pic>
          <p:nvPicPr>
            <p:cNvPr id="13" name="Graphic 12" descr="Marker">
              <a:extLst>
                <a:ext uri="{FF2B5EF4-FFF2-40B4-BE49-F238E27FC236}">
                  <a16:creationId xmlns:a16="http://schemas.microsoft.com/office/drawing/2014/main" id="{1FF8284B-28FA-4716-916D-574656A95CF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631" y="5676520"/>
              <a:ext cx="368112" cy="368112"/>
            </a:xfrm>
            <a:prstGeom prst="rect">
              <a:avLst/>
            </a:prstGeom>
          </p:spPr>
        </p:pic>
      </p:grpSp>
      <p:sp>
        <p:nvSpPr>
          <p:cNvPr id="17" name="Titel 2">
            <a:extLst>
              <a:ext uri="{FF2B5EF4-FFF2-40B4-BE49-F238E27FC236}">
                <a16:creationId xmlns:a16="http://schemas.microsoft.com/office/drawing/2014/main" id="{13C11155-0989-4AD8-822C-CBA13727447B}"/>
              </a:ext>
            </a:extLst>
          </p:cNvPr>
          <p:cNvSpPr>
            <a:spLocks noGrp="1"/>
          </p:cNvSpPr>
          <p:nvPr>
            <p:ph type="title"/>
          </p:nvPr>
        </p:nvSpPr>
        <p:spPr>
          <a:xfrm>
            <a:off x="546552" y="393840"/>
            <a:ext cx="2255371" cy="336571"/>
          </a:xfrm>
        </p:spPr>
        <p:txBody>
          <a:bodyPr/>
          <a:lstStyle/>
          <a:p>
            <a:r>
              <a:rPr lang="en-US" altLang="en-US" dirty="0">
                <a:latin typeface="Arial" panose="020B0604020202020204" pitchFamily="34" charset="0"/>
                <a:cs typeface="Arial" panose="020B0604020202020204" pitchFamily="34" charset="0"/>
                <a:sym typeface="Arial" panose="020B0604020202020204" pitchFamily="34" charset="0"/>
              </a:rPr>
              <a:t>India</a:t>
            </a:r>
            <a:endParaRPr lang="de-DE" dirty="0"/>
          </a:p>
        </p:txBody>
      </p:sp>
      <p:sp>
        <p:nvSpPr>
          <p:cNvPr id="12" name="Rectangle 11">
            <a:extLst>
              <a:ext uri="{FF2B5EF4-FFF2-40B4-BE49-F238E27FC236}">
                <a16:creationId xmlns:a16="http://schemas.microsoft.com/office/drawing/2014/main" id="{8256B8D5-74C0-46DB-92B3-0DB72EFCB866}"/>
              </a:ext>
            </a:extLst>
          </p:cNvPr>
          <p:cNvSpPr/>
          <p:nvPr/>
        </p:nvSpPr>
        <p:spPr>
          <a:xfrm>
            <a:off x="0" y="6098844"/>
            <a:ext cx="7097086" cy="582788"/>
          </a:xfrm>
          <a:prstGeom prst="rect">
            <a:avLst/>
          </a:prstGeom>
        </p:spPr>
        <p:txBody>
          <a:bodyPr wrap="square">
            <a:spAutoFit/>
          </a:bodyPr>
          <a:lstStyle/>
          <a:p>
            <a:r>
              <a:rPr lang="en-US" sz="1000" b="0" dirty="0">
                <a:solidFill>
                  <a:schemeClr val="tx1"/>
                </a:solidFill>
              </a:rPr>
              <a:t>With a broad ubiquitous inclusive platform that has no physical presence required, costs are reduced in designing new services with already significant social outcomes incl. rapid growth in bank account ownership, digital ID covering almost all population, and enhanced infrastructure reaching to more mobile devices. [source: </a:t>
            </a:r>
            <a:r>
              <a:rPr lang="en-US" sz="1000" b="0" dirty="0">
                <a:solidFill>
                  <a:srgbClr val="00B0F0"/>
                </a:solidFill>
                <a:hlinkClick r:id="rId7" action="ppaction://hlinkfile">
                  <a:extLst>
                    <a:ext uri="{A12FA001-AC4F-418D-AE19-62706E023703}">
                      <ahyp:hlinkClr xmlns:ahyp="http://schemas.microsoft.com/office/drawing/2018/hyperlinkcolor" val="tx"/>
                    </a:ext>
                  </a:extLst>
                </a:hlinkClick>
              </a:rPr>
              <a:t>digfingroup.com/what-is-india-stack</a:t>
            </a:r>
            <a:r>
              <a:rPr lang="en-US" sz="1000" b="0" dirty="0">
                <a:solidFill>
                  <a:schemeClr val="tx1"/>
                </a:solidFill>
              </a:rPr>
              <a:t>]</a:t>
            </a:r>
          </a:p>
        </p:txBody>
      </p:sp>
      <p:grpSp>
        <p:nvGrpSpPr>
          <p:cNvPr id="9" name="Group 8">
            <a:extLst>
              <a:ext uri="{FF2B5EF4-FFF2-40B4-BE49-F238E27FC236}">
                <a16:creationId xmlns:a16="http://schemas.microsoft.com/office/drawing/2014/main" id="{F41D13B6-50A4-445B-AF0C-79124434F5A9}"/>
              </a:ext>
            </a:extLst>
          </p:cNvPr>
          <p:cNvGrpSpPr/>
          <p:nvPr/>
        </p:nvGrpSpPr>
        <p:grpSpPr>
          <a:xfrm>
            <a:off x="7153676" y="1380566"/>
            <a:ext cx="4935307" cy="4750380"/>
            <a:chOff x="7153676" y="1380566"/>
            <a:chExt cx="4935307" cy="4750380"/>
          </a:xfrm>
        </p:grpSpPr>
        <p:pic>
          <p:nvPicPr>
            <p:cNvPr id="7" name="Picture 6">
              <a:extLst>
                <a:ext uri="{FF2B5EF4-FFF2-40B4-BE49-F238E27FC236}">
                  <a16:creationId xmlns:a16="http://schemas.microsoft.com/office/drawing/2014/main" id="{BE824818-810F-418B-B269-B94EFDFAF4B3}"/>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Lst>
            </a:blip>
            <a:stretch>
              <a:fillRect/>
            </a:stretch>
          </p:blipFill>
          <p:spPr>
            <a:xfrm>
              <a:off x="7153676" y="1380566"/>
              <a:ext cx="4935307" cy="2258198"/>
            </a:xfrm>
            <a:prstGeom prst="rect">
              <a:avLst/>
            </a:prstGeom>
          </p:spPr>
        </p:pic>
        <p:pic>
          <p:nvPicPr>
            <p:cNvPr id="8" name="Picture 7">
              <a:extLst>
                <a:ext uri="{FF2B5EF4-FFF2-40B4-BE49-F238E27FC236}">
                  <a16:creationId xmlns:a16="http://schemas.microsoft.com/office/drawing/2014/main" id="{CF86B126-6475-4D5A-ACE5-3B578AC0489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40000"/>
                      </a14:imgEffect>
                    </a14:imgLayer>
                  </a14:imgProps>
                </a:ext>
              </a:extLst>
            </a:blip>
            <a:stretch>
              <a:fillRect/>
            </a:stretch>
          </p:blipFill>
          <p:spPr>
            <a:xfrm>
              <a:off x="7153676" y="3638764"/>
              <a:ext cx="4935306" cy="2492182"/>
            </a:xfrm>
            <a:prstGeom prst="rect">
              <a:avLst/>
            </a:prstGeom>
          </p:spPr>
        </p:pic>
      </p:grpSp>
    </p:spTree>
    <p:extLst>
      <p:ext uri="{BB962C8B-B14F-4D97-AF65-F5344CB8AC3E}">
        <p14:creationId xmlns:p14="http://schemas.microsoft.com/office/powerpoint/2010/main" val="34531262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A56E1A0E-0F44-4930-B1C6-7F94F272BD83}" type="slidenum">
              <a:rPr lang="de-DE" smtClean="0"/>
              <a:pPr/>
              <a:t>16</a:t>
            </a:fld>
            <a:endParaRPr lang="de-DE" dirty="0"/>
          </a:p>
        </p:txBody>
      </p:sp>
      <p:sp>
        <p:nvSpPr>
          <p:cNvPr id="10" name="Rectangle 9">
            <a:extLst>
              <a:ext uri="{FF2B5EF4-FFF2-40B4-BE49-F238E27FC236}">
                <a16:creationId xmlns:a16="http://schemas.microsoft.com/office/drawing/2014/main" id="{FB404369-6378-4AFD-9893-0FE2288024F0}"/>
              </a:ext>
            </a:extLst>
          </p:cNvPr>
          <p:cNvSpPr/>
          <p:nvPr/>
        </p:nvSpPr>
        <p:spPr>
          <a:xfrm>
            <a:off x="5078028" y="5648044"/>
            <a:ext cx="2857958" cy="1086003"/>
          </a:xfrm>
          <a:prstGeom prst="rect">
            <a:avLst/>
          </a:prstGeom>
        </p:spPr>
        <p:txBody>
          <a:bodyPr wrap="square">
            <a:spAutoFit/>
          </a:bodyPr>
          <a:lstStyle/>
          <a:p>
            <a:pPr algn="r"/>
            <a:r>
              <a:rPr lang="en-US" sz="1000" b="0" dirty="0">
                <a:solidFill>
                  <a:schemeClr val="tx1"/>
                </a:solidFill>
              </a:rPr>
              <a:t>(RIGHT) “</a:t>
            </a:r>
            <a:r>
              <a:rPr lang="en-US" sz="1000" b="0" i="1" dirty="0">
                <a:solidFill>
                  <a:schemeClr val="tx1"/>
                </a:solidFill>
              </a:rPr>
              <a:t>With SGTS, agencies would be able to tap on a suite of tools and services hosted on a common infrastructure to ensure consistency and high quality of their applications.</a:t>
            </a:r>
            <a:r>
              <a:rPr lang="en-US" sz="1000" b="0" dirty="0">
                <a:solidFill>
                  <a:schemeClr val="tx1"/>
                </a:solidFill>
              </a:rPr>
              <a:t>”</a:t>
            </a:r>
            <a:r>
              <a:rPr lang="en-US" sz="1000" b="0" i="1" dirty="0">
                <a:solidFill>
                  <a:schemeClr val="tx1"/>
                </a:solidFill>
              </a:rPr>
              <a:t> </a:t>
            </a:r>
            <a:r>
              <a:rPr lang="en-US" sz="1000" b="0" dirty="0">
                <a:solidFill>
                  <a:schemeClr val="tx1"/>
                </a:solidFill>
              </a:rPr>
              <a:t>[source: </a:t>
            </a:r>
            <a:r>
              <a:rPr lang="en-US" sz="1000" b="0" dirty="0">
                <a:solidFill>
                  <a:srgbClr val="00B0F0"/>
                </a:solidFill>
                <a:hlinkClick r:id="rId2" action="ppaction://hlinkfile">
                  <a:extLst>
                    <a:ext uri="{A12FA001-AC4F-418D-AE19-62706E023703}">
                      <ahyp:hlinkClr xmlns:ahyp="http://schemas.microsoft.com/office/drawing/2018/hyperlinkcolor" val="tx"/>
                    </a:ext>
                  </a:extLst>
                </a:hlinkClick>
              </a:rPr>
              <a:t>tech.gov.sg/products-and-services/</a:t>
            </a:r>
            <a:r>
              <a:rPr lang="en-US" sz="1000" b="0" dirty="0" err="1">
                <a:solidFill>
                  <a:srgbClr val="00B0F0"/>
                </a:solidFill>
                <a:hlinkClick r:id="rId2" action="ppaction://hlinkfile">
                  <a:extLst>
                    <a:ext uri="{A12FA001-AC4F-418D-AE19-62706E023703}">
                      <ahyp:hlinkClr xmlns:ahyp="http://schemas.microsoft.com/office/drawing/2018/hyperlinkcolor" val="tx"/>
                    </a:ext>
                  </a:extLst>
                </a:hlinkClick>
              </a:rPr>
              <a:t>singapore</a:t>
            </a:r>
            <a:r>
              <a:rPr lang="en-US" sz="1000" b="0" dirty="0">
                <a:solidFill>
                  <a:srgbClr val="00B0F0"/>
                </a:solidFill>
                <a:hlinkClick r:id="rId2" action="ppaction://hlinkfile">
                  <a:extLst>
                    <a:ext uri="{A12FA001-AC4F-418D-AE19-62706E023703}">
                      <ahyp:hlinkClr xmlns:ahyp="http://schemas.microsoft.com/office/drawing/2018/hyperlinkcolor" val="tx"/>
                    </a:ext>
                  </a:extLst>
                </a:hlinkClick>
              </a:rPr>
              <a:t>-government-tech-stack</a:t>
            </a:r>
            <a:r>
              <a:rPr lang="en-US" sz="1000" b="0" dirty="0">
                <a:solidFill>
                  <a:schemeClr val="tx1"/>
                </a:solidFill>
              </a:rPr>
              <a:t>]</a:t>
            </a:r>
          </a:p>
        </p:txBody>
      </p:sp>
      <p:sp>
        <p:nvSpPr>
          <p:cNvPr id="17" name="Titel 2">
            <a:extLst>
              <a:ext uri="{FF2B5EF4-FFF2-40B4-BE49-F238E27FC236}">
                <a16:creationId xmlns:a16="http://schemas.microsoft.com/office/drawing/2014/main" id="{13C11155-0989-4AD8-822C-CBA13727447B}"/>
              </a:ext>
            </a:extLst>
          </p:cNvPr>
          <p:cNvSpPr>
            <a:spLocks noGrp="1"/>
          </p:cNvSpPr>
          <p:nvPr>
            <p:ph type="title"/>
          </p:nvPr>
        </p:nvSpPr>
        <p:spPr>
          <a:xfrm>
            <a:off x="546552" y="393841"/>
            <a:ext cx="2255371" cy="336571"/>
          </a:xfrm>
        </p:spPr>
        <p:txBody>
          <a:bodyPr/>
          <a:lstStyle/>
          <a:p>
            <a:r>
              <a:rPr lang="en-US" altLang="en-US" dirty="0">
                <a:latin typeface="Arial" panose="020B0604020202020204" pitchFamily="34" charset="0"/>
                <a:cs typeface="Arial" panose="020B0604020202020204" pitchFamily="34" charset="0"/>
                <a:sym typeface="Arial" panose="020B0604020202020204" pitchFamily="34" charset="0"/>
              </a:rPr>
              <a:t>Singapore</a:t>
            </a:r>
            <a:endParaRPr lang="de-DE" dirty="0"/>
          </a:p>
        </p:txBody>
      </p:sp>
      <p:pic>
        <p:nvPicPr>
          <p:cNvPr id="3074" name="Picture 2">
            <a:extLst>
              <a:ext uri="{FF2B5EF4-FFF2-40B4-BE49-F238E27FC236}">
                <a16:creationId xmlns:a16="http://schemas.microsoft.com/office/drawing/2014/main" id="{C4552C6E-A3AB-4060-BF2C-B37F705C3D4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973" t="25321" r="7873" b="15718"/>
          <a:stretch/>
        </p:blipFill>
        <p:spPr bwMode="auto">
          <a:xfrm>
            <a:off x="7949869" y="872455"/>
            <a:ext cx="3837993" cy="59217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of Digital Government Blueprint">
            <a:extLst>
              <a:ext uri="{FF2B5EF4-FFF2-40B4-BE49-F238E27FC236}">
                <a16:creationId xmlns:a16="http://schemas.microsoft.com/office/drawing/2014/main" id="{D2888BC3-B548-4AFE-9ED1-4749D60DE20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4657" t="33565" r="6260" b="3682"/>
          <a:stretch/>
        </p:blipFill>
        <p:spPr bwMode="auto">
          <a:xfrm>
            <a:off x="56530" y="1380350"/>
            <a:ext cx="5396379" cy="53070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B144A6-5B7A-4E6B-98B1-DDFD90093308}"/>
              </a:ext>
            </a:extLst>
          </p:cNvPr>
          <p:cNvSpPr/>
          <p:nvPr/>
        </p:nvSpPr>
        <p:spPr>
          <a:xfrm>
            <a:off x="300127" y="1380350"/>
            <a:ext cx="257900" cy="1027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D7108ADD-C3EE-4AE5-A221-7768EA997806}"/>
              </a:ext>
            </a:extLst>
          </p:cNvPr>
          <p:cNvGrpSpPr/>
          <p:nvPr/>
        </p:nvGrpSpPr>
        <p:grpSpPr>
          <a:xfrm>
            <a:off x="486560" y="913389"/>
            <a:ext cx="1576523" cy="278410"/>
            <a:chOff x="589631" y="5668131"/>
            <a:chExt cx="2152653" cy="387314"/>
          </a:xfrm>
          <a:noFill/>
        </p:grpSpPr>
        <p:sp>
          <p:nvSpPr>
            <p:cNvPr id="2" name="Rectangle 1">
              <a:extLst>
                <a:ext uri="{FF2B5EF4-FFF2-40B4-BE49-F238E27FC236}">
                  <a16:creationId xmlns:a16="http://schemas.microsoft.com/office/drawing/2014/main" id="{43B9F1E4-0CC5-44A0-9953-047D4B6C58CF}"/>
                </a:ext>
              </a:extLst>
            </p:cNvPr>
            <p:cNvSpPr/>
            <p:nvPr/>
          </p:nvSpPr>
          <p:spPr>
            <a:xfrm>
              <a:off x="932576" y="5668131"/>
              <a:ext cx="1809708" cy="387314"/>
            </a:xfrm>
            <a:prstGeom prst="rect">
              <a:avLst/>
            </a:prstGeom>
            <a:grpFill/>
            <a:ln>
              <a:solidFill>
                <a:srgbClr val="FF0000"/>
              </a:solidFill>
            </a:ln>
          </p:spPr>
          <p:style>
            <a:lnRef idx="2">
              <a:schemeClr val="accent5"/>
            </a:lnRef>
            <a:fillRef idx="1">
              <a:schemeClr val="lt1"/>
            </a:fillRef>
            <a:effectRef idx="0">
              <a:schemeClr val="accent5"/>
            </a:effectRef>
            <a:fontRef idx="minor">
              <a:schemeClr val="dk1"/>
            </a:fontRef>
          </p:style>
          <p:txBody>
            <a:bodyPr wrap="none">
              <a:spAutoFit/>
            </a:bodyPr>
            <a:lstStyle/>
            <a:p>
              <a:r>
                <a:rPr lang="en-US" sz="1200" b="0" dirty="0">
                  <a:solidFill>
                    <a:schemeClr val="bg1"/>
                  </a:solidFill>
                </a:rPr>
                <a:t>www.tech.gov.sg</a:t>
              </a:r>
            </a:p>
          </p:txBody>
        </p:sp>
        <p:pic>
          <p:nvPicPr>
            <p:cNvPr id="13" name="Graphic 12" descr="Marker">
              <a:extLst>
                <a:ext uri="{FF2B5EF4-FFF2-40B4-BE49-F238E27FC236}">
                  <a16:creationId xmlns:a16="http://schemas.microsoft.com/office/drawing/2014/main" id="{1FF8284B-28FA-4716-916D-574656A95CF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631" y="5676520"/>
              <a:ext cx="368112" cy="368112"/>
            </a:xfrm>
            <a:prstGeom prst="rect">
              <a:avLst/>
            </a:prstGeom>
          </p:spPr>
        </p:pic>
      </p:grpSp>
      <p:sp>
        <p:nvSpPr>
          <p:cNvPr id="19" name="Rectangle 18">
            <a:extLst>
              <a:ext uri="{FF2B5EF4-FFF2-40B4-BE49-F238E27FC236}">
                <a16:creationId xmlns:a16="http://schemas.microsoft.com/office/drawing/2014/main" id="{D518D631-F357-4017-8404-4A3FB6016A59}"/>
              </a:ext>
            </a:extLst>
          </p:cNvPr>
          <p:cNvSpPr/>
          <p:nvPr/>
        </p:nvSpPr>
        <p:spPr>
          <a:xfrm>
            <a:off x="2938025" y="1498882"/>
            <a:ext cx="1627416" cy="866814"/>
          </a:xfrm>
          <a:prstGeom prst="rect">
            <a:avLst/>
          </a:prstGeom>
          <a:noFill/>
          <a:ln w="38100">
            <a:solidFill>
              <a:srgbClr val="00B0F0"/>
            </a:solidFill>
          </a:ln>
        </p:spPr>
        <p:style>
          <a:lnRef idx="2">
            <a:schemeClr val="accent5"/>
          </a:lnRef>
          <a:fillRef idx="1">
            <a:schemeClr val="lt1"/>
          </a:fillRef>
          <a:effectRef idx="0">
            <a:schemeClr val="accent5"/>
          </a:effectRef>
          <a:fontRef idx="minor">
            <a:schemeClr val="dk1"/>
          </a:fontRef>
        </p:style>
        <p:txBody>
          <a:bodyPr wrap="square">
            <a:spAutoFit/>
          </a:bodyPr>
          <a:lstStyle/>
          <a:p>
            <a:endParaRPr lang="en-US" sz="1200" b="0" dirty="0">
              <a:solidFill>
                <a:schemeClr val="tx1"/>
              </a:solidFill>
            </a:endParaRPr>
          </a:p>
        </p:txBody>
      </p:sp>
      <p:sp>
        <p:nvSpPr>
          <p:cNvPr id="20" name="Rectangle 19">
            <a:extLst>
              <a:ext uri="{FF2B5EF4-FFF2-40B4-BE49-F238E27FC236}">
                <a16:creationId xmlns:a16="http://schemas.microsoft.com/office/drawing/2014/main" id="{E812E520-5780-4B12-8548-0B0984CC21D7}"/>
              </a:ext>
            </a:extLst>
          </p:cNvPr>
          <p:cNvSpPr/>
          <p:nvPr/>
        </p:nvSpPr>
        <p:spPr>
          <a:xfrm>
            <a:off x="-28504" y="2726276"/>
            <a:ext cx="1019153" cy="1596463"/>
          </a:xfrm>
          <a:prstGeom prst="rect">
            <a:avLst/>
          </a:prstGeom>
          <a:noFill/>
          <a:ln w="38100">
            <a:solidFill>
              <a:srgbClr val="00B0F0"/>
            </a:solidFill>
          </a:ln>
        </p:spPr>
        <p:style>
          <a:lnRef idx="2">
            <a:schemeClr val="accent5"/>
          </a:lnRef>
          <a:fillRef idx="1">
            <a:schemeClr val="lt1"/>
          </a:fillRef>
          <a:effectRef idx="0">
            <a:schemeClr val="accent5"/>
          </a:effectRef>
          <a:fontRef idx="minor">
            <a:schemeClr val="dk1"/>
          </a:fontRef>
        </p:style>
        <p:txBody>
          <a:bodyPr wrap="square">
            <a:spAutoFit/>
          </a:bodyPr>
          <a:lstStyle/>
          <a:p>
            <a:endParaRPr lang="en-US" sz="1200" b="0" dirty="0">
              <a:solidFill>
                <a:schemeClr val="tx1"/>
              </a:solidFill>
            </a:endParaRPr>
          </a:p>
          <a:p>
            <a:endParaRPr lang="en-US" sz="1200" b="0" dirty="0">
              <a:solidFill>
                <a:schemeClr val="tx1"/>
              </a:solidFill>
            </a:endParaRPr>
          </a:p>
          <a:p>
            <a:endParaRPr lang="en-US" sz="1200" b="0" dirty="0">
              <a:solidFill>
                <a:schemeClr val="tx1"/>
              </a:solidFill>
            </a:endParaRPr>
          </a:p>
          <a:p>
            <a:endParaRPr lang="en-US" sz="1200" b="0" dirty="0">
              <a:solidFill>
                <a:schemeClr val="tx1"/>
              </a:solidFill>
            </a:endParaRPr>
          </a:p>
          <a:p>
            <a:endParaRPr lang="en-US" sz="1200" b="0" dirty="0">
              <a:solidFill>
                <a:schemeClr val="tx1"/>
              </a:solidFill>
            </a:endParaRPr>
          </a:p>
        </p:txBody>
      </p:sp>
      <p:sp>
        <p:nvSpPr>
          <p:cNvPr id="8" name="Rectangle 7">
            <a:extLst>
              <a:ext uri="{FF2B5EF4-FFF2-40B4-BE49-F238E27FC236}">
                <a16:creationId xmlns:a16="http://schemas.microsoft.com/office/drawing/2014/main" id="{215F27F9-4BD1-4DF8-840A-BCA5B09162C1}"/>
              </a:ext>
            </a:extLst>
          </p:cNvPr>
          <p:cNvSpPr/>
          <p:nvPr/>
        </p:nvSpPr>
        <p:spPr>
          <a:xfrm>
            <a:off x="5452909" y="1380350"/>
            <a:ext cx="2471383" cy="2959272"/>
          </a:xfrm>
          <a:prstGeom prst="rect">
            <a:avLst/>
          </a:prstGeom>
        </p:spPr>
        <p:txBody>
          <a:bodyPr wrap="square">
            <a:spAutoFit/>
          </a:bodyPr>
          <a:lstStyle/>
          <a:p>
            <a:pPr>
              <a:spcBef>
                <a:spcPts val="0"/>
              </a:spcBef>
            </a:pPr>
            <a:r>
              <a:rPr lang="en-US" sz="1000" b="0" dirty="0">
                <a:solidFill>
                  <a:schemeClr val="tx1"/>
                </a:solidFill>
              </a:rPr>
              <a:t>(LEFT) ”</a:t>
            </a:r>
            <a:r>
              <a:rPr lang="en-US" sz="1000" b="0" i="1" dirty="0">
                <a:solidFill>
                  <a:schemeClr val="tx1"/>
                </a:solidFill>
              </a:rPr>
              <a:t>A Digital Government will be able to build stakeholder-centric services that cater to citizens’ and businesses’ needs. Transacting with a Digital Government will be easy, seamless and secure</a:t>
            </a:r>
            <a:r>
              <a:rPr lang="en-US" sz="1000" b="0" dirty="0">
                <a:solidFill>
                  <a:schemeClr val="tx1"/>
                </a:solidFill>
              </a:rPr>
              <a:t>” with tangible setup and benefits incl.:</a:t>
            </a:r>
          </a:p>
          <a:p>
            <a:pPr marL="171450" indent="-171450">
              <a:lnSpc>
                <a:spcPct val="100000"/>
              </a:lnSpc>
              <a:spcBef>
                <a:spcPts val="0"/>
              </a:spcBef>
              <a:buFont typeface="Arial" panose="020B0604020202020204" pitchFamily="34" charset="0"/>
              <a:buChar char="•"/>
            </a:pPr>
            <a:r>
              <a:rPr lang="en-US" sz="1000" b="0" dirty="0">
                <a:solidFill>
                  <a:schemeClr val="tx1"/>
                </a:solidFill>
              </a:rPr>
              <a:t>e-payment and e-signature options for </a:t>
            </a:r>
            <a:r>
              <a:rPr lang="en-US" sz="1000" b="0" u="sng" dirty="0">
                <a:solidFill>
                  <a:schemeClr val="tx1"/>
                </a:solidFill>
              </a:rPr>
              <a:t>100%</a:t>
            </a:r>
            <a:r>
              <a:rPr lang="en-US" sz="1000" b="0" dirty="0">
                <a:solidFill>
                  <a:schemeClr val="tx1"/>
                </a:solidFill>
              </a:rPr>
              <a:t> of Government services</a:t>
            </a:r>
          </a:p>
          <a:p>
            <a:pPr marL="171450" indent="-171450">
              <a:lnSpc>
                <a:spcPct val="100000"/>
              </a:lnSpc>
              <a:spcBef>
                <a:spcPts val="0"/>
              </a:spcBef>
              <a:buFont typeface="Arial" panose="020B0604020202020204" pitchFamily="34" charset="0"/>
              <a:buChar char="•"/>
            </a:pPr>
            <a:r>
              <a:rPr lang="en-US" sz="1000" b="0" dirty="0">
                <a:solidFill>
                  <a:schemeClr val="tx1"/>
                </a:solidFill>
              </a:rPr>
              <a:t>Intuitive, accessible and easy-to-use digital services</a:t>
            </a:r>
          </a:p>
          <a:p>
            <a:pPr marL="171450" indent="-171450">
              <a:lnSpc>
                <a:spcPct val="100000"/>
              </a:lnSpc>
              <a:spcBef>
                <a:spcPts val="0"/>
              </a:spcBef>
              <a:buFont typeface="Arial" panose="020B0604020202020204" pitchFamily="34" charset="0"/>
              <a:buChar char="•"/>
            </a:pPr>
            <a:r>
              <a:rPr lang="en-US" sz="1000" b="0" dirty="0">
                <a:solidFill>
                  <a:schemeClr val="tx1"/>
                </a:solidFill>
              </a:rPr>
              <a:t>Greater confidence in data as digital services infrastructure continues to be fortified</a:t>
            </a:r>
          </a:p>
          <a:p>
            <a:pPr marL="171450" indent="-171450">
              <a:lnSpc>
                <a:spcPct val="100000"/>
              </a:lnSpc>
              <a:spcBef>
                <a:spcPts val="0"/>
              </a:spcBef>
              <a:buFont typeface="Arial" panose="020B0604020202020204" pitchFamily="34" charset="0"/>
              <a:buChar char="•"/>
            </a:pPr>
            <a:r>
              <a:rPr lang="en-US" sz="1000" b="0" dirty="0">
                <a:solidFill>
                  <a:schemeClr val="tx1"/>
                </a:solidFill>
              </a:rPr>
              <a:t>More digital services like Moments of Life and Business Grants Portal</a:t>
            </a:r>
          </a:p>
          <a:p>
            <a:pPr>
              <a:lnSpc>
                <a:spcPct val="100000"/>
              </a:lnSpc>
              <a:spcBef>
                <a:spcPts val="0"/>
              </a:spcBef>
            </a:pPr>
            <a:r>
              <a:rPr lang="en-US" sz="1000" b="0" dirty="0">
                <a:solidFill>
                  <a:schemeClr val="tx1"/>
                </a:solidFill>
              </a:rPr>
              <a:t>[source: </a:t>
            </a:r>
            <a:r>
              <a:rPr lang="en-US" sz="1000" b="0" dirty="0">
                <a:solidFill>
                  <a:srgbClr val="00B0F0"/>
                </a:solidFill>
                <a:hlinkClick r:id="rId9">
                  <a:extLst>
                    <a:ext uri="{A12FA001-AC4F-418D-AE19-62706E023703}">
                      <ahyp:hlinkClr xmlns:ahyp="http://schemas.microsoft.com/office/drawing/2018/hyperlinkcolor" val="tx"/>
                    </a:ext>
                  </a:extLst>
                </a:hlinkClick>
              </a:rPr>
              <a:t>tech.gov.sg/digital-government-blueprint</a:t>
            </a:r>
            <a:r>
              <a:rPr lang="en-US" sz="1000" b="0" dirty="0">
                <a:solidFill>
                  <a:srgbClr val="00B0F0"/>
                </a:solidFill>
              </a:rPr>
              <a:t>]</a:t>
            </a:r>
          </a:p>
        </p:txBody>
      </p:sp>
      <p:sp>
        <p:nvSpPr>
          <p:cNvPr id="18" name="Rectangle 17">
            <a:extLst>
              <a:ext uri="{FF2B5EF4-FFF2-40B4-BE49-F238E27FC236}">
                <a16:creationId xmlns:a16="http://schemas.microsoft.com/office/drawing/2014/main" id="{A029D8F0-B86D-44DC-BE6F-DC950ADCA9DC}"/>
              </a:ext>
            </a:extLst>
          </p:cNvPr>
          <p:cNvSpPr/>
          <p:nvPr/>
        </p:nvSpPr>
        <p:spPr>
          <a:xfrm>
            <a:off x="1941011" y="5927422"/>
            <a:ext cx="1627416" cy="866814"/>
          </a:xfrm>
          <a:prstGeom prst="rect">
            <a:avLst/>
          </a:prstGeom>
          <a:noFill/>
          <a:ln w="38100">
            <a:solidFill>
              <a:srgbClr val="00B0F0"/>
            </a:solidFill>
          </a:ln>
        </p:spPr>
        <p:style>
          <a:lnRef idx="2">
            <a:schemeClr val="accent5"/>
          </a:lnRef>
          <a:fillRef idx="1">
            <a:schemeClr val="lt1"/>
          </a:fillRef>
          <a:effectRef idx="0">
            <a:schemeClr val="accent5"/>
          </a:effectRef>
          <a:fontRef idx="minor">
            <a:schemeClr val="dk1"/>
          </a:fontRef>
        </p:style>
        <p:txBody>
          <a:bodyPr wrap="square">
            <a:spAutoFit/>
          </a:bodyPr>
          <a:lstStyle/>
          <a:p>
            <a:endParaRPr lang="en-US" sz="1200" b="0" dirty="0">
              <a:solidFill>
                <a:schemeClr val="tx1"/>
              </a:solidFill>
            </a:endParaRPr>
          </a:p>
        </p:txBody>
      </p:sp>
    </p:spTree>
    <p:extLst>
      <p:ext uri="{BB962C8B-B14F-4D97-AF65-F5344CB8AC3E}">
        <p14:creationId xmlns:p14="http://schemas.microsoft.com/office/powerpoint/2010/main" val="1488327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15252" y="203652"/>
            <a:ext cx="8634793" cy="788180"/>
          </a:xfrm>
        </p:spPr>
        <p:txBody>
          <a:bodyPr/>
          <a:lstStyle/>
          <a:p>
            <a:r>
              <a:rPr lang="en-US" altLang="en-US" dirty="0">
                <a:latin typeface="Arial" panose="020B0604020202020204" pitchFamily="34" charset="0"/>
                <a:cs typeface="Arial" panose="020B0604020202020204" pitchFamily="34" charset="0"/>
                <a:sym typeface="Arial" panose="020B0604020202020204" pitchFamily="34" charset="0"/>
              </a:rPr>
              <a:t>Recent evaluations demonstrate the economic value of the building block approach</a:t>
            </a:r>
            <a:endParaRPr lang="de-DE" dirty="0"/>
          </a:p>
        </p:txBody>
      </p:sp>
      <p:sp>
        <p:nvSpPr>
          <p:cNvPr id="4" name="Foliennummernplatzhalter 3"/>
          <p:cNvSpPr>
            <a:spLocks noGrp="1"/>
          </p:cNvSpPr>
          <p:nvPr>
            <p:ph type="sldNum" sz="quarter" idx="10"/>
          </p:nvPr>
        </p:nvSpPr>
        <p:spPr/>
        <p:txBody>
          <a:bodyPr/>
          <a:lstStyle/>
          <a:p>
            <a:fld id="{A56E1A0E-0F44-4930-B1C6-7F94F272BD83}" type="slidenum">
              <a:rPr lang="de-DE" smtClean="0"/>
              <a:pPr/>
              <a:t>17</a:t>
            </a:fld>
            <a:endParaRPr lang="de-DE" dirty="0"/>
          </a:p>
        </p:txBody>
      </p:sp>
      <p:sp>
        <p:nvSpPr>
          <p:cNvPr id="13" name="Rectangle 12">
            <a:extLst>
              <a:ext uri="{FF2B5EF4-FFF2-40B4-BE49-F238E27FC236}">
                <a16:creationId xmlns:a16="http://schemas.microsoft.com/office/drawing/2014/main" id="{70A3D46B-D505-4DDF-9CBE-F924F911CAFC}"/>
              </a:ext>
            </a:extLst>
          </p:cNvPr>
          <p:cNvSpPr/>
          <p:nvPr/>
        </p:nvSpPr>
        <p:spPr>
          <a:xfrm>
            <a:off x="1476386" y="1557826"/>
            <a:ext cx="2178282" cy="159201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a16="http://schemas.microsoft.com/office/drawing/2014/main" id="{A2039D18-BD48-4650-ACED-215A27B5E06C}"/>
              </a:ext>
            </a:extLst>
          </p:cNvPr>
          <p:cNvSpPr txBox="1"/>
          <p:nvPr/>
        </p:nvSpPr>
        <p:spPr>
          <a:xfrm>
            <a:off x="1838345" y="1613391"/>
            <a:ext cx="1449805" cy="309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chemeClr val="bg1"/>
                </a:solidFill>
                <a:latin typeface="Arial"/>
                <a:cs typeface="Arial"/>
              </a:rPr>
              <a:t>Indi</a:t>
            </a:r>
            <a:r>
              <a:rPr lang="en-US" sz="1400" b="1" dirty="0">
                <a:solidFill>
                  <a:schemeClr val="bg1"/>
                </a:solidFill>
                <a:latin typeface="Arial"/>
                <a:cs typeface="Arial"/>
              </a:rPr>
              <a:t>a</a:t>
            </a:r>
            <a:endParaRPr lang="en-US" sz="1400" b="1" dirty="0">
              <a:solidFill>
                <a:schemeClr val="bg1"/>
              </a:solidFill>
              <a:cs typeface="Arial"/>
            </a:endParaRPr>
          </a:p>
        </p:txBody>
      </p:sp>
      <p:sp>
        <p:nvSpPr>
          <p:cNvPr id="23" name="Inhaltsplatzhalter 1">
            <a:extLst>
              <a:ext uri="{FF2B5EF4-FFF2-40B4-BE49-F238E27FC236}">
                <a16:creationId xmlns:a16="http://schemas.microsoft.com/office/drawing/2014/main" id="{AC130D69-1663-4AD6-944C-78647BD83793}"/>
              </a:ext>
            </a:extLst>
          </p:cNvPr>
          <p:cNvSpPr txBox="1">
            <a:spLocks/>
          </p:cNvSpPr>
          <p:nvPr/>
        </p:nvSpPr>
        <p:spPr>
          <a:xfrm>
            <a:off x="1047565" y="3295301"/>
            <a:ext cx="3037797" cy="2328414"/>
          </a:xfrm>
          <a:prstGeom prst="rect">
            <a:avLst/>
          </a:prstGeom>
        </p:spPr>
        <p:txBody>
          <a:bodyPr vert="horz" lIns="0" tIns="0" rIns="0" bIns="0" rtlCol="0" anchor="t" anchorCtr="0">
            <a:noAutofit/>
          </a:bodyPr>
          <a:lstStyle>
            <a:lvl1pPr marL="0" indent="0" algn="l" defTabSz="914400" rtl="0" eaLnBrk="1" latinLnBrk="0" hangingPunct="1">
              <a:lnSpc>
                <a:spcPct val="109000"/>
              </a:lnSpc>
              <a:spcBef>
                <a:spcPts val="1000"/>
              </a:spcBef>
              <a:spcAft>
                <a:spcPts val="0"/>
              </a:spcAft>
              <a:buFontTx/>
              <a:buNone/>
              <a:defRPr sz="2000" b="1" kern="1200">
                <a:solidFill>
                  <a:schemeClr val="accent3"/>
                </a:solidFill>
                <a:latin typeface="+mn-lt"/>
                <a:ea typeface="+mn-ea"/>
                <a:cs typeface="+mn-cs"/>
              </a:defRPr>
            </a:lvl1pPr>
            <a:lvl2pPr marL="0" indent="0" algn="l" defTabSz="914400" rtl="0" eaLnBrk="1" latinLnBrk="0" hangingPunct="1">
              <a:lnSpc>
                <a:spcPct val="109000"/>
              </a:lnSpc>
              <a:spcBef>
                <a:spcPts val="1000"/>
              </a:spcBef>
              <a:spcAft>
                <a:spcPts val="0"/>
              </a:spcAft>
              <a:buFontTx/>
              <a:buNone/>
              <a:defRPr sz="2000" kern="1200">
                <a:solidFill>
                  <a:schemeClr val="tx1"/>
                </a:solidFill>
                <a:latin typeface="+mn-lt"/>
                <a:ea typeface="+mn-ea"/>
                <a:cs typeface="+mn-cs"/>
              </a:defRPr>
            </a:lvl2pPr>
            <a:lvl3pPr marL="36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2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109000"/>
              </a:lnSpc>
              <a:spcBef>
                <a:spcPts val="800"/>
              </a:spcBef>
              <a:spcAft>
                <a:spcPts val="0"/>
              </a:spcAft>
              <a:buFontTx/>
              <a:buNone/>
              <a:defRPr sz="1700" b="1" kern="1200">
                <a:solidFill>
                  <a:schemeClr val="accent3"/>
                </a:solidFill>
                <a:latin typeface="+mn-lt"/>
                <a:ea typeface="+mn-ea"/>
                <a:cs typeface="+mn-cs"/>
              </a:defRPr>
            </a:lvl5pPr>
            <a:lvl6pPr marL="0" indent="0" algn="l" defTabSz="914400" rtl="0" eaLnBrk="1" latinLnBrk="0" hangingPunct="1">
              <a:lnSpc>
                <a:spcPct val="109000"/>
              </a:lnSpc>
              <a:spcBef>
                <a:spcPts val="800"/>
              </a:spcBef>
              <a:spcAft>
                <a:spcPts val="0"/>
              </a:spcAft>
              <a:buFontTx/>
              <a:buNone/>
              <a:defRPr sz="1700" kern="1200" baseline="0">
                <a:solidFill>
                  <a:schemeClr val="tx1"/>
                </a:solidFill>
                <a:latin typeface="+mn-lt"/>
                <a:ea typeface="+mn-ea"/>
                <a:cs typeface="+mn-cs"/>
              </a:defRPr>
            </a:lvl6pPr>
            <a:lvl7pPr marL="36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7pPr>
            <a:lvl8pPr marL="72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8pPr>
            <a:lvl9pPr marL="0" indent="0" algn="l" defTabSz="914400" rtl="0" eaLnBrk="1" latinLnBrk="0" hangingPunct="1">
              <a:lnSpc>
                <a:spcPct val="109000"/>
              </a:lnSpc>
              <a:spcBef>
                <a:spcPts val="0"/>
              </a:spcBef>
              <a:buFontTx/>
              <a:buNone/>
              <a:defRPr sz="1500" kern="1200">
                <a:solidFill>
                  <a:schemeClr val="tx1"/>
                </a:solidFill>
                <a:latin typeface="+mn-lt"/>
                <a:ea typeface="+mn-ea"/>
                <a:cs typeface="+mn-cs"/>
              </a:defRPr>
            </a:lvl9pPr>
          </a:lstStyle>
          <a:p>
            <a:pPr marL="12065" lvl="2" indent="0">
              <a:lnSpc>
                <a:spcPct val="100000"/>
              </a:lnSpc>
              <a:spcBef>
                <a:spcPts val="130"/>
              </a:spcBef>
              <a:buClr>
                <a:srgbClr val="9799B4"/>
              </a:buClr>
              <a:buNone/>
              <a:tabLst>
                <a:tab pos="355600" algn="l"/>
                <a:tab pos="356235" algn="l"/>
              </a:tabLst>
              <a:defRPr/>
            </a:pPr>
            <a:r>
              <a:rPr lang="en-US" sz="1400" spc="-20" dirty="0">
                <a:solidFill>
                  <a:schemeClr val="accent1"/>
                </a:solidFill>
                <a:cs typeface="Arial" panose="020B0604020202020204" pitchFamily="34" charset="0"/>
              </a:rPr>
              <a:t>“A report by India’s Ministry of Electronics and Information Technology suggested that a business-as-usual approach in India would create $500–650 billion in economic value from digital services by 2025. However, this is significantly less than the </a:t>
            </a:r>
            <a:r>
              <a:rPr lang="en-US" sz="1400" b="1" spc="-20" dirty="0">
                <a:solidFill>
                  <a:schemeClr val="accent1"/>
                </a:solidFill>
                <a:cs typeface="Arial" panose="020B0604020202020204" pitchFamily="34" charset="0"/>
              </a:rPr>
              <a:t>potential $1 trillion that could be generated in the scenario where digital technologies are fully utilized</a:t>
            </a:r>
            <a:r>
              <a:rPr lang="en-US" sz="1400" spc="-20" dirty="0">
                <a:solidFill>
                  <a:schemeClr val="accent1"/>
                </a:solidFill>
                <a:cs typeface="Arial" panose="020B0604020202020204" pitchFamily="34" charset="0"/>
              </a:rPr>
              <a:t> to unlock productivity, savings and efficiencies </a:t>
            </a:r>
            <a:r>
              <a:rPr lang="en-US" sz="1400" b="1" spc="-20" dirty="0">
                <a:solidFill>
                  <a:schemeClr val="accent1"/>
                </a:solidFill>
                <a:cs typeface="Arial" panose="020B0604020202020204" pitchFamily="34" charset="0"/>
              </a:rPr>
              <a:t>through a cross-sector collaborative approach</a:t>
            </a:r>
            <a:r>
              <a:rPr lang="en-US" sz="1400" spc="-20" dirty="0">
                <a:solidFill>
                  <a:schemeClr val="accent1"/>
                </a:solidFill>
                <a:cs typeface="Arial" panose="020B0604020202020204" pitchFamily="34" charset="0"/>
              </a:rPr>
              <a:t> across more diverse sectors…” [source: </a:t>
            </a:r>
            <a:r>
              <a:rPr lang="en-US" sz="1400" spc="-20" dirty="0">
                <a:solidFill>
                  <a:srgbClr val="00B0F0"/>
                </a:solidFill>
                <a:cs typeface="Arial" panose="020B0604020202020204" pitchFamily="34" charset="0"/>
                <a:hlinkClick r:id="rId2">
                  <a:extLst>
                    <a:ext uri="{A12FA001-AC4F-418D-AE19-62706E023703}">
                      <ahyp:hlinkClr xmlns:ahyp="http://schemas.microsoft.com/office/drawing/2018/hyperlinkcolor" val="tx"/>
                    </a:ext>
                  </a:extLst>
                </a:hlinkClick>
              </a:rPr>
              <a:t>GSMA</a:t>
            </a:r>
            <a:r>
              <a:rPr lang="en-US" sz="1400" spc="-20" dirty="0">
                <a:solidFill>
                  <a:schemeClr val="accent1"/>
                </a:solidFill>
                <a:cs typeface="Arial" panose="020B0604020202020204" pitchFamily="34" charset="0"/>
              </a:rPr>
              <a:t>]</a:t>
            </a:r>
          </a:p>
          <a:p>
            <a:pPr marL="12065" lvl="2" indent="0">
              <a:lnSpc>
                <a:spcPct val="100000"/>
              </a:lnSpc>
              <a:spcBef>
                <a:spcPts val="130"/>
              </a:spcBef>
              <a:buClr>
                <a:srgbClr val="9799B4"/>
              </a:buClr>
              <a:buNone/>
              <a:tabLst>
                <a:tab pos="355600" algn="l"/>
                <a:tab pos="356235" algn="l"/>
              </a:tabLst>
              <a:defRPr/>
            </a:pPr>
            <a:endParaRPr lang="en-US" sz="1400" spc="-20" dirty="0">
              <a:solidFill>
                <a:schemeClr val="accent1"/>
              </a:solidFill>
              <a:cs typeface="Arial" panose="020B0604020202020204" pitchFamily="34" charset="0"/>
            </a:endParaRPr>
          </a:p>
          <a:p>
            <a:pPr marL="12065" lvl="2" indent="0">
              <a:lnSpc>
                <a:spcPct val="100000"/>
              </a:lnSpc>
              <a:spcBef>
                <a:spcPts val="130"/>
              </a:spcBef>
              <a:buClr>
                <a:srgbClr val="9799B4"/>
              </a:buClr>
              <a:buNone/>
              <a:tabLst>
                <a:tab pos="355600" algn="l"/>
                <a:tab pos="356235" algn="l"/>
              </a:tabLst>
              <a:defRPr/>
            </a:pPr>
            <a:endParaRPr lang="en-US" sz="1400" dirty="0">
              <a:solidFill>
                <a:srgbClr val="00B0F0"/>
              </a:solidFill>
              <a:cs typeface="Arial"/>
            </a:endParaRPr>
          </a:p>
        </p:txBody>
      </p:sp>
      <p:pic>
        <p:nvPicPr>
          <p:cNvPr id="20" name="Picture 4">
            <a:extLst>
              <a:ext uri="{FF2B5EF4-FFF2-40B4-BE49-F238E27FC236}">
                <a16:creationId xmlns:a16="http://schemas.microsoft.com/office/drawing/2014/main" id="{06BD6606-0444-4A1C-9D1E-D18FD95E7368}"/>
              </a:ext>
            </a:extLst>
          </p:cNvPr>
          <p:cNvPicPr>
            <a:picLocks noChangeAspect="1"/>
          </p:cNvPicPr>
          <p:nvPr/>
        </p:nvPicPr>
        <p:blipFill>
          <a:blip r:embed="rId3"/>
          <a:stretch>
            <a:fillRect/>
          </a:stretch>
        </p:blipFill>
        <p:spPr>
          <a:xfrm>
            <a:off x="1799801" y="2014717"/>
            <a:ext cx="1449806" cy="970875"/>
          </a:xfrm>
          <a:prstGeom prst="rect">
            <a:avLst/>
          </a:prstGeom>
        </p:spPr>
      </p:pic>
      <p:sp>
        <p:nvSpPr>
          <p:cNvPr id="15" name="Rectangle 14">
            <a:extLst>
              <a:ext uri="{FF2B5EF4-FFF2-40B4-BE49-F238E27FC236}">
                <a16:creationId xmlns:a16="http://schemas.microsoft.com/office/drawing/2014/main" id="{5E350666-751F-4415-A986-C18BAB5EFB99}"/>
              </a:ext>
            </a:extLst>
          </p:cNvPr>
          <p:cNvSpPr/>
          <p:nvPr/>
        </p:nvSpPr>
        <p:spPr>
          <a:xfrm>
            <a:off x="4774310" y="1557826"/>
            <a:ext cx="2178282" cy="159201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Inhaltsplatzhalter 1">
            <a:extLst>
              <a:ext uri="{FF2B5EF4-FFF2-40B4-BE49-F238E27FC236}">
                <a16:creationId xmlns:a16="http://schemas.microsoft.com/office/drawing/2014/main" id="{DE319C44-FEFB-46E8-BA81-7D90166E4F13}"/>
              </a:ext>
            </a:extLst>
          </p:cNvPr>
          <p:cNvSpPr txBox="1">
            <a:spLocks/>
          </p:cNvSpPr>
          <p:nvPr/>
        </p:nvSpPr>
        <p:spPr>
          <a:xfrm>
            <a:off x="4461846" y="3295301"/>
            <a:ext cx="3124940" cy="3273727"/>
          </a:xfrm>
          <a:prstGeom prst="rect">
            <a:avLst/>
          </a:prstGeom>
        </p:spPr>
        <p:txBody>
          <a:bodyPr vert="horz" lIns="0" tIns="0" rIns="0" bIns="0" rtlCol="0" anchor="t" anchorCtr="0">
            <a:noAutofit/>
          </a:bodyPr>
          <a:lstStyle>
            <a:lvl1pPr marL="0" indent="0" algn="l" defTabSz="914400" rtl="0" eaLnBrk="1" latinLnBrk="0" hangingPunct="1">
              <a:lnSpc>
                <a:spcPct val="109000"/>
              </a:lnSpc>
              <a:spcBef>
                <a:spcPts val="1000"/>
              </a:spcBef>
              <a:spcAft>
                <a:spcPts val="0"/>
              </a:spcAft>
              <a:buFontTx/>
              <a:buNone/>
              <a:defRPr sz="2000" b="1" kern="1200">
                <a:solidFill>
                  <a:schemeClr val="accent3"/>
                </a:solidFill>
                <a:latin typeface="+mn-lt"/>
                <a:ea typeface="+mn-ea"/>
                <a:cs typeface="+mn-cs"/>
              </a:defRPr>
            </a:lvl1pPr>
            <a:lvl2pPr marL="0" indent="0" algn="l" defTabSz="914400" rtl="0" eaLnBrk="1" latinLnBrk="0" hangingPunct="1">
              <a:lnSpc>
                <a:spcPct val="109000"/>
              </a:lnSpc>
              <a:spcBef>
                <a:spcPts val="1000"/>
              </a:spcBef>
              <a:spcAft>
                <a:spcPts val="0"/>
              </a:spcAft>
              <a:buFontTx/>
              <a:buNone/>
              <a:defRPr sz="2000" kern="1200">
                <a:solidFill>
                  <a:schemeClr val="tx1"/>
                </a:solidFill>
                <a:latin typeface="+mn-lt"/>
                <a:ea typeface="+mn-ea"/>
                <a:cs typeface="+mn-cs"/>
              </a:defRPr>
            </a:lvl2pPr>
            <a:lvl3pPr marL="36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2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109000"/>
              </a:lnSpc>
              <a:spcBef>
                <a:spcPts val="800"/>
              </a:spcBef>
              <a:spcAft>
                <a:spcPts val="0"/>
              </a:spcAft>
              <a:buFontTx/>
              <a:buNone/>
              <a:defRPr sz="1700" b="1" kern="1200">
                <a:solidFill>
                  <a:schemeClr val="accent3"/>
                </a:solidFill>
                <a:latin typeface="+mn-lt"/>
                <a:ea typeface="+mn-ea"/>
                <a:cs typeface="+mn-cs"/>
              </a:defRPr>
            </a:lvl5pPr>
            <a:lvl6pPr marL="0" indent="0" algn="l" defTabSz="914400" rtl="0" eaLnBrk="1" latinLnBrk="0" hangingPunct="1">
              <a:lnSpc>
                <a:spcPct val="109000"/>
              </a:lnSpc>
              <a:spcBef>
                <a:spcPts val="800"/>
              </a:spcBef>
              <a:spcAft>
                <a:spcPts val="0"/>
              </a:spcAft>
              <a:buFontTx/>
              <a:buNone/>
              <a:defRPr sz="1700" kern="1200" baseline="0">
                <a:solidFill>
                  <a:schemeClr val="tx1"/>
                </a:solidFill>
                <a:latin typeface="+mn-lt"/>
                <a:ea typeface="+mn-ea"/>
                <a:cs typeface="+mn-cs"/>
              </a:defRPr>
            </a:lvl6pPr>
            <a:lvl7pPr marL="36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7pPr>
            <a:lvl8pPr marL="72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8pPr>
            <a:lvl9pPr marL="0" indent="0" algn="l" defTabSz="914400" rtl="0" eaLnBrk="1" latinLnBrk="0" hangingPunct="1">
              <a:lnSpc>
                <a:spcPct val="109000"/>
              </a:lnSpc>
              <a:spcBef>
                <a:spcPts val="0"/>
              </a:spcBef>
              <a:buFontTx/>
              <a:buNone/>
              <a:defRPr sz="1500" kern="1200">
                <a:solidFill>
                  <a:schemeClr val="tx1"/>
                </a:solidFill>
                <a:latin typeface="+mn-lt"/>
                <a:ea typeface="+mn-ea"/>
                <a:cs typeface="+mn-cs"/>
              </a:defRPr>
            </a:lvl9pPr>
          </a:lstStyle>
          <a:p>
            <a:pPr marL="12065" lvl="2" indent="0">
              <a:lnSpc>
                <a:spcPct val="100000"/>
              </a:lnSpc>
              <a:spcBef>
                <a:spcPts val="130"/>
              </a:spcBef>
              <a:buClr>
                <a:srgbClr val="9799B4"/>
              </a:buClr>
              <a:buNone/>
              <a:tabLst>
                <a:tab pos="355600" algn="l"/>
                <a:tab pos="356235" algn="l"/>
              </a:tabLst>
              <a:defRPr/>
            </a:pPr>
            <a:r>
              <a:rPr lang="en-US" sz="1400" spc="-20" dirty="0">
                <a:solidFill>
                  <a:schemeClr val="accent1"/>
                </a:solidFill>
                <a:cs typeface="Arial" panose="020B0604020202020204" pitchFamily="34" charset="0"/>
              </a:rPr>
              <a:t>“… in June 2019, </a:t>
            </a:r>
            <a:r>
              <a:rPr lang="en-US" sz="1400" b="1" spc="-20" dirty="0">
                <a:solidFill>
                  <a:schemeClr val="accent1"/>
                </a:solidFill>
                <a:cs typeface="Arial" panose="020B0604020202020204" pitchFamily="34" charset="0"/>
              </a:rPr>
              <a:t>284 websites and 91 agencies</a:t>
            </a:r>
            <a:r>
              <a:rPr lang="en-US" sz="1400" spc="-20" dirty="0">
                <a:solidFill>
                  <a:schemeClr val="accent1"/>
                </a:solidFill>
                <a:cs typeface="Arial" panose="020B0604020202020204" pitchFamily="34" charset="0"/>
              </a:rPr>
              <a:t> from all tiers of the Australian government were using the </a:t>
            </a:r>
            <a:r>
              <a:rPr lang="en-US" sz="1400" b="1" spc="-20" dirty="0">
                <a:solidFill>
                  <a:schemeClr val="accent1"/>
                </a:solidFill>
                <a:cs typeface="Arial" panose="020B0604020202020204" pitchFamily="34" charset="0"/>
              </a:rPr>
              <a:t>same content management system, </a:t>
            </a:r>
            <a:r>
              <a:rPr lang="en-US" sz="1400" b="1" spc="-20" dirty="0" err="1">
                <a:solidFill>
                  <a:schemeClr val="accent1"/>
                </a:solidFill>
                <a:cs typeface="Arial" panose="020B0604020202020204" pitchFamily="34" charset="0"/>
              </a:rPr>
              <a:t>GovCMS</a:t>
            </a:r>
            <a:r>
              <a:rPr lang="en-US" sz="1400" spc="-20" dirty="0">
                <a:solidFill>
                  <a:schemeClr val="accent1"/>
                </a:solidFill>
                <a:cs typeface="Arial" panose="020B0604020202020204" pitchFamily="34" charset="0"/>
              </a:rPr>
              <a:t>. A model by Deloitte was commissioned by the Digital Transformation Agency to determine WGA cost savings, which showed that the operating cost for the 284 sites would exceed $73 million if hosted independently. Since the total cost of operating </a:t>
            </a:r>
            <a:r>
              <a:rPr lang="en-US" sz="1400" spc="-20" dirty="0" err="1">
                <a:solidFill>
                  <a:schemeClr val="accent1"/>
                </a:solidFill>
                <a:cs typeface="Arial" panose="020B0604020202020204" pitchFamily="34" charset="0"/>
              </a:rPr>
              <a:t>GovCMS</a:t>
            </a:r>
            <a:r>
              <a:rPr lang="en-US" sz="1400" spc="-20" dirty="0">
                <a:solidFill>
                  <a:schemeClr val="accent1"/>
                </a:solidFill>
                <a:cs typeface="Arial" panose="020B0604020202020204" pitchFamily="34" charset="0"/>
              </a:rPr>
              <a:t> in 2018–2019 was $5.9 million, this amounted to an </a:t>
            </a:r>
            <a:r>
              <a:rPr lang="en-US" sz="1400" b="1" spc="-20" dirty="0">
                <a:solidFill>
                  <a:schemeClr val="accent1"/>
                </a:solidFill>
                <a:cs typeface="Arial" panose="020B0604020202020204" pitchFamily="34" charset="0"/>
              </a:rPr>
              <a:t>overall saving of $67.1 million</a:t>
            </a:r>
            <a:r>
              <a:rPr lang="en-US" sz="1400" spc="-20" dirty="0">
                <a:solidFill>
                  <a:schemeClr val="accent1"/>
                </a:solidFill>
                <a:cs typeface="Arial" panose="020B0604020202020204" pitchFamily="34" charset="0"/>
              </a:rPr>
              <a:t>.” [source: </a:t>
            </a:r>
            <a:r>
              <a:rPr lang="en-US" sz="1400" spc="-20" dirty="0">
                <a:solidFill>
                  <a:srgbClr val="00B0F0"/>
                </a:solidFill>
                <a:cs typeface="Arial" panose="020B0604020202020204" pitchFamily="34" charset="0"/>
                <a:hlinkClick r:id="rId2">
                  <a:extLst>
                    <a:ext uri="{A12FA001-AC4F-418D-AE19-62706E023703}">
                      <ahyp:hlinkClr xmlns:ahyp="http://schemas.microsoft.com/office/drawing/2018/hyperlinkcolor" val="tx"/>
                    </a:ext>
                  </a:extLst>
                </a:hlinkClick>
              </a:rPr>
              <a:t>GSMA</a:t>
            </a:r>
            <a:r>
              <a:rPr lang="en-US" sz="1400" spc="-20" dirty="0">
                <a:solidFill>
                  <a:schemeClr val="accent1"/>
                </a:solidFill>
                <a:cs typeface="Arial" panose="020B0604020202020204" pitchFamily="34" charset="0"/>
              </a:rPr>
              <a:t>]</a:t>
            </a:r>
          </a:p>
        </p:txBody>
      </p:sp>
      <p:pic>
        <p:nvPicPr>
          <p:cNvPr id="19" name="Picture 21" descr="Logo&#10;&#10;Description automatically generated">
            <a:extLst>
              <a:ext uri="{FF2B5EF4-FFF2-40B4-BE49-F238E27FC236}">
                <a16:creationId xmlns:a16="http://schemas.microsoft.com/office/drawing/2014/main" id="{E7C3FCA6-769C-444C-8F51-167285449506}"/>
              </a:ext>
            </a:extLst>
          </p:cNvPr>
          <p:cNvPicPr>
            <a:picLocks noChangeAspect="1"/>
          </p:cNvPicPr>
          <p:nvPr/>
        </p:nvPicPr>
        <p:blipFill>
          <a:blip r:embed="rId4"/>
          <a:stretch>
            <a:fillRect/>
          </a:stretch>
        </p:blipFill>
        <p:spPr>
          <a:xfrm>
            <a:off x="4996931" y="2080957"/>
            <a:ext cx="1698592" cy="849296"/>
          </a:xfrm>
          <a:prstGeom prst="rect">
            <a:avLst/>
          </a:prstGeom>
        </p:spPr>
      </p:pic>
      <p:sp>
        <p:nvSpPr>
          <p:cNvPr id="22" name="TextBox 21">
            <a:extLst>
              <a:ext uri="{FF2B5EF4-FFF2-40B4-BE49-F238E27FC236}">
                <a16:creationId xmlns:a16="http://schemas.microsoft.com/office/drawing/2014/main" id="{5491F6DD-0066-4536-B04A-99104D71833B}"/>
              </a:ext>
            </a:extLst>
          </p:cNvPr>
          <p:cNvSpPr txBox="1"/>
          <p:nvPr/>
        </p:nvSpPr>
        <p:spPr>
          <a:xfrm>
            <a:off x="5138548" y="1627113"/>
            <a:ext cx="1449805" cy="309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bg1"/>
                </a:solidFill>
                <a:latin typeface="Arial"/>
                <a:cs typeface="Arial"/>
              </a:rPr>
              <a:t>Australia</a:t>
            </a:r>
            <a:endParaRPr lang="en-US" sz="1400" b="1" dirty="0">
              <a:solidFill>
                <a:schemeClr val="bg1"/>
              </a:solidFill>
              <a:cs typeface="Arial"/>
            </a:endParaRPr>
          </a:p>
        </p:txBody>
      </p:sp>
      <p:sp>
        <p:nvSpPr>
          <p:cNvPr id="21" name="Rectangle 20">
            <a:extLst>
              <a:ext uri="{FF2B5EF4-FFF2-40B4-BE49-F238E27FC236}">
                <a16:creationId xmlns:a16="http://schemas.microsoft.com/office/drawing/2014/main" id="{CA598B9F-9014-4680-907C-08592BBA974F}"/>
              </a:ext>
            </a:extLst>
          </p:cNvPr>
          <p:cNvSpPr/>
          <p:nvPr/>
        </p:nvSpPr>
        <p:spPr>
          <a:xfrm>
            <a:off x="8294855" y="1557826"/>
            <a:ext cx="2178282" cy="159201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TextBox 23">
            <a:extLst>
              <a:ext uri="{FF2B5EF4-FFF2-40B4-BE49-F238E27FC236}">
                <a16:creationId xmlns:a16="http://schemas.microsoft.com/office/drawing/2014/main" id="{93086605-063C-43DE-8365-D079746E7EAF}"/>
              </a:ext>
            </a:extLst>
          </p:cNvPr>
          <p:cNvSpPr txBox="1"/>
          <p:nvPr/>
        </p:nvSpPr>
        <p:spPr>
          <a:xfrm>
            <a:off x="8659093" y="1611046"/>
            <a:ext cx="1449805" cy="309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solidFill>
                  <a:schemeClr val="bg1"/>
                </a:solidFill>
                <a:latin typeface="Arial"/>
                <a:cs typeface="Arial"/>
              </a:rPr>
              <a:t>Saudi Arabia</a:t>
            </a:r>
            <a:endParaRPr lang="en-US" sz="1400" b="1" dirty="0">
              <a:solidFill>
                <a:schemeClr val="bg1"/>
              </a:solidFill>
              <a:cs typeface="Arial"/>
            </a:endParaRPr>
          </a:p>
        </p:txBody>
      </p:sp>
      <p:pic>
        <p:nvPicPr>
          <p:cNvPr id="25" name="Picture 4">
            <a:extLst>
              <a:ext uri="{FF2B5EF4-FFF2-40B4-BE49-F238E27FC236}">
                <a16:creationId xmlns:a16="http://schemas.microsoft.com/office/drawing/2014/main" id="{80BEBDAB-6B4A-4AB9-91F3-BB108EC0FC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699919" y="2016282"/>
            <a:ext cx="1449806" cy="967745"/>
          </a:xfrm>
          <a:prstGeom prst="rect">
            <a:avLst/>
          </a:prstGeom>
        </p:spPr>
      </p:pic>
      <p:sp>
        <p:nvSpPr>
          <p:cNvPr id="26" name="Inhaltsplatzhalter 1">
            <a:extLst>
              <a:ext uri="{FF2B5EF4-FFF2-40B4-BE49-F238E27FC236}">
                <a16:creationId xmlns:a16="http://schemas.microsoft.com/office/drawing/2014/main" id="{EC4E4658-0BC8-4E72-9443-0074BD6EF9F6}"/>
              </a:ext>
            </a:extLst>
          </p:cNvPr>
          <p:cNvSpPr txBox="1">
            <a:spLocks/>
          </p:cNvSpPr>
          <p:nvPr/>
        </p:nvSpPr>
        <p:spPr>
          <a:xfrm>
            <a:off x="7963270" y="3295301"/>
            <a:ext cx="3212084" cy="2543985"/>
          </a:xfrm>
          <a:prstGeom prst="rect">
            <a:avLst/>
          </a:prstGeom>
        </p:spPr>
        <p:txBody>
          <a:bodyPr vert="horz" lIns="0" tIns="0" rIns="0" bIns="0" rtlCol="0" anchor="t" anchorCtr="0">
            <a:noAutofit/>
          </a:bodyPr>
          <a:lstStyle>
            <a:lvl1pPr marL="0" indent="0" algn="l" defTabSz="914400" rtl="0" eaLnBrk="1" latinLnBrk="0" hangingPunct="1">
              <a:lnSpc>
                <a:spcPct val="109000"/>
              </a:lnSpc>
              <a:spcBef>
                <a:spcPts val="1000"/>
              </a:spcBef>
              <a:spcAft>
                <a:spcPts val="0"/>
              </a:spcAft>
              <a:buFontTx/>
              <a:buNone/>
              <a:defRPr sz="2000" b="1" kern="1200">
                <a:solidFill>
                  <a:schemeClr val="accent3"/>
                </a:solidFill>
                <a:latin typeface="+mn-lt"/>
                <a:ea typeface="+mn-ea"/>
                <a:cs typeface="+mn-cs"/>
              </a:defRPr>
            </a:lvl1pPr>
            <a:lvl2pPr marL="0" indent="0" algn="l" defTabSz="914400" rtl="0" eaLnBrk="1" latinLnBrk="0" hangingPunct="1">
              <a:lnSpc>
                <a:spcPct val="109000"/>
              </a:lnSpc>
              <a:spcBef>
                <a:spcPts val="1000"/>
              </a:spcBef>
              <a:spcAft>
                <a:spcPts val="0"/>
              </a:spcAft>
              <a:buFontTx/>
              <a:buNone/>
              <a:defRPr sz="2000" kern="1200">
                <a:solidFill>
                  <a:schemeClr val="tx1"/>
                </a:solidFill>
                <a:latin typeface="+mn-lt"/>
                <a:ea typeface="+mn-ea"/>
                <a:cs typeface="+mn-cs"/>
              </a:defRPr>
            </a:lvl2pPr>
            <a:lvl3pPr marL="36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2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109000"/>
              </a:lnSpc>
              <a:spcBef>
                <a:spcPts val="800"/>
              </a:spcBef>
              <a:spcAft>
                <a:spcPts val="0"/>
              </a:spcAft>
              <a:buFontTx/>
              <a:buNone/>
              <a:defRPr sz="1700" b="1" kern="1200">
                <a:solidFill>
                  <a:schemeClr val="accent3"/>
                </a:solidFill>
                <a:latin typeface="+mn-lt"/>
                <a:ea typeface="+mn-ea"/>
                <a:cs typeface="+mn-cs"/>
              </a:defRPr>
            </a:lvl5pPr>
            <a:lvl6pPr marL="0" indent="0" algn="l" defTabSz="914400" rtl="0" eaLnBrk="1" latinLnBrk="0" hangingPunct="1">
              <a:lnSpc>
                <a:spcPct val="109000"/>
              </a:lnSpc>
              <a:spcBef>
                <a:spcPts val="800"/>
              </a:spcBef>
              <a:spcAft>
                <a:spcPts val="0"/>
              </a:spcAft>
              <a:buFontTx/>
              <a:buNone/>
              <a:defRPr sz="1700" kern="1200" baseline="0">
                <a:solidFill>
                  <a:schemeClr val="tx1"/>
                </a:solidFill>
                <a:latin typeface="+mn-lt"/>
                <a:ea typeface="+mn-ea"/>
                <a:cs typeface="+mn-cs"/>
              </a:defRPr>
            </a:lvl6pPr>
            <a:lvl7pPr marL="36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7pPr>
            <a:lvl8pPr marL="72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8pPr>
            <a:lvl9pPr marL="0" indent="0" algn="l" defTabSz="914400" rtl="0" eaLnBrk="1" latinLnBrk="0" hangingPunct="1">
              <a:lnSpc>
                <a:spcPct val="109000"/>
              </a:lnSpc>
              <a:spcBef>
                <a:spcPts val="0"/>
              </a:spcBef>
              <a:buFontTx/>
              <a:buNone/>
              <a:defRPr sz="1500" kern="1200">
                <a:solidFill>
                  <a:schemeClr val="tx1"/>
                </a:solidFill>
                <a:latin typeface="+mn-lt"/>
                <a:ea typeface="+mn-ea"/>
                <a:cs typeface="+mn-cs"/>
              </a:defRPr>
            </a:lvl9pPr>
          </a:lstStyle>
          <a:p>
            <a:pPr marL="12065" lvl="2" indent="0">
              <a:lnSpc>
                <a:spcPct val="100000"/>
              </a:lnSpc>
              <a:spcBef>
                <a:spcPts val="130"/>
              </a:spcBef>
              <a:buClr>
                <a:srgbClr val="9799B4"/>
              </a:buClr>
              <a:buNone/>
              <a:tabLst>
                <a:tab pos="355600" algn="l"/>
                <a:tab pos="356235" algn="l"/>
              </a:tabLst>
              <a:defRPr/>
            </a:pPr>
            <a:r>
              <a:rPr lang="en-US" sz="1400" spc="-20" dirty="0">
                <a:solidFill>
                  <a:schemeClr val="accent1"/>
                </a:solidFill>
                <a:cs typeface="Arial" panose="020B0604020202020204" pitchFamily="34" charset="0"/>
              </a:rPr>
              <a:t>In initial analysis in effort to inform their drafted </a:t>
            </a:r>
            <a:r>
              <a:rPr lang="en-US" sz="1400" i="1" spc="-20" dirty="0">
                <a:solidFill>
                  <a:schemeClr val="accent1"/>
                </a:solidFill>
                <a:cs typeface="Arial" panose="020B0604020202020204" pitchFamily="34" charset="0"/>
              </a:rPr>
              <a:t>Sustainable Digital Investment Framework, </a:t>
            </a:r>
            <a:r>
              <a:rPr lang="en-US" sz="1400" spc="-20" dirty="0">
                <a:solidFill>
                  <a:schemeClr val="accent1"/>
                </a:solidFill>
                <a:cs typeface="Arial" panose="020B0604020202020204" pitchFamily="34" charset="0"/>
              </a:rPr>
              <a:t>implementing </a:t>
            </a:r>
            <a:r>
              <a:rPr lang="en-US" sz="1400" b="1" spc="-20" dirty="0">
                <a:solidFill>
                  <a:schemeClr val="accent1"/>
                </a:solidFill>
                <a:cs typeface="Arial" panose="020B0604020202020204" pitchFamily="34" charset="0"/>
              </a:rPr>
              <a:t>one </a:t>
            </a:r>
            <a:r>
              <a:rPr lang="en-US" sz="1400" b="1" i="1" spc="-20" dirty="0">
                <a:solidFill>
                  <a:schemeClr val="accent1"/>
                </a:solidFill>
                <a:cs typeface="Arial" panose="020B0604020202020204" pitchFamily="34" charset="0"/>
              </a:rPr>
              <a:t>Building Block </a:t>
            </a:r>
            <a:r>
              <a:rPr lang="en-US" sz="1400" b="1" spc="-20" dirty="0">
                <a:solidFill>
                  <a:schemeClr val="accent1"/>
                </a:solidFill>
                <a:cs typeface="Arial" panose="020B0604020202020204" pitchFamily="34" charset="0"/>
              </a:rPr>
              <a:t>(Remote Signature) in a holistic cross-gov. approach yielded a tangible total cost of ownership at 17mSAR, compared to 490mSAR if operated individually by 140+ gov. agencies along a 3-year horizon.</a:t>
            </a:r>
            <a:r>
              <a:rPr lang="en-US" sz="1400" spc="-20" dirty="0">
                <a:solidFill>
                  <a:schemeClr val="accent1"/>
                </a:solidFill>
                <a:cs typeface="Arial" panose="020B0604020202020204" pitchFamily="34" charset="0"/>
              </a:rPr>
              <a:t> “The investment optimization is consequent, 473mSAR for solely the Remote Signature as a </a:t>
            </a:r>
            <a:r>
              <a:rPr lang="en-US" sz="1400" i="1" spc="-20" dirty="0">
                <a:solidFill>
                  <a:schemeClr val="accent1"/>
                </a:solidFill>
                <a:cs typeface="Arial" panose="020B0604020202020204" pitchFamily="34" charset="0"/>
              </a:rPr>
              <a:t>Building Block</a:t>
            </a:r>
            <a:r>
              <a:rPr lang="en-US" sz="1400" spc="-20" dirty="0">
                <a:solidFill>
                  <a:schemeClr val="accent1"/>
                </a:solidFill>
                <a:cs typeface="Arial" panose="020B0604020202020204" pitchFamily="34" charset="0"/>
              </a:rPr>
              <a:t>.” [source: Cost optimization study by the Digital Gov. Authority of KSA]</a:t>
            </a:r>
          </a:p>
        </p:txBody>
      </p:sp>
    </p:spTree>
    <p:extLst>
      <p:ext uri="{BB962C8B-B14F-4D97-AF65-F5344CB8AC3E}">
        <p14:creationId xmlns:p14="http://schemas.microsoft.com/office/powerpoint/2010/main" val="971141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37339" y="3456900"/>
            <a:ext cx="5016499" cy="562703"/>
          </a:xfrm>
        </p:spPr>
        <p:txBody>
          <a:bodyPr/>
          <a:lstStyle/>
          <a:p>
            <a:r>
              <a:rPr lang="en-US" dirty="0"/>
              <a:t>Approach</a:t>
            </a:r>
            <a:endParaRPr lang="de-DE" dirty="0"/>
          </a:p>
        </p:txBody>
      </p:sp>
      <p:sp>
        <p:nvSpPr>
          <p:cNvPr id="3" name="Textplatzhalter 2"/>
          <p:cNvSpPr>
            <a:spLocks noGrp="1"/>
          </p:cNvSpPr>
          <p:nvPr>
            <p:ph type="body" idx="1"/>
          </p:nvPr>
        </p:nvSpPr>
        <p:spPr/>
        <p:txBody>
          <a:bodyPr/>
          <a:lstStyle/>
          <a:p>
            <a:r>
              <a:rPr lang="de-DE" dirty="0"/>
              <a:t>3</a:t>
            </a:r>
          </a:p>
        </p:txBody>
      </p:sp>
    </p:spTree>
    <p:extLst>
      <p:ext uri="{BB962C8B-B14F-4D97-AF65-F5344CB8AC3E}">
        <p14:creationId xmlns:p14="http://schemas.microsoft.com/office/powerpoint/2010/main" val="33766905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47CF5-449E-4405-A3D2-DCF12F1E70F6}"/>
              </a:ext>
            </a:extLst>
          </p:cNvPr>
          <p:cNvSpPr>
            <a:spLocks noGrp="1"/>
          </p:cNvSpPr>
          <p:nvPr>
            <p:ph type="title"/>
          </p:nvPr>
        </p:nvSpPr>
        <p:spPr>
          <a:xfrm>
            <a:off x="538163" y="433137"/>
            <a:ext cx="9563781" cy="788180"/>
          </a:xfrm>
        </p:spPr>
        <p:txBody>
          <a:bodyPr/>
          <a:lstStyle/>
          <a:p>
            <a:r>
              <a:rPr lang="en-US" altLang="en-US" sz="2400" dirty="0" err="1">
                <a:latin typeface="Arial" panose="020B0604020202020204" pitchFamily="34" charset="0"/>
                <a:cs typeface="Arial" panose="020B0604020202020204" pitchFamily="34" charset="0"/>
                <a:sym typeface="Arial" panose="020B0604020202020204" pitchFamily="34" charset="0"/>
              </a:rPr>
              <a:t>GovStack</a:t>
            </a:r>
            <a:r>
              <a:rPr lang="en-US" altLang="en-US" sz="2400" dirty="0">
                <a:latin typeface="Arial" panose="020B0604020202020204" pitchFamily="34" charset="0"/>
                <a:cs typeface="Arial" panose="020B0604020202020204" pitchFamily="34" charset="0"/>
                <a:sym typeface="Arial" panose="020B0604020202020204" pitchFamily="34" charset="0"/>
              </a:rPr>
              <a:t> is a joint initiative to bring this </a:t>
            </a:r>
            <a:r>
              <a:rPr lang="en-US" altLang="en-US" sz="2400" b="0" i="1" dirty="0">
                <a:latin typeface="Arial" panose="020B0604020202020204" pitchFamily="34" charset="0"/>
                <a:cs typeface="Arial" panose="020B0604020202020204" pitchFamily="34" charset="0"/>
                <a:sym typeface="Arial" panose="020B0604020202020204" pitchFamily="34" charset="0"/>
              </a:rPr>
              <a:t>Building Block</a:t>
            </a:r>
            <a:r>
              <a:rPr lang="en-US" altLang="en-US" sz="2400" dirty="0">
                <a:latin typeface="Arial" panose="020B0604020202020204" pitchFamily="34" charset="0"/>
                <a:cs typeface="Arial" panose="020B0604020202020204" pitchFamily="34" charset="0"/>
                <a:sym typeface="Arial" panose="020B0604020202020204" pitchFamily="34" charset="0"/>
              </a:rPr>
              <a:t> approach to a broader reality.</a:t>
            </a:r>
            <a:endParaRPr lang="en-US" dirty="0"/>
          </a:p>
        </p:txBody>
      </p:sp>
      <p:sp>
        <p:nvSpPr>
          <p:cNvPr id="4" name="Content Placeholder 3">
            <a:extLst>
              <a:ext uri="{FF2B5EF4-FFF2-40B4-BE49-F238E27FC236}">
                <a16:creationId xmlns:a16="http://schemas.microsoft.com/office/drawing/2014/main" id="{3490A0F8-AD91-4758-AF04-B971B67F56E2}"/>
              </a:ext>
            </a:extLst>
          </p:cNvPr>
          <p:cNvSpPr>
            <a:spLocks noGrp="1"/>
          </p:cNvSpPr>
          <p:nvPr>
            <p:ph sz="half" idx="2"/>
          </p:nvPr>
        </p:nvSpPr>
        <p:spPr>
          <a:xfrm>
            <a:off x="6272905" y="1746033"/>
            <a:ext cx="5367338" cy="4539600"/>
          </a:xfrm>
        </p:spPr>
        <p:txBody>
          <a:bodyPr/>
          <a:lstStyle/>
          <a:p>
            <a:r>
              <a:rPr lang="en-US" sz="1600" dirty="0"/>
              <a:t>What is it?</a:t>
            </a:r>
          </a:p>
          <a:p>
            <a:pPr lvl="1"/>
            <a:r>
              <a:rPr lang="en-US" sz="1600" dirty="0" err="1">
                <a:solidFill>
                  <a:schemeClr val="tx2"/>
                </a:solidFill>
              </a:rPr>
              <a:t>GovStack</a:t>
            </a:r>
            <a:r>
              <a:rPr lang="en-US" sz="1600" dirty="0">
                <a:solidFill>
                  <a:schemeClr val="tx2"/>
                </a:solidFill>
              </a:rPr>
              <a:t> is an expert community-driven </a:t>
            </a:r>
            <a:r>
              <a:rPr lang="en-US" sz="1600" dirty="0" err="1">
                <a:solidFill>
                  <a:schemeClr val="tx2"/>
                </a:solidFill>
              </a:rPr>
              <a:t>multistakeholder</a:t>
            </a:r>
            <a:r>
              <a:rPr lang="en-US" sz="1600" dirty="0">
                <a:solidFill>
                  <a:schemeClr val="tx2"/>
                </a:solidFill>
              </a:rPr>
              <a:t> effort aimed at deriving common technical practice and understanding of the </a:t>
            </a:r>
            <a:r>
              <a:rPr lang="en-US" sz="1600" i="1" dirty="0">
                <a:solidFill>
                  <a:schemeClr val="tx2"/>
                </a:solidFill>
              </a:rPr>
              <a:t>Building Blocks</a:t>
            </a:r>
            <a:r>
              <a:rPr lang="en-US" sz="1600" dirty="0">
                <a:solidFill>
                  <a:schemeClr val="tx2"/>
                </a:solidFill>
              </a:rPr>
              <a:t> approach as seen in implemented countries.</a:t>
            </a:r>
          </a:p>
          <a:p>
            <a:r>
              <a:rPr lang="en-US" sz="1600" dirty="0">
                <a:solidFill>
                  <a:srgbClr val="0539E3"/>
                </a:solidFill>
              </a:rPr>
              <a:t>What does it aim to achieve?</a:t>
            </a:r>
          </a:p>
          <a:p>
            <a:pPr lvl="1"/>
            <a:r>
              <a:rPr lang="en-US" sz="1600" dirty="0">
                <a:solidFill>
                  <a:schemeClr val="tx2"/>
                </a:solidFill>
                <a:cs typeface="Arial" panose="020B0604020202020204" pitchFamily="34" charset="0"/>
              </a:rPr>
              <a:t>By unpacking and simplifying the technical approach that goes into building holistic digital government, </a:t>
            </a:r>
            <a:r>
              <a:rPr lang="en-US" sz="1600" dirty="0" err="1">
                <a:solidFill>
                  <a:schemeClr val="tx2"/>
                </a:solidFill>
                <a:cs typeface="Arial" panose="020B0604020202020204" pitchFamily="34" charset="0"/>
              </a:rPr>
              <a:t>GovStack</a:t>
            </a:r>
            <a:r>
              <a:rPr lang="en-US" sz="1600" dirty="0">
                <a:solidFill>
                  <a:schemeClr val="tx2"/>
                </a:solidFill>
                <a:cs typeface="Arial" panose="020B0604020202020204" pitchFamily="34" charset="0"/>
              </a:rPr>
              <a:t> aims to accelerate countries’ ownership of e-gov. solutions and in doing so improve services for social well-being.</a:t>
            </a:r>
          </a:p>
          <a:p>
            <a:r>
              <a:rPr lang="en-US" sz="1600" dirty="0">
                <a:cs typeface="Arial" panose="020B0604020202020204" pitchFamily="34" charset="0"/>
              </a:rPr>
              <a:t>Where did it come from?</a:t>
            </a:r>
          </a:p>
          <a:p>
            <a:pPr lvl="1"/>
            <a:r>
              <a:rPr lang="en-US" sz="1600" dirty="0" err="1">
                <a:solidFill>
                  <a:schemeClr val="tx2"/>
                </a:solidFill>
              </a:rPr>
              <a:t>GovStack</a:t>
            </a:r>
            <a:r>
              <a:rPr lang="en-US" sz="1600" dirty="0">
                <a:solidFill>
                  <a:schemeClr val="tx2"/>
                </a:solidFill>
              </a:rPr>
              <a:t> is an extension of the </a:t>
            </a:r>
            <a:r>
              <a:rPr lang="en-US" sz="1600" dirty="0">
                <a:solidFill>
                  <a:schemeClr val="tx2"/>
                </a:solidFill>
                <a:hlinkClick r:id="rId3">
                  <a:extLst>
                    <a:ext uri="{A12FA001-AC4F-418D-AE19-62706E023703}">
                      <ahyp:hlinkClr xmlns:ahyp="http://schemas.microsoft.com/office/drawing/2018/hyperlinkcolor" val="tx"/>
                    </a:ext>
                  </a:extLst>
                </a:hlinkClick>
              </a:rPr>
              <a:t>SDG Digital Investment Framework</a:t>
            </a:r>
            <a:r>
              <a:rPr lang="en-US" sz="1600" dirty="0">
                <a:solidFill>
                  <a:schemeClr val="tx2"/>
                </a:solidFill>
              </a:rPr>
              <a:t>, an earlier effort by the Digital Impact Alliance (DIAL) at the UN Foundation and the International Telecommunication Union (ITU).</a:t>
            </a:r>
          </a:p>
          <a:p>
            <a:pPr lvl="1"/>
            <a:endParaRPr lang="en-US" sz="1600" dirty="0"/>
          </a:p>
          <a:p>
            <a:pPr lvl="1"/>
            <a:endParaRPr lang="en-US" sz="1600" dirty="0"/>
          </a:p>
        </p:txBody>
      </p:sp>
      <p:sp>
        <p:nvSpPr>
          <p:cNvPr id="5" name="Slide Number Placeholder 4">
            <a:extLst>
              <a:ext uri="{FF2B5EF4-FFF2-40B4-BE49-F238E27FC236}">
                <a16:creationId xmlns:a16="http://schemas.microsoft.com/office/drawing/2014/main" id="{AD4D52C5-FD95-4DCC-B133-A615BD1F1243}"/>
              </a:ext>
            </a:extLst>
          </p:cNvPr>
          <p:cNvSpPr>
            <a:spLocks noGrp="1"/>
          </p:cNvSpPr>
          <p:nvPr>
            <p:ph type="sldNum" sz="quarter" idx="10"/>
          </p:nvPr>
        </p:nvSpPr>
        <p:spPr/>
        <p:txBody>
          <a:bodyPr/>
          <a:lstStyle/>
          <a:p>
            <a:fld id="{A56E1A0E-0F44-4930-B1C6-7F94F272BD83}" type="slidenum">
              <a:rPr lang="en-US" noProof="0" smtClean="0"/>
              <a:pPr/>
              <a:t>19</a:t>
            </a:fld>
            <a:endParaRPr lang="en-US" noProof="0" dirty="0"/>
          </a:p>
        </p:txBody>
      </p:sp>
      <p:pic>
        <p:nvPicPr>
          <p:cNvPr id="6" name="Picture 2" descr="GovStack Facebook">
            <a:extLst>
              <a:ext uri="{FF2B5EF4-FFF2-40B4-BE49-F238E27FC236}">
                <a16:creationId xmlns:a16="http://schemas.microsoft.com/office/drawing/2014/main" id="{7753372A-64C3-4848-9801-C1F3F4908E70}"/>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538163" y="1768474"/>
            <a:ext cx="5367337" cy="4522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952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Table of contents</a:t>
            </a:r>
          </a:p>
        </p:txBody>
      </p:sp>
      <p:sp>
        <p:nvSpPr>
          <p:cNvPr id="4" name="Textplatzhalter 3"/>
          <p:cNvSpPr>
            <a:spLocks noGrp="1"/>
          </p:cNvSpPr>
          <p:nvPr>
            <p:ph type="body" sz="quarter" idx="11"/>
          </p:nvPr>
        </p:nvSpPr>
        <p:spPr>
          <a:xfrm>
            <a:off x="538162" y="3056050"/>
            <a:ext cx="2541600" cy="2918704"/>
          </a:xfrm>
        </p:spPr>
        <p:txBody>
          <a:bodyPr/>
          <a:lstStyle/>
          <a:p>
            <a:r>
              <a:rPr lang="en-US" b="1" dirty="0">
                <a:solidFill>
                  <a:schemeClr val="accent3"/>
                </a:solidFill>
                <a:cs typeface="Arial"/>
              </a:rPr>
              <a:t>Motivation</a:t>
            </a:r>
          </a:p>
          <a:p>
            <a:r>
              <a:rPr lang="en-US" sz="2000" dirty="0">
                <a:cs typeface="Arial"/>
              </a:rPr>
              <a:t>Challenges and progress in transformation of government services.</a:t>
            </a:r>
          </a:p>
        </p:txBody>
      </p:sp>
      <p:sp>
        <p:nvSpPr>
          <p:cNvPr id="5" name="Textplatzhalter 4"/>
          <p:cNvSpPr>
            <a:spLocks noGrp="1"/>
          </p:cNvSpPr>
          <p:nvPr>
            <p:ph type="body" sz="quarter" idx="12"/>
          </p:nvPr>
        </p:nvSpPr>
        <p:spPr/>
        <p:txBody>
          <a:bodyPr/>
          <a:lstStyle/>
          <a:p>
            <a:r>
              <a:rPr lang="en-US" dirty="0"/>
              <a:t>1</a:t>
            </a:r>
          </a:p>
        </p:txBody>
      </p:sp>
      <p:sp>
        <p:nvSpPr>
          <p:cNvPr id="6" name="Textplatzhalter 5"/>
          <p:cNvSpPr>
            <a:spLocks noGrp="1"/>
          </p:cNvSpPr>
          <p:nvPr>
            <p:ph type="body" sz="quarter" idx="13"/>
          </p:nvPr>
        </p:nvSpPr>
        <p:spPr>
          <a:xfrm>
            <a:off x="3396038" y="3056050"/>
            <a:ext cx="2541600" cy="2918704"/>
          </a:xfrm>
        </p:spPr>
        <p:txBody>
          <a:bodyPr/>
          <a:lstStyle/>
          <a:p>
            <a:r>
              <a:rPr lang="en-US" b="1" dirty="0">
                <a:solidFill>
                  <a:schemeClr val="accent3"/>
                </a:solidFill>
                <a:cs typeface="Arial"/>
              </a:rPr>
              <a:t>Concept</a:t>
            </a:r>
          </a:p>
          <a:p>
            <a:r>
              <a:rPr lang="en-US" sz="2000" dirty="0">
                <a:cs typeface="Arial"/>
              </a:rPr>
              <a:t>Model of a holistic digital government platform setup with </a:t>
            </a:r>
            <a:r>
              <a:rPr lang="en-US" sz="2000" i="1" dirty="0">
                <a:cs typeface="Arial"/>
              </a:rPr>
              <a:t>Building Blocks</a:t>
            </a:r>
            <a:r>
              <a:rPr lang="en-US" sz="2000" dirty="0">
                <a:cs typeface="Arial"/>
              </a:rPr>
              <a:t>, with diverse country models and perceived / tangible benefits</a:t>
            </a:r>
          </a:p>
        </p:txBody>
      </p:sp>
      <p:sp>
        <p:nvSpPr>
          <p:cNvPr id="7" name="Textplatzhalter 6"/>
          <p:cNvSpPr>
            <a:spLocks noGrp="1"/>
          </p:cNvSpPr>
          <p:nvPr>
            <p:ph type="body" sz="quarter" idx="14"/>
          </p:nvPr>
        </p:nvSpPr>
        <p:spPr/>
        <p:txBody>
          <a:bodyPr/>
          <a:lstStyle/>
          <a:p>
            <a:r>
              <a:rPr lang="en-US" dirty="0"/>
              <a:t>2</a:t>
            </a:r>
          </a:p>
        </p:txBody>
      </p:sp>
      <p:sp>
        <p:nvSpPr>
          <p:cNvPr id="8" name="Textplatzhalter 7"/>
          <p:cNvSpPr>
            <a:spLocks noGrp="1"/>
          </p:cNvSpPr>
          <p:nvPr>
            <p:ph type="body" sz="quarter" idx="15"/>
          </p:nvPr>
        </p:nvSpPr>
        <p:spPr>
          <a:xfrm>
            <a:off x="6321024" y="3056050"/>
            <a:ext cx="2541600" cy="2918704"/>
          </a:xfrm>
        </p:spPr>
        <p:txBody>
          <a:bodyPr/>
          <a:lstStyle/>
          <a:p>
            <a:r>
              <a:rPr lang="en-US" b="1" dirty="0">
                <a:solidFill>
                  <a:schemeClr val="accent3"/>
                </a:solidFill>
                <a:cs typeface="Arial"/>
              </a:rPr>
              <a:t>Approach</a:t>
            </a:r>
          </a:p>
          <a:p>
            <a:r>
              <a:rPr lang="en-US" sz="2000" dirty="0">
                <a:cs typeface="Arial"/>
              </a:rPr>
              <a:t>Bringing the technical approach to life. </a:t>
            </a:r>
          </a:p>
        </p:txBody>
      </p:sp>
      <p:sp>
        <p:nvSpPr>
          <p:cNvPr id="9" name="Textplatzhalter 8"/>
          <p:cNvSpPr>
            <a:spLocks noGrp="1"/>
          </p:cNvSpPr>
          <p:nvPr>
            <p:ph type="body" sz="quarter" idx="16"/>
          </p:nvPr>
        </p:nvSpPr>
        <p:spPr/>
        <p:txBody>
          <a:bodyPr/>
          <a:lstStyle/>
          <a:p>
            <a:r>
              <a:rPr lang="en-US" dirty="0"/>
              <a:t>3</a:t>
            </a:r>
          </a:p>
        </p:txBody>
      </p:sp>
      <p:sp>
        <p:nvSpPr>
          <p:cNvPr id="10" name="Textplatzhalter 9"/>
          <p:cNvSpPr>
            <a:spLocks noGrp="1"/>
          </p:cNvSpPr>
          <p:nvPr>
            <p:ph type="body" sz="quarter" idx="17"/>
          </p:nvPr>
        </p:nvSpPr>
        <p:spPr>
          <a:xfrm>
            <a:off x="9178899" y="3056050"/>
            <a:ext cx="2541600" cy="2918704"/>
          </a:xfrm>
        </p:spPr>
        <p:txBody>
          <a:bodyPr/>
          <a:lstStyle/>
          <a:p>
            <a:r>
              <a:rPr lang="en-US" b="1" dirty="0">
                <a:solidFill>
                  <a:schemeClr val="accent3"/>
                </a:solidFill>
                <a:cs typeface="Arial"/>
              </a:rPr>
              <a:t>Joining Us</a:t>
            </a:r>
          </a:p>
          <a:p>
            <a:r>
              <a:rPr lang="en-US" sz="2000" dirty="0">
                <a:cs typeface="Arial"/>
              </a:rPr>
              <a:t>Get involved. Stay engaged. Partner up. Shape future.</a:t>
            </a:r>
          </a:p>
        </p:txBody>
      </p:sp>
      <p:sp>
        <p:nvSpPr>
          <p:cNvPr id="11" name="Textplatzhalter 10"/>
          <p:cNvSpPr>
            <a:spLocks noGrp="1"/>
          </p:cNvSpPr>
          <p:nvPr>
            <p:ph type="body" sz="quarter" idx="18"/>
          </p:nvPr>
        </p:nvSpPr>
        <p:spPr/>
        <p:txBody>
          <a:bodyPr/>
          <a:lstStyle/>
          <a:p>
            <a:r>
              <a:rPr lang="en-US" dirty="0"/>
              <a:t>4</a:t>
            </a:r>
          </a:p>
        </p:txBody>
      </p:sp>
      <p:sp>
        <p:nvSpPr>
          <p:cNvPr id="12" name="Slide Number Placeholder 11">
            <a:extLst>
              <a:ext uri="{FF2B5EF4-FFF2-40B4-BE49-F238E27FC236}">
                <a16:creationId xmlns:a16="http://schemas.microsoft.com/office/drawing/2014/main" id="{3F0E296C-BDD1-43DC-A308-FFB25F0DC799}"/>
              </a:ext>
            </a:extLst>
          </p:cNvPr>
          <p:cNvSpPr>
            <a:spLocks noGrp="1"/>
          </p:cNvSpPr>
          <p:nvPr>
            <p:ph type="sldNum" sz="quarter" idx="10"/>
          </p:nvPr>
        </p:nvSpPr>
        <p:spPr/>
        <p:txBody>
          <a:bodyPr/>
          <a:lstStyle/>
          <a:p>
            <a:fld id="{A56E1A0E-0F44-4930-B1C6-7F94F272BD83}" type="slidenum">
              <a:rPr lang="en-US" noProof="0" smtClean="0"/>
              <a:pPr/>
              <a:t>2</a:t>
            </a:fld>
            <a:endParaRPr lang="en-US" noProof="0"/>
          </a:p>
        </p:txBody>
      </p:sp>
    </p:spTree>
    <p:extLst>
      <p:ext uri="{BB962C8B-B14F-4D97-AF65-F5344CB8AC3E}">
        <p14:creationId xmlns:p14="http://schemas.microsoft.com/office/powerpoint/2010/main" val="2096991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3">
            <a:extLst>
              <a:ext uri="{FF2B5EF4-FFF2-40B4-BE49-F238E27FC236}">
                <a16:creationId xmlns:a16="http://schemas.microsoft.com/office/drawing/2014/main" id="{C3A0B07D-0516-4938-82D4-58E223C6D92C}"/>
              </a:ext>
            </a:extLst>
          </p:cNvPr>
          <p:cNvSpPr txBox="1">
            <a:spLocks noGrp="1" noChangeArrowheads="1"/>
          </p:cNvSpPr>
          <p:nvPr>
            <p:ph type="title"/>
          </p:nvPr>
        </p:nvSpPr>
        <p:spPr bwMode="auto">
          <a:xfrm>
            <a:off x="328624" y="208245"/>
            <a:ext cx="10547022" cy="830997"/>
          </a:xfrm>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compatLnSpc="1">
            <a:prstTxWarp prst="textNoShape">
              <a:avLst/>
            </a:prstTxWarp>
            <a:spAutoFit/>
          </a:bodyPr>
          <a:lstStyle/>
          <a:p>
            <a:pPr>
              <a:lnSpc>
                <a:spcPct val="100000"/>
              </a:lnSpc>
              <a:spcBef>
                <a:spcPct val="0"/>
              </a:spcBef>
              <a:spcAft>
                <a:spcPct val="0"/>
              </a:spcAft>
              <a:buClr>
                <a:srgbClr val="000043"/>
              </a:buClr>
              <a:buSzPts val="2200"/>
            </a:pPr>
            <a:r>
              <a:rPr lang="en-US" altLang="en-US" dirty="0">
                <a:sym typeface="Arial" panose="020B0604020202020204" pitchFamily="34" charset="0"/>
              </a:rPr>
              <a:t>…w</a:t>
            </a:r>
            <a:r>
              <a:rPr lang="en-US" altLang="en-US" dirty="0">
                <a:solidFill>
                  <a:schemeClr val="bg1"/>
                </a:solidFill>
                <a:sym typeface="Arial" panose="020B0604020202020204" pitchFamily="34" charset="0"/>
              </a:rPr>
              <a:t>ith an eventual living platform showcasing interconnected solutions addressing multiple use cases, starting with these 5.</a:t>
            </a:r>
            <a:endParaRPr lang="en-US" altLang="en-US"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6A0FF6D9-F636-4966-801E-0DEE5C722AF6}"/>
              </a:ext>
            </a:extLst>
          </p:cNvPr>
          <p:cNvSpPr>
            <a:spLocks noGrp="1"/>
          </p:cNvSpPr>
          <p:nvPr>
            <p:ph type="sldNum" sz="quarter" idx="10"/>
          </p:nvPr>
        </p:nvSpPr>
        <p:spPr/>
        <p:txBody>
          <a:bodyPr/>
          <a:lstStyle/>
          <a:p>
            <a:fld id="{A56E1A0E-0F44-4930-B1C6-7F94F272BD83}" type="slidenum">
              <a:rPr lang="en-US" noProof="0" smtClean="0"/>
              <a:pPr/>
              <a:t>20</a:t>
            </a:fld>
            <a:endParaRPr lang="en-US" noProof="0"/>
          </a:p>
        </p:txBody>
      </p:sp>
      <p:graphicFrame>
        <p:nvGraphicFramePr>
          <p:cNvPr id="8" name="Table 4">
            <a:extLst>
              <a:ext uri="{FF2B5EF4-FFF2-40B4-BE49-F238E27FC236}">
                <a16:creationId xmlns:a16="http://schemas.microsoft.com/office/drawing/2014/main" id="{155295F7-74A4-44A9-9197-BADA554B1437}"/>
              </a:ext>
            </a:extLst>
          </p:cNvPr>
          <p:cNvGraphicFramePr>
            <a:graphicFrameLocks noGrp="1"/>
          </p:cNvGraphicFramePr>
          <p:nvPr>
            <p:extLst>
              <p:ext uri="{D42A27DB-BD31-4B8C-83A1-F6EECF244321}">
                <p14:modId xmlns:p14="http://schemas.microsoft.com/office/powerpoint/2010/main" val="1643267098"/>
              </p:ext>
            </p:extLst>
          </p:nvPr>
        </p:nvGraphicFramePr>
        <p:xfrm>
          <a:off x="695968" y="1427433"/>
          <a:ext cx="10800064" cy="5296822"/>
        </p:xfrm>
        <a:graphic>
          <a:graphicData uri="http://schemas.openxmlformats.org/drawingml/2006/table">
            <a:tbl>
              <a:tblPr firstRow="1" bandRow="1">
                <a:tableStyleId>{F2DE63D5-997A-4646-A377-4702673A728D}</a:tableStyleId>
              </a:tblPr>
              <a:tblGrid>
                <a:gridCol w="2355275">
                  <a:extLst>
                    <a:ext uri="{9D8B030D-6E8A-4147-A177-3AD203B41FA5}">
                      <a16:colId xmlns:a16="http://schemas.microsoft.com/office/drawing/2014/main" val="1491012149"/>
                    </a:ext>
                  </a:extLst>
                </a:gridCol>
                <a:gridCol w="1959271">
                  <a:extLst>
                    <a:ext uri="{9D8B030D-6E8A-4147-A177-3AD203B41FA5}">
                      <a16:colId xmlns:a16="http://schemas.microsoft.com/office/drawing/2014/main" val="3498946863"/>
                    </a:ext>
                  </a:extLst>
                </a:gridCol>
                <a:gridCol w="6485518">
                  <a:extLst>
                    <a:ext uri="{9D8B030D-6E8A-4147-A177-3AD203B41FA5}">
                      <a16:colId xmlns:a16="http://schemas.microsoft.com/office/drawing/2014/main" val="1818386850"/>
                    </a:ext>
                  </a:extLst>
                </a:gridCol>
              </a:tblGrid>
              <a:tr h="223814">
                <a:tc>
                  <a:txBody>
                    <a:bodyPr/>
                    <a:lstStyle/>
                    <a:p>
                      <a:pPr algn="l">
                        <a:lnSpc>
                          <a:spcPct val="100000"/>
                        </a:lnSpc>
                      </a:pPr>
                      <a:r>
                        <a:rPr lang="en-GB" sz="1400" dirty="0"/>
                        <a:t>Use Case</a:t>
                      </a:r>
                      <a:endParaRPr lang="en-GB" sz="1400" i="0" dirty="0">
                        <a:solidFill>
                          <a:schemeClr val="tx1"/>
                        </a:solidFill>
                        <a:latin typeface="+mn-lt"/>
                      </a:endParaRPr>
                    </a:p>
                  </a:txBody>
                  <a:tcPr marL="91439" marR="91439" marT="45726" marB="45726">
                    <a:lnL w="12700" cap="flat" cmpd="sng" algn="ctr">
                      <a:noFill/>
                      <a:prstDash val="solid"/>
                      <a:round/>
                      <a:headEnd type="none" w="med" len="med"/>
                      <a:tailEnd type="none" w="med" len="med"/>
                    </a:lnL>
                  </a:tcPr>
                </a:tc>
                <a:tc>
                  <a:txBody>
                    <a:bodyPr/>
                    <a:lstStyle/>
                    <a:p>
                      <a:pPr lvl="0" algn="ctr">
                        <a:lnSpc>
                          <a:spcPct val="100000"/>
                        </a:lnSpc>
                        <a:buNone/>
                      </a:pPr>
                      <a:r>
                        <a:rPr lang="en-GB" sz="1400" dirty="0"/>
                        <a:t>SDG Targets</a:t>
                      </a:r>
                      <a:endParaRPr lang="en-GB" sz="1400" dirty="0">
                        <a:solidFill>
                          <a:schemeClr val="tx1"/>
                        </a:solidFill>
                      </a:endParaRPr>
                    </a:p>
                  </a:txBody>
                  <a:tcPr marL="91439" marR="91439" marT="45726" marB="45726"/>
                </a:tc>
                <a:tc>
                  <a:txBody>
                    <a:bodyPr/>
                    <a:lstStyle/>
                    <a:p>
                      <a:pPr algn="ctr">
                        <a:lnSpc>
                          <a:spcPct val="100000"/>
                        </a:lnSpc>
                      </a:pPr>
                      <a:r>
                        <a:rPr lang="en-GB" sz="1400" dirty="0"/>
                        <a:t>Brief Description</a:t>
                      </a:r>
                      <a:endParaRPr lang="en-GB" sz="1400" dirty="0">
                        <a:solidFill>
                          <a:schemeClr val="tx1"/>
                        </a:solidFill>
                      </a:endParaRPr>
                    </a:p>
                  </a:txBody>
                  <a:tcPr marL="91439" marR="91439" marT="45726" marB="45726">
                    <a:lnR w="12700" cap="flat" cmpd="sng" algn="ctr">
                      <a:noFill/>
                      <a:prstDash val="solid"/>
                      <a:round/>
                      <a:headEnd type="none" w="med" len="med"/>
                      <a:tailEnd type="none" w="med" len="med"/>
                    </a:lnR>
                  </a:tcPr>
                </a:tc>
                <a:extLst>
                  <a:ext uri="{0D108BD9-81ED-4DB2-BD59-A6C34878D82A}">
                    <a16:rowId xmlns:a16="http://schemas.microsoft.com/office/drawing/2014/main" val="3990199003"/>
                  </a:ext>
                </a:extLst>
              </a:tr>
              <a:tr h="993200">
                <a:tc>
                  <a:txBody>
                    <a:bodyPr/>
                    <a:lstStyle/>
                    <a:p>
                      <a:pPr lvl="0" algn="l">
                        <a:lnSpc>
                          <a:spcPct val="100000"/>
                        </a:lnSpc>
                        <a:spcBef>
                          <a:spcPts val="0"/>
                        </a:spcBef>
                        <a:spcAft>
                          <a:spcPts val="0"/>
                        </a:spcAft>
                        <a:buNone/>
                      </a:pPr>
                      <a:r>
                        <a:rPr lang="en-GB" sz="1400" b="1" kern="1200" dirty="0">
                          <a:solidFill>
                            <a:schemeClr val="tx2"/>
                          </a:solidFill>
                        </a:rPr>
                        <a:t>Postpartum and Infant Care</a:t>
                      </a:r>
                      <a:r>
                        <a:rPr lang="en-US" sz="1400" b="1" kern="1200" dirty="0">
                          <a:solidFill>
                            <a:schemeClr val="tx2"/>
                          </a:solidFill>
                        </a:rPr>
                        <a:t> </a:t>
                      </a:r>
                      <a:r>
                        <a:rPr lang="en-US" sz="1400" b="0" kern="1200" dirty="0"/>
                        <a:t>(</a:t>
                      </a:r>
                      <a:r>
                        <a:rPr lang="en-US" sz="1400" b="0" kern="1200" dirty="0">
                          <a:solidFill>
                            <a:srgbClr val="0070C0"/>
                          </a:solidFill>
                        </a:rPr>
                        <a:t>detailed </a:t>
                      </a:r>
                      <a:r>
                        <a:rPr lang="en-US" sz="1400" b="0" kern="1200" dirty="0">
                          <a:solidFill>
                            <a:srgbClr val="0070C0"/>
                          </a:solidFill>
                          <a:hlinkClick r:id="rId3">
                            <a:extLst>
                              <a:ext uri="{A12FA001-AC4F-418D-AE19-62706E023703}">
                                <ahyp:hlinkClr xmlns:ahyp="http://schemas.microsoft.com/office/drawing/2018/hyperlinkcolor" val="tx"/>
                              </a:ext>
                            </a:extLst>
                          </a:hlinkClick>
                        </a:rPr>
                        <a:t>here</a:t>
                      </a:r>
                      <a:r>
                        <a:rPr lang="en-US" sz="1400" b="0" kern="1200" dirty="0"/>
                        <a:t>)</a:t>
                      </a:r>
                      <a:endParaRPr lang="en-US" sz="1400" b="0" i="0" kern="1200" dirty="0">
                        <a:solidFill>
                          <a:schemeClr val="tx1"/>
                        </a:solidFill>
                        <a:latin typeface="+mn-lt"/>
                        <a:cs typeface="+mn-cs"/>
                      </a:endParaRPr>
                    </a:p>
                  </a:txBody>
                  <a:tcPr marL="91439" marR="91439" marT="45726" marB="45726" anchor="ctr">
                    <a:lnL w="12700" cap="flat" cmpd="sng" algn="ctr">
                      <a:noFill/>
                      <a:prstDash val="solid"/>
                      <a:round/>
                      <a:headEnd type="none" w="med" len="med"/>
                      <a:tailEnd type="none" w="med" len="med"/>
                    </a:lnL>
                  </a:tcPr>
                </a:tc>
                <a:tc>
                  <a:txBody>
                    <a:bodyPr/>
                    <a:lstStyle/>
                    <a:p>
                      <a:pPr marL="0" lvl="0" indent="0">
                        <a:lnSpc>
                          <a:spcPct val="100000"/>
                        </a:lnSpc>
                        <a:buNone/>
                      </a:pPr>
                      <a:endParaRPr lang="en-GB" sz="1400" dirty="0">
                        <a:solidFill>
                          <a:schemeClr val="tx1"/>
                        </a:solidFill>
                      </a:endParaRPr>
                    </a:p>
                  </a:txBody>
                  <a:tcPr marL="91439" marR="91439" marT="45726" marB="45726"/>
                </a:tc>
                <a:tc>
                  <a:txBody>
                    <a:bodyPr/>
                    <a:lstStyle/>
                    <a:p>
                      <a:pPr marL="0" lvl="0" indent="0">
                        <a:lnSpc>
                          <a:spcPct val="100000"/>
                        </a:lnSpc>
                        <a:buNone/>
                      </a:pPr>
                      <a:r>
                        <a:rPr lang="en-GB" sz="1400" u="none" strike="noStrike" noProof="0" dirty="0">
                          <a:solidFill>
                            <a:schemeClr val="tx2"/>
                          </a:solidFill>
                        </a:rPr>
                        <a:t>Profiles the care service for mother and child spanning the mother's prenatal and postnatal periods to ensure both are health. 7 steps.</a:t>
                      </a:r>
                    </a:p>
                    <a:p>
                      <a:pPr marL="0" lvl="0" indent="0">
                        <a:lnSpc>
                          <a:spcPct val="100000"/>
                        </a:lnSpc>
                        <a:buNone/>
                      </a:pPr>
                      <a:endParaRPr lang="en-GB" sz="1400" b="0" i="0" u="none" strike="noStrike" noProof="0" dirty="0">
                        <a:solidFill>
                          <a:schemeClr val="tx2"/>
                        </a:solidFill>
                        <a:latin typeface="Arial"/>
                      </a:endParaRPr>
                    </a:p>
                  </a:txBody>
                  <a:tcPr marL="91439" marR="91439" marT="45726" marB="45726" anchor="ctr">
                    <a:lnR w="12700" cap="flat" cmpd="sng" algn="ctr">
                      <a:noFill/>
                      <a:prstDash val="solid"/>
                      <a:round/>
                      <a:headEnd type="none" w="med" len="med"/>
                      <a:tailEnd type="none" w="med" len="med"/>
                    </a:lnR>
                  </a:tcPr>
                </a:tc>
                <a:extLst>
                  <a:ext uri="{0D108BD9-81ED-4DB2-BD59-A6C34878D82A}">
                    <a16:rowId xmlns:a16="http://schemas.microsoft.com/office/drawing/2014/main" val="2938966144"/>
                  </a:ext>
                </a:extLst>
              </a:tr>
              <a:tr h="1012054">
                <a:tc>
                  <a:txBody>
                    <a:bodyPr/>
                    <a:lstStyle/>
                    <a:p>
                      <a:pPr lvl="0">
                        <a:lnSpc>
                          <a:spcPct val="100000"/>
                        </a:lnSpc>
                        <a:spcAft>
                          <a:spcPts val="0"/>
                        </a:spcAft>
                      </a:pPr>
                      <a:r>
                        <a:rPr lang="en-GB" sz="1400" b="1" dirty="0">
                          <a:solidFill>
                            <a:schemeClr val="tx2"/>
                          </a:solidFill>
                        </a:rPr>
                        <a:t>Market Linkage </a:t>
                      </a:r>
                      <a:r>
                        <a:rPr lang="en-GB" sz="1400" b="0" dirty="0"/>
                        <a:t>(</a:t>
                      </a:r>
                      <a:r>
                        <a:rPr lang="en-GB" sz="1400" b="0" dirty="0">
                          <a:solidFill>
                            <a:srgbClr val="0070C0"/>
                          </a:solidFill>
                        </a:rPr>
                        <a:t>detailed </a:t>
                      </a:r>
                      <a:r>
                        <a:rPr lang="en-GB" sz="1400" b="0" dirty="0">
                          <a:solidFill>
                            <a:srgbClr val="0070C0"/>
                          </a:solidFill>
                          <a:hlinkClick r:id="rId4">
                            <a:extLst>
                              <a:ext uri="{A12FA001-AC4F-418D-AE19-62706E023703}">
                                <ahyp:hlinkClr xmlns:ahyp="http://schemas.microsoft.com/office/drawing/2018/hyperlinkcolor" val="tx"/>
                              </a:ext>
                            </a:extLst>
                          </a:hlinkClick>
                        </a:rPr>
                        <a:t>here</a:t>
                      </a:r>
                      <a:r>
                        <a:rPr lang="en-GB" sz="1400" b="0" dirty="0"/>
                        <a:t>)</a:t>
                      </a:r>
                      <a:endParaRPr lang="en-US" sz="1400" b="0" dirty="0"/>
                    </a:p>
                  </a:txBody>
                  <a:tcPr marL="91439" marR="91439" marT="45726" marB="45726" anchor="ctr">
                    <a:lnL w="12700" cap="flat" cmpd="sng" algn="ctr">
                      <a:noFill/>
                      <a:prstDash val="solid"/>
                      <a:round/>
                      <a:headEnd type="none" w="med" len="med"/>
                      <a:tailEnd type="none" w="med" len="med"/>
                    </a:lnL>
                  </a:tcPr>
                </a:tc>
                <a:tc>
                  <a:txBody>
                    <a:bodyPr/>
                    <a:lstStyle/>
                    <a:p>
                      <a:pPr marL="0" lvl="0" indent="0">
                        <a:lnSpc>
                          <a:spcPct val="100000"/>
                        </a:lnSpc>
                        <a:buNone/>
                      </a:pPr>
                      <a:endParaRPr lang="en-GB" sz="1400">
                        <a:solidFill>
                          <a:schemeClr val="tx1"/>
                        </a:solidFill>
                      </a:endParaRPr>
                    </a:p>
                  </a:txBody>
                  <a:tcPr marL="91439" marR="91439" marT="45726" marB="45726"/>
                </a:tc>
                <a:tc>
                  <a:txBody>
                    <a:bodyPr/>
                    <a:lstStyle/>
                    <a:p>
                      <a:pPr marL="0" indent="0">
                        <a:lnSpc>
                          <a:spcPct val="100000"/>
                        </a:lnSpc>
                        <a:buNone/>
                      </a:pPr>
                      <a:r>
                        <a:rPr lang="en-GB" sz="1400" u="none" strike="noStrike" noProof="0" dirty="0">
                          <a:solidFill>
                            <a:schemeClr val="tx2"/>
                          </a:solidFill>
                        </a:rPr>
                        <a:t>Profiles a service of information service delivery and provision of market linkage for rural farmers to improve incomes and their livelihoods. 9 steps.</a:t>
                      </a:r>
                      <a:endParaRPr lang="en-GB" sz="1400" b="0" i="0" u="none" strike="noStrike" noProof="0" dirty="0">
                        <a:solidFill>
                          <a:schemeClr val="tx2"/>
                        </a:solidFill>
                        <a:latin typeface="Arial"/>
                      </a:endParaRPr>
                    </a:p>
                  </a:txBody>
                  <a:tcPr marL="91439" marR="91439" marT="45726" marB="45726" anchor="ctr">
                    <a:lnR w="12700" cap="flat" cmpd="sng" algn="ctr">
                      <a:noFill/>
                      <a:prstDash val="solid"/>
                      <a:round/>
                      <a:headEnd type="none" w="med" len="med"/>
                      <a:tailEnd type="none" w="med" len="med"/>
                    </a:lnR>
                  </a:tcPr>
                </a:tc>
                <a:extLst>
                  <a:ext uri="{0D108BD9-81ED-4DB2-BD59-A6C34878D82A}">
                    <a16:rowId xmlns:a16="http://schemas.microsoft.com/office/drawing/2014/main" val="2537200934"/>
                  </a:ext>
                </a:extLst>
              </a:tr>
              <a:tr h="1012054">
                <a:tc>
                  <a:txBody>
                    <a:bodyPr/>
                    <a:lstStyle/>
                    <a:p>
                      <a:pPr lvl="0">
                        <a:lnSpc>
                          <a:spcPct val="100000"/>
                        </a:lnSpc>
                        <a:spcAft>
                          <a:spcPts val="0"/>
                        </a:spcAft>
                      </a:pPr>
                      <a:r>
                        <a:rPr lang="en-GB" sz="1400" b="1" dirty="0">
                          <a:solidFill>
                            <a:schemeClr val="tx2"/>
                          </a:solidFill>
                        </a:rPr>
                        <a:t>Rural Agri. Advisory Services </a:t>
                      </a:r>
                      <a:r>
                        <a:rPr lang="en-GB" sz="1400" b="0" dirty="0"/>
                        <a:t>(</a:t>
                      </a:r>
                      <a:r>
                        <a:rPr lang="en-GB" sz="1400" b="0" dirty="0">
                          <a:solidFill>
                            <a:srgbClr val="0070C0"/>
                          </a:solidFill>
                        </a:rPr>
                        <a:t>detailed </a:t>
                      </a:r>
                      <a:r>
                        <a:rPr lang="en-GB" sz="1400" b="0" dirty="0">
                          <a:solidFill>
                            <a:srgbClr val="0070C0"/>
                          </a:solidFill>
                          <a:hlinkClick r:id="rId5">
                            <a:extLst>
                              <a:ext uri="{A12FA001-AC4F-418D-AE19-62706E023703}">
                                <ahyp:hlinkClr xmlns:ahyp="http://schemas.microsoft.com/office/drawing/2018/hyperlinkcolor" val="tx"/>
                              </a:ext>
                            </a:extLst>
                          </a:hlinkClick>
                        </a:rPr>
                        <a:t>here</a:t>
                      </a:r>
                      <a:r>
                        <a:rPr lang="en-GB" sz="1400" b="0" dirty="0"/>
                        <a:t>)</a:t>
                      </a:r>
                      <a:endParaRPr lang="en-GB" sz="1400" b="0" i="0" dirty="0">
                        <a:ea typeface="Times New Roman" panose="02020603050405020304" pitchFamily="18" charset="0"/>
                      </a:endParaRPr>
                    </a:p>
                  </a:txBody>
                  <a:tcPr marL="91439" marR="91439" marT="45726" marB="45726" anchor="ctr">
                    <a:lnL w="12700" cap="flat" cmpd="sng" algn="ctr">
                      <a:noFill/>
                      <a:prstDash val="solid"/>
                      <a:round/>
                      <a:headEnd type="none" w="med" len="med"/>
                      <a:tailEnd type="none" w="med" len="med"/>
                    </a:lnL>
                  </a:tcPr>
                </a:tc>
                <a:tc>
                  <a:txBody>
                    <a:bodyPr/>
                    <a:lstStyle/>
                    <a:p>
                      <a:pPr marL="285750" lvl="0" indent="-285750">
                        <a:lnSpc>
                          <a:spcPct val="100000"/>
                        </a:lnSpc>
                        <a:buFont typeface="Arial"/>
                        <a:buChar char="•"/>
                      </a:pPr>
                      <a:endParaRPr lang="en-GB" sz="1400">
                        <a:solidFill>
                          <a:schemeClr val="tx1"/>
                        </a:solidFill>
                      </a:endParaRPr>
                    </a:p>
                  </a:txBody>
                  <a:tcPr marL="91439" marR="91439" marT="45726" marB="45726"/>
                </a:tc>
                <a:tc>
                  <a:txBody>
                    <a:bodyPr/>
                    <a:lstStyle/>
                    <a:p>
                      <a:pPr lvl="0" algn="l">
                        <a:lnSpc>
                          <a:spcPct val="100000"/>
                        </a:lnSpc>
                        <a:spcBef>
                          <a:spcPts val="0"/>
                        </a:spcBef>
                        <a:spcAft>
                          <a:spcPts val="0"/>
                        </a:spcAft>
                        <a:buNone/>
                      </a:pPr>
                      <a:r>
                        <a:rPr lang="en-GB" sz="1400" u="none" strike="noStrike" noProof="0" dirty="0">
                          <a:solidFill>
                            <a:schemeClr val="tx2"/>
                          </a:solidFill>
                        </a:rPr>
                        <a:t>Profiles a service connecting rural farmers to market information and other informational services with a vital role to improve knowledge. 9 steps.</a:t>
                      </a:r>
                      <a:endParaRPr lang="en-GB" sz="1400" b="0" i="0" u="none" strike="noStrike" noProof="0" dirty="0">
                        <a:solidFill>
                          <a:schemeClr val="tx2"/>
                        </a:solidFill>
                        <a:latin typeface="Arial"/>
                      </a:endParaRPr>
                    </a:p>
                  </a:txBody>
                  <a:tcPr marL="91439" marR="91439" marT="45726" marB="45726" anchor="ctr">
                    <a:lnR w="12700" cap="flat" cmpd="sng" algn="ctr">
                      <a:noFill/>
                      <a:prstDash val="solid"/>
                      <a:round/>
                      <a:headEnd type="none" w="med" len="med"/>
                      <a:tailEnd type="none" w="med" len="med"/>
                    </a:lnR>
                  </a:tcPr>
                </a:tc>
                <a:extLst>
                  <a:ext uri="{0D108BD9-81ED-4DB2-BD59-A6C34878D82A}">
                    <a16:rowId xmlns:a16="http://schemas.microsoft.com/office/drawing/2014/main" val="2926959626"/>
                  </a:ext>
                </a:extLst>
              </a:tr>
              <a:tr h="1029810">
                <a:tc>
                  <a:txBody>
                    <a:bodyPr/>
                    <a:lstStyle/>
                    <a:p>
                      <a:pPr lvl="0">
                        <a:lnSpc>
                          <a:spcPct val="100000"/>
                        </a:lnSpc>
                        <a:spcAft>
                          <a:spcPts val="0"/>
                        </a:spcAft>
                      </a:pPr>
                      <a:r>
                        <a:rPr lang="en-GB" sz="1400" b="1" dirty="0">
                          <a:solidFill>
                            <a:schemeClr val="tx2"/>
                          </a:solidFill>
                        </a:rPr>
                        <a:t>Unconditional Social Cash Transfer</a:t>
                      </a:r>
                      <a:r>
                        <a:rPr lang="en-GB" sz="1400" b="0" dirty="0">
                          <a:solidFill>
                            <a:srgbClr val="FF0000"/>
                          </a:solidFill>
                        </a:rPr>
                        <a:t>**</a:t>
                      </a:r>
                      <a:r>
                        <a:rPr lang="en-GB" sz="1400" b="1" dirty="0"/>
                        <a:t> </a:t>
                      </a:r>
                      <a:r>
                        <a:rPr lang="en-GB" sz="1400" b="0" dirty="0"/>
                        <a:t>(</a:t>
                      </a:r>
                      <a:r>
                        <a:rPr lang="en-GB" sz="1400" b="0" dirty="0">
                          <a:solidFill>
                            <a:srgbClr val="0070C0"/>
                          </a:solidFill>
                        </a:rPr>
                        <a:t>detailed </a:t>
                      </a:r>
                      <a:r>
                        <a:rPr lang="en-GB" sz="1400" b="0" dirty="0">
                          <a:solidFill>
                            <a:srgbClr val="0070C0"/>
                          </a:solidFill>
                          <a:hlinkClick r:id="rId6">
                            <a:extLst>
                              <a:ext uri="{A12FA001-AC4F-418D-AE19-62706E023703}">
                                <ahyp:hlinkClr xmlns:ahyp="http://schemas.microsoft.com/office/drawing/2018/hyperlinkcolor" val="tx"/>
                              </a:ext>
                            </a:extLst>
                          </a:hlinkClick>
                        </a:rPr>
                        <a:t>here</a:t>
                      </a:r>
                      <a:r>
                        <a:rPr lang="en-GB" sz="1400" b="0" dirty="0"/>
                        <a:t>)</a:t>
                      </a:r>
                    </a:p>
                    <a:p>
                      <a:pPr lvl="0">
                        <a:lnSpc>
                          <a:spcPct val="100000"/>
                        </a:lnSpc>
                        <a:spcAft>
                          <a:spcPts val="0"/>
                        </a:spcAft>
                        <a:buNone/>
                      </a:pPr>
                      <a:r>
                        <a:rPr lang="en-GB" sz="1400" b="0" i="0" u="none" strike="noStrike" noProof="0" dirty="0">
                          <a:solidFill>
                            <a:srgbClr val="FF0000"/>
                          </a:solidFill>
                        </a:rPr>
                        <a:t>**a priority due to COVID</a:t>
                      </a:r>
                      <a:endParaRPr lang="en-GB" sz="1400" b="0" i="0" dirty="0">
                        <a:solidFill>
                          <a:srgbClr val="FF0000"/>
                        </a:solidFill>
                      </a:endParaRPr>
                    </a:p>
                  </a:txBody>
                  <a:tcPr marL="91439" marR="91439" marT="45726" marB="45726" anchor="ctr">
                    <a:lnL w="12700" cap="flat" cmpd="sng" algn="ctr">
                      <a:noFill/>
                      <a:prstDash val="solid"/>
                      <a:round/>
                      <a:headEnd type="none" w="med" len="med"/>
                      <a:tailEnd type="none" w="med" len="med"/>
                    </a:lnL>
                  </a:tcPr>
                </a:tc>
                <a:tc>
                  <a:txBody>
                    <a:bodyPr/>
                    <a:lstStyle/>
                    <a:p>
                      <a:pPr marL="0" lvl="0" indent="0">
                        <a:lnSpc>
                          <a:spcPct val="100000"/>
                        </a:lnSpc>
                        <a:buNone/>
                      </a:pPr>
                      <a:endParaRPr lang="en-GB" sz="1400" dirty="0">
                        <a:solidFill>
                          <a:schemeClr val="tx1"/>
                        </a:solidFill>
                      </a:endParaRPr>
                    </a:p>
                  </a:txBody>
                  <a:tcPr marL="91439" marR="91439" marT="45726" marB="45726"/>
                </a:tc>
                <a:tc>
                  <a:txBody>
                    <a:bodyPr/>
                    <a:lstStyle/>
                    <a:p>
                      <a:pPr marL="0" lvl="0" indent="0">
                        <a:lnSpc>
                          <a:spcPct val="100000"/>
                        </a:lnSpc>
                        <a:buNone/>
                      </a:pPr>
                      <a:r>
                        <a:rPr lang="en-GB" sz="1400" u="none" strike="noStrike" noProof="0" dirty="0">
                          <a:solidFill>
                            <a:schemeClr val="tx2"/>
                          </a:solidFill>
                        </a:rPr>
                        <a:t>Profiles specifically the delivery journey of a generalized unconditional social cash transfer service provided to financially disadvantaged or vulnerable people or households without conditionality. 9 steps.</a:t>
                      </a:r>
                      <a:endParaRPr lang="en-US" sz="1400" dirty="0">
                        <a:solidFill>
                          <a:schemeClr val="tx2"/>
                        </a:solidFill>
                      </a:endParaRPr>
                    </a:p>
                  </a:txBody>
                  <a:tcPr marL="91439" marR="91439" marT="45726" marB="45726" anchor="ctr">
                    <a:lnR w="12700" cap="flat" cmpd="sng" algn="ctr">
                      <a:noFill/>
                      <a:prstDash val="solid"/>
                      <a:round/>
                      <a:headEnd type="none" w="med" len="med"/>
                      <a:tailEnd type="none" w="med" len="med"/>
                    </a:lnR>
                  </a:tcPr>
                </a:tc>
                <a:extLst>
                  <a:ext uri="{0D108BD9-81ED-4DB2-BD59-A6C34878D82A}">
                    <a16:rowId xmlns:a16="http://schemas.microsoft.com/office/drawing/2014/main" val="1285676282"/>
                  </a:ext>
                </a:extLst>
              </a:tr>
              <a:tr h="944892">
                <a:tc>
                  <a:txBody>
                    <a:bodyPr/>
                    <a:lstStyle/>
                    <a:p>
                      <a:pPr lvl="0">
                        <a:lnSpc>
                          <a:spcPct val="100000"/>
                        </a:lnSpc>
                        <a:spcAft>
                          <a:spcPts val="0"/>
                        </a:spcAft>
                      </a:pPr>
                      <a:r>
                        <a:rPr lang="en-GB" sz="1400" b="1" dirty="0">
                          <a:solidFill>
                            <a:schemeClr val="tx2"/>
                          </a:solidFill>
                        </a:rPr>
                        <a:t>Remote Learning</a:t>
                      </a:r>
                      <a:r>
                        <a:rPr lang="en-GB" sz="1400" b="1" dirty="0"/>
                        <a:t> </a:t>
                      </a:r>
                      <a:r>
                        <a:rPr lang="en-GB" sz="1400" b="0" dirty="0"/>
                        <a:t>(</a:t>
                      </a:r>
                      <a:r>
                        <a:rPr lang="en-GB" sz="1400" b="0" dirty="0">
                          <a:solidFill>
                            <a:srgbClr val="0070C0"/>
                          </a:solidFill>
                        </a:rPr>
                        <a:t>detailed </a:t>
                      </a:r>
                      <a:r>
                        <a:rPr lang="en-GB" sz="1400" b="0" dirty="0">
                          <a:solidFill>
                            <a:srgbClr val="0070C0"/>
                          </a:solidFill>
                          <a:hlinkClick r:id="rId7">
                            <a:extLst>
                              <a:ext uri="{A12FA001-AC4F-418D-AE19-62706E023703}">
                                <ahyp:hlinkClr xmlns:ahyp="http://schemas.microsoft.com/office/drawing/2018/hyperlinkcolor" val="tx"/>
                              </a:ext>
                            </a:extLst>
                          </a:hlinkClick>
                        </a:rPr>
                        <a:t>here</a:t>
                      </a:r>
                      <a:r>
                        <a:rPr lang="en-GB" sz="1400" b="0" dirty="0"/>
                        <a:t>)</a:t>
                      </a:r>
                      <a:endParaRPr lang="en-GB" sz="1400" b="0" i="0" dirty="0">
                        <a:ea typeface="Times New Roman" panose="02020603050405020304" pitchFamily="18" charset="0"/>
                      </a:endParaRPr>
                    </a:p>
                  </a:txBody>
                  <a:tcPr marL="91439" marR="91439" marT="45726" marB="45726"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lvl="0" indent="0">
                        <a:lnSpc>
                          <a:spcPct val="100000"/>
                        </a:lnSpc>
                        <a:buNone/>
                      </a:pPr>
                      <a:endParaRPr lang="en-GB" sz="1400">
                        <a:solidFill>
                          <a:schemeClr val="tx1"/>
                        </a:solidFill>
                      </a:endParaRPr>
                    </a:p>
                  </a:txBody>
                  <a:tcPr marL="91439" marR="91439" marT="45726" marB="45726">
                    <a:lnB w="12700" cap="flat" cmpd="sng" algn="ctr">
                      <a:noFill/>
                      <a:prstDash val="solid"/>
                      <a:round/>
                      <a:headEnd type="none" w="med" len="med"/>
                      <a:tailEnd type="none" w="med" len="med"/>
                    </a:lnB>
                  </a:tcPr>
                </a:tc>
                <a:tc>
                  <a:txBody>
                    <a:bodyPr/>
                    <a:lstStyle/>
                    <a:p>
                      <a:pPr marL="0" indent="0">
                        <a:lnSpc>
                          <a:spcPct val="100000"/>
                        </a:lnSpc>
                        <a:buNone/>
                      </a:pPr>
                      <a:r>
                        <a:rPr lang="en-GB" sz="1400" dirty="0">
                          <a:solidFill>
                            <a:schemeClr val="tx2"/>
                          </a:solidFill>
                        </a:rPr>
                        <a:t>Profiles a service for delivering d</a:t>
                      </a:r>
                      <a:r>
                        <a:rPr lang="en-GB" sz="1400" u="none" strike="noStrike" noProof="0" dirty="0" err="1">
                          <a:solidFill>
                            <a:schemeClr val="tx2"/>
                          </a:solidFill>
                        </a:rPr>
                        <a:t>igital</a:t>
                      </a:r>
                      <a:r>
                        <a:rPr lang="en-GB" sz="1400" u="none" strike="noStrike" noProof="0" dirty="0">
                          <a:solidFill>
                            <a:schemeClr val="tx2"/>
                          </a:solidFill>
                        </a:rPr>
                        <a:t> content and tools that can be used to provide or supplement all types of learning in disconnected or connected environments. 5 steps.</a:t>
                      </a:r>
                      <a:endParaRPr lang="en-GB" sz="1400" dirty="0">
                        <a:solidFill>
                          <a:schemeClr val="tx2"/>
                        </a:solidFill>
                      </a:endParaRPr>
                    </a:p>
                  </a:txBody>
                  <a:tcPr marL="91439" marR="91439" marT="45726" marB="45726"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3048107356"/>
                  </a:ext>
                </a:extLst>
              </a:tr>
            </a:tbl>
          </a:graphicData>
        </a:graphic>
      </p:graphicFrame>
      <p:grpSp>
        <p:nvGrpSpPr>
          <p:cNvPr id="9" name="Group 8">
            <a:extLst>
              <a:ext uri="{FF2B5EF4-FFF2-40B4-BE49-F238E27FC236}">
                <a16:creationId xmlns:a16="http://schemas.microsoft.com/office/drawing/2014/main" id="{12BABFD2-CB19-4E60-B026-772E11C9C386}"/>
              </a:ext>
            </a:extLst>
          </p:cNvPr>
          <p:cNvGrpSpPr/>
          <p:nvPr/>
        </p:nvGrpSpPr>
        <p:grpSpPr>
          <a:xfrm>
            <a:off x="3816903" y="1725457"/>
            <a:ext cx="1250084" cy="935442"/>
            <a:chOff x="2824619" y="1938465"/>
            <a:chExt cx="1344028" cy="1029097"/>
          </a:xfrm>
        </p:grpSpPr>
        <p:pic>
          <p:nvPicPr>
            <p:cNvPr id="10" name="Picture 3" descr="A picture containing screenshot, sign&#10;&#10;Description automatically generated">
              <a:extLst>
                <a:ext uri="{FF2B5EF4-FFF2-40B4-BE49-F238E27FC236}">
                  <a16:creationId xmlns:a16="http://schemas.microsoft.com/office/drawing/2014/main" id="{2086BBD5-3E4C-4B12-81E1-BABFF535DB12}"/>
                </a:ext>
              </a:extLst>
            </p:cNvPr>
            <p:cNvPicPr>
              <a:picLocks noChangeAspect="1"/>
            </p:cNvPicPr>
            <p:nvPr/>
          </p:nvPicPr>
          <p:blipFill>
            <a:blip r:embed="rId8"/>
            <a:stretch>
              <a:fillRect/>
            </a:stretch>
          </p:blipFill>
          <p:spPr>
            <a:xfrm>
              <a:off x="2824619" y="1938465"/>
              <a:ext cx="707722" cy="1029097"/>
            </a:xfrm>
            <a:prstGeom prst="rect">
              <a:avLst/>
            </a:prstGeom>
          </p:spPr>
        </p:pic>
        <p:pic>
          <p:nvPicPr>
            <p:cNvPr id="11" name="Picture 4" descr="A close up of a sign&#10;&#10;Description automatically generated">
              <a:extLst>
                <a:ext uri="{FF2B5EF4-FFF2-40B4-BE49-F238E27FC236}">
                  <a16:creationId xmlns:a16="http://schemas.microsoft.com/office/drawing/2014/main" id="{4523A09C-CCF1-4CB7-AC1C-F711DA425BC8}"/>
                </a:ext>
              </a:extLst>
            </p:cNvPr>
            <p:cNvPicPr>
              <a:picLocks noChangeAspect="1"/>
            </p:cNvPicPr>
            <p:nvPr/>
          </p:nvPicPr>
          <p:blipFill>
            <a:blip r:embed="rId9"/>
            <a:stretch>
              <a:fillRect/>
            </a:stretch>
          </p:blipFill>
          <p:spPr>
            <a:xfrm>
              <a:off x="3524426" y="1946754"/>
              <a:ext cx="644221" cy="1014610"/>
            </a:xfrm>
            <a:prstGeom prst="rect">
              <a:avLst/>
            </a:prstGeom>
          </p:spPr>
        </p:pic>
      </p:grpSp>
      <p:pic>
        <p:nvPicPr>
          <p:cNvPr id="12" name="Picture 6" descr="A screenshot of a cell phone&#10;&#10;Description automatically generated">
            <a:extLst>
              <a:ext uri="{FF2B5EF4-FFF2-40B4-BE49-F238E27FC236}">
                <a16:creationId xmlns:a16="http://schemas.microsoft.com/office/drawing/2014/main" id="{A45B54B3-F56A-4F27-AAE3-00C9D0C496EC}"/>
              </a:ext>
            </a:extLst>
          </p:cNvPr>
          <p:cNvPicPr>
            <a:picLocks noChangeAspect="1"/>
          </p:cNvPicPr>
          <p:nvPr/>
        </p:nvPicPr>
        <p:blipFill>
          <a:blip r:embed="rId10"/>
          <a:stretch>
            <a:fillRect/>
          </a:stretch>
        </p:blipFill>
        <p:spPr>
          <a:xfrm>
            <a:off x="3203250" y="2721656"/>
            <a:ext cx="1887777" cy="988121"/>
          </a:xfrm>
          <a:prstGeom prst="rect">
            <a:avLst/>
          </a:prstGeom>
        </p:spPr>
      </p:pic>
      <p:pic>
        <p:nvPicPr>
          <p:cNvPr id="13" name="Picture 9" descr="A screenshot of a cell phone&#10;&#10;Description automatically generated">
            <a:extLst>
              <a:ext uri="{FF2B5EF4-FFF2-40B4-BE49-F238E27FC236}">
                <a16:creationId xmlns:a16="http://schemas.microsoft.com/office/drawing/2014/main" id="{FEECF27F-3325-4FEF-932A-B2968322538F}"/>
              </a:ext>
            </a:extLst>
          </p:cNvPr>
          <p:cNvPicPr>
            <a:picLocks noChangeAspect="1"/>
          </p:cNvPicPr>
          <p:nvPr/>
        </p:nvPicPr>
        <p:blipFill>
          <a:blip r:embed="rId11"/>
          <a:stretch>
            <a:fillRect/>
          </a:stretch>
        </p:blipFill>
        <p:spPr>
          <a:xfrm>
            <a:off x="3841653" y="3740295"/>
            <a:ext cx="1225334" cy="988123"/>
          </a:xfrm>
          <a:prstGeom prst="rect">
            <a:avLst/>
          </a:prstGeom>
        </p:spPr>
      </p:pic>
      <p:pic>
        <p:nvPicPr>
          <p:cNvPr id="14" name="Picture 10" descr="A close up of a sign&#10;&#10;Description automatically generated">
            <a:extLst>
              <a:ext uri="{FF2B5EF4-FFF2-40B4-BE49-F238E27FC236}">
                <a16:creationId xmlns:a16="http://schemas.microsoft.com/office/drawing/2014/main" id="{53ED9A86-383F-465C-8550-7BDD9510728F}"/>
              </a:ext>
            </a:extLst>
          </p:cNvPr>
          <p:cNvPicPr>
            <a:picLocks noChangeAspect="1"/>
          </p:cNvPicPr>
          <p:nvPr/>
        </p:nvPicPr>
        <p:blipFill>
          <a:blip r:embed="rId12"/>
          <a:stretch>
            <a:fillRect/>
          </a:stretch>
        </p:blipFill>
        <p:spPr>
          <a:xfrm>
            <a:off x="4454320" y="4766733"/>
            <a:ext cx="613776" cy="869894"/>
          </a:xfrm>
          <a:prstGeom prst="rect">
            <a:avLst/>
          </a:prstGeom>
        </p:spPr>
      </p:pic>
      <p:pic>
        <p:nvPicPr>
          <p:cNvPr id="15" name="Picture 13" descr="A screenshot of a cell phone&#10;&#10;Description automatically generated">
            <a:extLst>
              <a:ext uri="{FF2B5EF4-FFF2-40B4-BE49-F238E27FC236}">
                <a16:creationId xmlns:a16="http://schemas.microsoft.com/office/drawing/2014/main" id="{D5ABFD03-EABA-49E0-A3DB-92D665C6E90A}"/>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25000"/>
                    </a14:imgEffect>
                    <a14:imgEffect>
                      <a14:saturation sat="200000"/>
                    </a14:imgEffect>
                    <a14:imgEffect>
                      <a14:brightnessContrast contrast="40000"/>
                    </a14:imgEffect>
                  </a14:imgLayer>
                </a14:imgProps>
              </a:ext>
            </a:extLst>
          </a:blip>
          <a:stretch>
            <a:fillRect/>
          </a:stretch>
        </p:blipFill>
        <p:spPr>
          <a:xfrm>
            <a:off x="2688150" y="5747061"/>
            <a:ext cx="2379946" cy="984729"/>
          </a:xfrm>
          <a:prstGeom prst="rect">
            <a:avLst/>
          </a:prstGeom>
        </p:spPr>
      </p:pic>
    </p:spTree>
    <p:extLst>
      <p:ext uri="{BB962C8B-B14F-4D97-AF65-F5344CB8AC3E}">
        <p14:creationId xmlns:p14="http://schemas.microsoft.com/office/powerpoint/2010/main" val="4047302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3">
            <a:extLst>
              <a:ext uri="{FF2B5EF4-FFF2-40B4-BE49-F238E27FC236}">
                <a16:creationId xmlns:a16="http://schemas.microsoft.com/office/drawing/2014/main" id="{C3A0B07D-0516-4938-82D4-58E223C6D92C}"/>
              </a:ext>
            </a:extLst>
          </p:cNvPr>
          <p:cNvSpPr txBox="1">
            <a:spLocks noGrp="1" noChangeArrowheads="1"/>
          </p:cNvSpPr>
          <p:nvPr>
            <p:ph type="title"/>
          </p:nvPr>
        </p:nvSpPr>
        <p:spPr bwMode="auto">
          <a:xfrm>
            <a:off x="361897" y="349244"/>
            <a:ext cx="9776402" cy="415498"/>
          </a:xfrm>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compatLnSpc="1">
            <a:prstTxWarp prst="textNoShape">
              <a:avLst/>
            </a:prstTxWarp>
            <a:spAutoFit/>
          </a:bodyPr>
          <a:lstStyle/>
          <a:p>
            <a:pPr>
              <a:lnSpc>
                <a:spcPct val="100000"/>
              </a:lnSpc>
              <a:spcBef>
                <a:spcPct val="0"/>
              </a:spcBef>
              <a:spcAft>
                <a:spcPct val="0"/>
              </a:spcAft>
              <a:buClr>
                <a:srgbClr val="000043"/>
              </a:buClr>
              <a:buSzPts val="2200"/>
            </a:pPr>
            <a:r>
              <a:rPr lang="en-US" altLang="en-US" dirty="0">
                <a:solidFill>
                  <a:schemeClr val="bg1"/>
                </a:solidFill>
                <a:sym typeface="Arial" panose="020B0604020202020204" pitchFamily="34" charset="0"/>
              </a:rPr>
              <a:t>The next two </a:t>
            </a:r>
            <a:r>
              <a:rPr lang="en-US" altLang="en-US" dirty="0">
                <a:sym typeface="Arial" panose="020B0604020202020204" pitchFamily="34" charset="0"/>
              </a:rPr>
              <a:t>years will focus on the following activities</a:t>
            </a:r>
            <a:endParaRPr lang="en-US" altLang="en-US" dirty="0">
              <a:solidFill>
                <a:schemeClr val="bg1"/>
              </a:solidFill>
              <a:sym typeface="Arial" panose="020B0604020202020204" pitchFamily="34" charset="0"/>
            </a:endParaRPr>
          </a:p>
        </p:txBody>
      </p:sp>
      <p:graphicFrame>
        <p:nvGraphicFramePr>
          <p:cNvPr id="2" name="Table 2">
            <a:extLst>
              <a:ext uri="{FF2B5EF4-FFF2-40B4-BE49-F238E27FC236}">
                <a16:creationId xmlns:a16="http://schemas.microsoft.com/office/drawing/2014/main" id="{B0CD8125-6459-4917-9567-C488B1317D81}"/>
              </a:ext>
            </a:extLst>
          </p:cNvPr>
          <p:cNvGraphicFramePr>
            <a:graphicFrameLocks noGrp="1"/>
          </p:cNvGraphicFramePr>
          <p:nvPr>
            <p:extLst>
              <p:ext uri="{D42A27DB-BD31-4B8C-83A1-F6EECF244321}">
                <p14:modId xmlns:p14="http://schemas.microsoft.com/office/powerpoint/2010/main" val="2159754123"/>
              </p:ext>
            </p:extLst>
          </p:nvPr>
        </p:nvGraphicFramePr>
        <p:xfrm>
          <a:off x="686934" y="1458839"/>
          <a:ext cx="10676966" cy="5335397"/>
        </p:xfrm>
        <a:graphic>
          <a:graphicData uri="http://schemas.openxmlformats.org/drawingml/2006/table">
            <a:tbl>
              <a:tblPr firstRow="1" bandRow="1">
                <a:tableStyleId>{F2DE63D5-997A-4646-A377-4702673A728D}</a:tableStyleId>
              </a:tblPr>
              <a:tblGrid>
                <a:gridCol w="1497105">
                  <a:extLst>
                    <a:ext uri="{9D8B030D-6E8A-4147-A177-3AD203B41FA5}">
                      <a16:colId xmlns:a16="http://schemas.microsoft.com/office/drawing/2014/main" val="2124626094"/>
                    </a:ext>
                  </a:extLst>
                </a:gridCol>
                <a:gridCol w="4749643">
                  <a:extLst>
                    <a:ext uri="{9D8B030D-6E8A-4147-A177-3AD203B41FA5}">
                      <a16:colId xmlns:a16="http://schemas.microsoft.com/office/drawing/2014/main" val="1593256289"/>
                    </a:ext>
                  </a:extLst>
                </a:gridCol>
                <a:gridCol w="1122886">
                  <a:extLst>
                    <a:ext uri="{9D8B030D-6E8A-4147-A177-3AD203B41FA5}">
                      <a16:colId xmlns:a16="http://schemas.microsoft.com/office/drawing/2014/main" val="4226327801"/>
                    </a:ext>
                  </a:extLst>
                </a:gridCol>
                <a:gridCol w="3307332">
                  <a:extLst>
                    <a:ext uri="{9D8B030D-6E8A-4147-A177-3AD203B41FA5}">
                      <a16:colId xmlns:a16="http://schemas.microsoft.com/office/drawing/2014/main" val="1725576770"/>
                    </a:ext>
                  </a:extLst>
                </a:gridCol>
              </a:tblGrid>
              <a:tr h="281219">
                <a:tc>
                  <a:txBody>
                    <a:bodyPr/>
                    <a:lstStyle/>
                    <a:p>
                      <a:endParaRPr lang="en-US" sz="1600" dirty="0">
                        <a:latin typeface="+mn-lt"/>
                      </a:endParaRPr>
                    </a:p>
                  </a:txBody>
                  <a:tcPr anchor="ctr">
                    <a:lnL w="12700" cap="flat" cmpd="sng" algn="ctr">
                      <a:noFill/>
                      <a:prstDash val="solid"/>
                      <a:round/>
                      <a:headEnd type="none" w="med" len="med"/>
                      <a:tailEnd type="none" w="med" len="med"/>
                    </a:lnL>
                  </a:tcPr>
                </a:tc>
                <a:tc>
                  <a:txBody>
                    <a:bodyPr/>
                    <a:lstStyle/>
                    <a:p>
                      <a:r>
                        <a:rPr lang="en-US" sz="1600" dirty="0"/>
                        <a:t>Major Strategic Areas</a:t>
                      </a:r>
                      <a:endParaRPr lang="en-US" sz="1600" dirty="0">
                        <a:latin typeface="+mn-lt"/>
                      </a:endParaRPr>
                    </a:p>
                  </a:txBody>
                  <a:tcPr anchor="ctr"/>
                </a:tc>
                <a:tc>
                  <a:txBody>
                    <a:bodyPr/>
                    <a:lstStyle/>
                    <a:p>
                      <a:endParaRPr lang="en-US" sz="1600" dirty="0">
                        <a:latin typeface="+mn-lt"/>
                      </a:endParaRPr>
                    </a:p>
                  </a:txBody>
                  <a:tcPr anchor="ctr"/>
                </a:tc>
                <a:tc>
                  <a:txBody>
                    <a:bodyPr/>
                    <a:lstStyle/>
                    <a:p>
                      <a:r>
                        <a:rPr lang="en-US" sz="1600" dirty="0"/>
                        <a:t>Goal</a:t>
                      </a:r>
                      <a:endParaRPr lang="en-US" sz="1600" dirty="0">
                        <a:latin typeface="+mn-lt"/>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254831049"/>
                  </a:ext>
                </a:extLst>
              </a:tr>
              <a:tr h="1666113">
                <a:tc>
                  <a:txBody>
                    <a:bodyPr/>
                    <a:lstStyle/>
                    <a:p>
                      <a:pPr algn="ctr"/>
                      <a:r>
                        <a:rPr lang="en-US" sz="1600" b="1" dirty="0">
                          <a:solidFill>
                            <a:schemeClr val="accent3"/>
                          </a:solidFill>
                        </a:rPr>
                        <a:t>1</a:t>
                      </a:r>
                    </a:p>
                    <a:p>
                      <a:pPr algn="ctr"/>
                      <a:r>
                        <a:rPr lang="en-US" sz="1600" b="1" dirty="0">
                          <a:solidFill>
                            <a:schemeClr val="accent3"/>
                          </a:solidFill>
                        </a:rPr>
                        <a:t>Specify</a:t>
                      </a:r>
                    </a:p>
                    <a:p>
                      <a:pPr algn="ctr"/>
                      <a:endParaRPr lang="en-US" sz="1600" dirty="0">
                        <a:solidFill>
                          <a:schemeClr val="accent3"/>
                        </a:solidFill>
                        <a:latin typeface="+mn-lt"/>
                      </a:endParaRPr>
                    </a:p>
                    <a:p>
                      <a:pPr algn="ctr"/>
                      <a:endParaRPr lang="en-US" sz="1600" dirty="0">
                        <a:solidFill>
                          <a:schemeClr val="accent3"/>
                        </a:solidFill>
                        <a:latin typeface="+mn-lt"/>
                      </a:endParaRPr>
                    </a:p>
                    <a:p>
                      <a:pPr algn="ctr"/>
                      <a:endParaRPr lang="en-US" sz="1600" dirty="0">
                        <a:solidFill>
                          <a:schemeClr val="accent3"/>
                        </a:solidFill>
                        <a:latin typeface="+mn-lt"/>
                      </a:endParaRPr>
                    </a:p>
                  </a:txBody>
                  <a:tcPr anchor="ctr">
                    <a:lnL w="12700" cap="flat" cmpd="sng" algn="ctr">
                      <a:noFill/>
                      <a:prstDash val="solid"/>
                      <a:round/>
                      <a:headEnd type="none" w="med" len="med"/>
                      <a:tailEnd type="none" w="med" len="med"/>
                    </a:lnL>
                  </a:tcP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600" dirty="0">
                          <a:solidFill>
                            <a:schemeClr val="tx2"/>
                          </a:solidFill>
                        </a:rPr>
                        <a:t>Develop and evolve specifications for high-priority Building Blocks, and a Blueprint for an illustrative digital government service that uses them</a:t>
                      </a:r>
                      <a:endParaRPr lang="en-US" sz="1600" dirty="0">
                        <a:solidFill>
                          <a:schemeClr val="tx2"/>
                        </a:solidFill>
                        <a:latin typeface="+mn-lt"/>
                      </a:endParaRPr>
                    </a:p>
                  </a:txBody>
                  <a:tcPr anchor="ct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endParaRPr lang="en-US" sz="1600" dirty="0">
                        <a:solidFill>
                          <a:schemeClr val="tx1"/>
                        </a:solidFill>
                        <a:latin typeface="+mn-lt"/>
                      </a:endParaRPr>
                    </a:p>
                  </a:txBody>
                  <a:tcPr anchor="ctr"/>
                </a:tc>
                <a:tc>
                  <a:txBody>
                    <a:bodyPr/>
                    <a:lstStyle/>
                    <a:p>
                      <a:r>
                        <a:rPr lang="en-US" sz="1600" dirty="0">
                          <a:solidFill>
                            <a:schemeClr val="tx2"/>
                          </a:solidFill>
                        </a:rPr>
                        <a:t>Create technical reference pieces of generic </a:t>
                      </a:r>
                      <a:r>
                        <a:rPr lang="en-US" sz="1600" dirty="0" err="1">
                          <a:solidFill>
                            <a:schemeClr val="tx2"/>
                          </a:solidFill>
                        </a:rPr>
                        <a:t>digi</a:t>
                      </a:r>
                      <a:r>
                        <a:rPr lang="en-US" sz="1600" dirty="0">
                          <a:solidFill>
                            <a:schemeClr val="tx2"/>
                          </a:solidFill>
                        </a:rPr>
                        <a:t>. gov enabling components</a:t>
                      </a:r>
                      <a:endParaRPr lang="en-US" sz="1600" dirty="0">
                        <a:solidFill>
                          <a:schemeClr val="tx2"/>
                        </a:solidFill>
                        <a:latin typeface="+mn-lt"/>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2190145623"/>
                  </a:ext>
                </a:extLst>
              </a:tr>
              <a:tr h="1666113">
                <a:tc>
                  <a:txBody>
                    <a:bodyPr/>
                    <a:lstStyle/>
                    <a:p>
                      <a:pPr algn="ctr"/>
                      <a:r>
                        <a:rPr lang="en-US" sz="1600" b="1" dirty="0">
                          <a:solidFill>
                            <a:schemeClr val="accent3"/>
                          </a:solidFill>
                        </a:rPr>
                        <a:t>2 Demonstrate</a:t>
                      </a:r>
                    </a:p>
                    <a:p>
                      <a:pPr algn="ctr"/>
                      <a:endParaRPr lang="en-US" sz="1600" dirty="0">
                        <a:solidFill>
                          <a:schemeClr val="accent3"/>
                        </a:solidFill>
                        <a:latin typeface="+mn-lt"/>
                      </a:endParaRPr>
                    </a:p>
                    <a:p>
                      <a:pPr algn="ctr"/>
                      <a:endParaRPr lang="en-US" sz="1600" dirty="0">
                        <a:solidFill>
                          <a:schemeClr val="accent3"/>
                        </a:solidFill>
                        <a:latin typeface="+mn-lt"/>
                      </a:endParaRPr>
                    </a:p>
                  </a:txBody>
                  <a:tcPr anchor="ctr">
                    <a:lnL w="12700" cap="flat" cmpd="sng" algn="ctr">
                      <a:noFill/>
                      <a:prstDash val="solid"/>
                      <a:round/>
                      <a:headEnd type="none" w="med" len="med"/>
                      <a:tailEnd type="none" w="med" len="med"/>
                    </a:lnL>
                  </a:tcP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600" dirty="0">
                          <a:solidFill>
                            <a:schemeClr val="tx2"/>
                          </a:solidFill>
                        </a:rPr>
                        <a:t>Invite product / approach demonstration and develop working reference models of the illustrative stack showcasing applicability of digital services, guided by specification outputs from Phase I (Building Blocks and Blueprint)</a:t>
                      </a:r>
                      <a:endParaRPr lang="en-US" sz="1600" dirty="0">
                        <a:solidFill>
                          <a:schemeClr val="tx2"/>
                        </a:solidFill>
                        <a:latin typeface="+mn-lt"/>
                      </a:endParaRPr>
                    </a:p>
                  </a:txBody>
                  <a:tcPr anchor="ct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endParaRPr lang="en-US" sz="1600" dirty="0">
                        <a:solidFill>
                          <a:schemeClr val="tx1"/>
                        </a:solidFill>
                        <a:latin typeface="+mn-lt"/>
                      </a:endParaRPr>
                    </a:p>
                  </a:txBody>
                  <a:tcPr anchor="ctr"/>
                </a:tc>
                <a:tc>
                  <a:txBody>
                    <a:bodyPr/>
                    <a:lstStyle/>
                    <a:p>
                      <a:r>
                        <a:rPr lang="en-US" sz="1600" dirty="0">
                          <a:solidFill>
                            <a:schemeClr val="tx2"/>
                          </a:solidFill>
                        </a:rPr>
                        <a:t>Show how the GovStack approach can employ a set of cross-sector, interoperable, secure and </a:t>
                      </a:r>
                      <a:r>
                        <a:rPr lang="en-US" sz="1600" dirty="0" err="1">
                          <a:solidFill>
                            <a:schemeClr val="tx2"/>
                          </a:solidFill>
                        </a:rPr>
                        <a:t>integratable</a:t>
                      </a:r>
                      <a:r>
                        <a:rPr lang="en-US" sz="1600" dirty="0">
                          <a:solidFill>
                            <a:schemeClr val="tx2"/>
                          </a:solidFill>
                        </a:rPr>
                        <a:t> Building Blocks to demonstrate delivery of a pipeline of digital services</a:t>
                      </a:r>
                      <a:endParaRPr lang="en-US" sz="1600" dirty="0">
                        <a:solidFill>
                          <a:schemeClr val="tx2"/>
                        </a:solidFill>
                        <a:latin typeface="+mn-lt"/>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3224536630"/>
                  </a:ext>
                </a:extLst>
              </a:tr>
              <a:tr h="1666113">
                <a:tc>
                  <a:txBody>
                    <a:bodyPr/>
                    <a:lstStyle/>
                    <a:p>
                      <a:pPr algn="ctr"/>
                      <a:r>
                        <a:rPr lang="en-US" sz="1600" b="1" dirty="0">
                          <a:solidFill>
                            <a:schemeClr val="accent3"/>
                          </a:solidFill>
                        </a:rPr>
                        <a:t>3</a:t>
                      </a:r>
                    </a:p>
                    <a:p>
                      <a:pPr algn="ctr"/>
                      <a:r>
                        <a:rPr lang="en-US" sz="1600" b="1" dirty="0">
                          <a:solidFill>
                            <a:schemeClr val="accent3"/>
                          </a:solidFill>
                        </a:rPr>
                        <a:t>Apply</a:t>
                      </a:r>
                      <a:endParaRPr lang="en-US" sz="1600" b="1" dirty="0">
                        <a:solidFill>
                          <a:schemeClr val="accent3"/>
                        </a:solidFill>
                        <a:latin typeface="+mn-lt"/>
                      </a:endParaRPr>
                    </a:p>
                    <a:p>
                      <a:pPr algn="ctr"/>
                      <a:endParaRPr lang="en-US" sz="1600" dirty="0">
                        <a:solidFill>
                          <a:schemeClr val="accent3"/>
                        </a:solidFill>
                        <a:latin typeface="+mn-lt"/>
                      </a:endParaRPr>
                    </a:p>
                    <a:p>
                      <a:pPr algn="ctr"/>
                      <a:endParaRPr lang="en-US" sz="1600" dirty="0">
                        <a:solidFill>
                          <a:schemeClr val="accent3"/>
                        </a:solidFill>
                        <a:latin typeface="+mn-lt"/>
                      </a:endParaRPr>
                    </a:p>
                    <a:p>
                      <a:pPr algn="ctr"/>
                      <a:endParaRPr lang="en-US" sz="1600" dirty="0">
                        <a:solidFill>
                          <a:schemeClr val="accent3"/>
                        </a:solidFill>
                        <a:latin typeface="+mn-lt"/>
                      </a:endParaRPr>
                    </a:p>
                    <a:p>
                      <a:pPr algn="ctr"/>
                      <a:endParaRPr lang="en-US" sz="1600" dirty="0">
                        <a:solidFill>
                          <a:schemeClr val="accent3"/>
                        </a:solidFill>
                      </a:endParaRPr>
                    </a:p>
                  </a:txBody>
                  <a:tcPr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marL="0" lvl="2" indent="0">
                        <a:buNone/>
                        <a:tabLst>
                          <a:tab pos="169863" algn="l"/>
                          <a:tab pos="355600" algn="l"/>
                        </a:tabLst>
                        <a:defRPr/>
                      </a:pPr>
                      <a:r>
                        <a:rPr lang="en-US" sz="1600" dirty="0">
                          <a:solidFill>
                            <a:schemeClr val="tx2"/>
                          </a:solidFill>
                        </a:rPr>
                        <a:t>Engage pilot countries to inform approach in their </a:t>
                      </a:r>
                      <a:r>
                        <a:rPr lang="en-US" sz="1600" u="sng" dirty="0">
                          <a:solidFill>
                            <a:schemeClr val="tx2"/>
                          </a:solidFill>
                        </a:rPr>
                        <a:t>larger</a:t>
                      </a:r>
                      <a:r>
                        <a:rPr lang="en-US" sz="1600" dirty="0">
                          <a:solidFill>
                            <a:schemeClr val="tx2"/>
                          </a:solidFill>
                        </a:rPr>
                        <a:t> digital government strategy effort and implementation roadmap, and sustain ongoing advocacy and address country capacity needs</a:t>
                      </a:r>
                      <a:endParaRPr lang="en-US" sz="1600" dirty="0">
                        <a:solidFill>
                          <a:schemeClr val="tx2"/>
                        </a:solidFill>
                        <a:latin typeface="+mn-lt"/>
                      </a:endParaRPr>
                    </a:p>
                  </a:txBody>
                  <a:tcPr anchor="ctr">
                    <a:lnB w="12700" cap="flat" cmpd="sng" algn="ctr">
                      <a:noFill/>
                      <a:prstDash val="solid"/>
                      <a:round/>
                      <a:headEnd type="none" w="med" len="med"/>
                      <a:tailEnd type="none" w="med" len="med"/>
                    </a:lnB>
                  </a:tcPr>
                </a:tc>
                <a:tc>
                  <a:txBody>
                    <a:bodyPr/>
                    <a:lstStyle/>
                    <a:p>
                      <a:pPr marL="233363" lvl="2" indent="-233363">
                        <a:tabLst>
                          <a:tab pos="169863" algn="l"/>
                          <a:tab pos="355600" algn="l"/>
                        </a:tabLst>
                        <a:defRPr/>
                      </a:pPr>
                      <a:endParaRPr lang="en-US" sz="1600" dirty="0">
                        <a:solidFill>
                          <a:schemeClr val="tx1"/>
                        </a:solidFill>
                        <a:latin typeface="+mn-lt"/>
                      </a:endParaRPr>
                    </a:p>
                  </a:txBody>
                  <a:tcPr anchor="ctr">
                    <a:lnB w="12700" cap="flat" cmpd="sng" algn="ctr">
                      <a:noFill/>
                      <a:prstDash val="solid"/>
                      <a:round/>
                      <a:headEnd type="none" w="med" len="med"/>
                      <a:tailEnd type="none" w="med" len="med"/>
                    </a:lnB>
                  </a:tcPr>
                </a:tc>
                <a:tc>
                  <a:txBody>
                    <a:bodyPr/>
                    <a:lstStyle/>
                    <a:p>
                      <a:r>
                        <a:rPr lang="en-US" sz="1600" dirty="0">
                          <a:solidFill>
                            <a:schemeClr val="tx2"/>
                          </a:solidFill>
                        </a:rPr>
                        <a:t>Ultimately inform national </a:t>
                      </a:r>
                      <a:r>
                        <a:rPr lang="en-US" sz="1600" dirty="0" err="1">
                          <a:solidFill>
                            <a:schemeClr val="tx2"/>
                          </a:solidFill>
                        </a:rPr>
                        <a:t>digi</a:t>
                      </a:r>
                      <a:r>
                        <a:rPr lang="en-US" sz="1600" dirty="0">
                          <a:solidFill>
                            <a:schemeClr val="tx2"/>
                          </a:solidFill>
                        </a:rPr>
                        <a:t>. gov strategy drawing from proposed approach + diff. reference models in their transformation journey</a:t>
                      </a:r>
                      <a:endParaRPr lang="en-US" sz="1600" dirty="0">
                        <a:solidFill>
                          <a:schemeClr val="tx2"/>
                        </a:solidFill>
                        <a:latin typeface="+mn-lt"/>
                      </a:endParaRPr>
                    </a:p>
                  </a:txBody>
                  <a:tcPr anchor="ctr">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3388706196"/>
                  </a:ext>
                </a:extLst>
              </a:tr>
            </a:tbl>
          </a:graphicData>
        </a:graphic>
      </p:graphicFrame>
      <p:pic>
        <p:nvPicPr>
          <p:cNvPr id="4" name="Graphic 3" descr="Classroom">
            <a:extLst>
              <a:ext uri="{FF2B5EF4-FFF2-40B4-BE49-F238E27FC236}">
                <a16:creationId xmlns:a16="http://schemas.microsoft.com/office/drawing/2014/main" id="{62648A52-083F-4D9A-9AEA-C5BE50C497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2328" y="5684129"/>
            <a:ext cx="914400" cy="914400"/>
          </a:xfrm>
          <a:prstGeom prst="rect">
            <a:avLst/>
          </a:prstGeom>
        </p:spPr>
      </p:pic>
      <p:cxnSp>
        <p:nvCxnSpPr>
          <p:cNvPr id="11" name="Straight Arrow Connector 10">
            <a:extLst>
              <a:ext uri="{FF2B5EF4-FFF2-40B4-BE49-F238E27FC236}">
                <a16:creationId xmlns:a16="http://schemas.microsoft.com/office/drawing/2014/main" id="{A49DA242-F022-4C4D-B7C1-09B54CC28C4F}"/>
              </a:ext>
            </a:extLst>
          </p:cNvPr>
          <p:cNvCxnSpPr/>
          <p:nvPr/>
        </p:nvCxnSpPr>
        <p:spPr>
          <a:xfrm>
            <a:off x="7100567" y="2679402"/>
            <a:ext cx="744070" cy="0"/>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37" name="Straight Arrow Connector 36">
            <a:extLst>
              <a:ext uri="{FF2B5EF4-FFF2-40B4-BE49-F238E27FC236}">
                <a16:creationId xmlns:a16="http://schemas.microsoft.com/office/drawing/2014/main" id="{4DF9D29A-24D9-4048-9687-5170F8ED7E42}"/>
              </a:ext>
            </a:extLst>
          </p:cNvPr>
          <p:cNvCxnSpPr/>
          <p:nvPr/>
        </p:nvCxnSpPr>
        <p:spPr>
          <a:xfrm>
            <a:off x="7100567" y="4270376"/>
            <a:ext cx="744070" cy="0"/>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40" name="Straight Arrow Connector 39">
            <a:extLst>
              <a:ext uri="{FF2B5EF4-FFF2-40B4-BE49-F238E27FC236}">
                <a16:creationId xmlns:a16="http://schemas.microsoft.com/office/drawing/2014/main" id="{964B1434-2E37-44A4-8C0A-0735CDBFE0D6}"/>
              </a:ext>
            </a:extLst>
          </p:cNvPr>
          <p:cNvCxnSpPr/>
          <p:nvPr/>
        </p:nvCxnSpPr>
        <p:spPr>
          <a:xfrm>
            <a:off x="7100567" y="5861351"/>
            <a:ext cx="744070" cy="0"/>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pic>
        <p:nvPicPr>
          <p:cNvPr id="13" name="Graphic 12" descr="Playbook">
            <a:extLst>
              <a:ext uri="{FF2B5EF4-FFF2-40B4-BE49-F238E27FC236}">
                <a16:creationId xmlns:a16="http://schemas.microsoft.com/office/drawing/2014/main" id="{C2D4BFCB-75C7-4810-AE82-06FD2F1A0E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2328" y="2485356"/>
            <a:ext cx="914400" cy="914400"/>
          </a:xfrm>
          <a:prstGeom prst="rect">
            <a:avLst/>
          </a:prstGeom>
        </p:spPr>
      </p:pic>
      <p:pic>
        <p:nvPicPr>
          <p:cNvPr id="15" name="Graphic 14" descr="Teacher">
            <a:extLst>
              <a:ext uri="{FF2B5EF4-FFF2-40B4-BE49-F238E27FC236}">
                <a16:creationId xmlns:a16="http://schemas.microsoft.com/office/drawing/2014/main" id="{56CADB24-332E-4C33-AC5B-DC214586CB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05694" y="4153597"/>
            <a:ext cx="914400" cy="914400"/>
          </a:xfrm>
          <a:prstGeom prst="rect">
            <a:avLst/>
          </a:prstGeom>
        </p:spPr>
      </p:pic>
      <p:sp>
        <p:nvSpPr>
          <p:cNvPr id="16" name="Slide Number Placeholder 15">
            <a:extLst>
              <a:ext uri="{FF2B5EF4-FFF2-40B4-BE49-F238E27FC236}">
                <a16:creationId xmlns:a16="http://schemas.microsoft.com/office/drawing/2014/main" id="{7822A008-5BA2-44FB-857B-91F184107A98}"/>
              </a:ext>
            </a:extLst>
          </p:cNvPr>
          <p:cNvSpPr>
            <a:spLocks noGrp="1"/>
          </p:cNvSpPr>
          <p:nvPr>
            <p:ph type="sldNum" sz="quarter" idx="10"/>
          </p:nvPr>
        </p:nvSpPr>
        <p:spPr/>
        <p:txBody>
          <a:bodyPr/>
          <a:lstStyle/>
          <a:p>
            <a:fld id="{A56E1A0E-0F44-4930-B1C6-7F94F272BD83}" type="slidenum">
              <a:rPr lang="en-US" noProof="0" smtClean="0"/>
              <a:pPr/>
              <a:t>21</a:t>
            </a:fld>
            <a:endParaRPr lang="en-US" noProof="0"/>
          </a:p>
        </p:txBody>
      </p:sp>
    </p:spTree>
    <p:extLst>
      <p:ext uri="{BB962C8B-B14F-4D97-AF65-F5344CB8AC3E}">
        <p14:creationId xmlns:p14="http://schemas.microsoft.com/office/powerpoint/2010/main" val="3280001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3">
            <a:extLst>
              <a:ext uri="{FF2B5EF4-FFF2-40B4-BE49-F238E27FC236}">
                <a16:creationId xmlns:a16="http://schemas.microsoft.com/office/drawing/2014/main" id="{C3A0B07D-0516-4938-82D4-58E223C6D92C}"/>
              </a:ext>
            </a:extLst>
          </p:cNvPr>
          <p:cNvSpPr txBox="1">
            <a:spLocks noGrp="1" noChangeArrowheads="1"/>
          </p:cNvSpPr>
          <p:nvPr>
            <p:ph type="title"/>
          </p:nvPr>
        </p:nvSpPr>
        <p:spPr bwMode="auto">
          <a:xfrm>
            <a:off x="417400" y="267703"/>
            <a:ext cx="10547022" cy="504946"/>
          </a:xfrm>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compatLnSpc="1">
            <a:prstTxWarp prst="textNoShape">
              <a:avLst/>
            </a:prstTxWarp>
            <a:spAutoFit/>
          </a:bodyPr>
          <a:lstStyle/>
          <a:p>
            <a:pPr>
              <a:lnSpc>
                <a:spcPts val="4413"/>
              </a:lnSpc>
              <a:spcBef>
                <a:spcPct val="0"/>
              </a:spcBef>
              <a:spcAft>
                <a:spcPct val="0"/>
              </a:spcAft>
              <a:buClr>
                <a:srgbClr val="000043"/>
              </a:buClr>
              <a:buSzPts val="2200"/>
            </a:pPr>
            <a:r>
              <a:rPr lang="en-US" altLang="en-US" sz="2800" dirty="0">
                <a:solidFill>
                  <a:schemeClr val="bg1"/>
                </a:solidFill>
                <a:sym typeface="Arial" panose="020B0604020202020204" pitchFamily="34" charset="0"/>
              </a:rPr>
              <a:t>The next two years will focus the following roadmap…</a:t>
            </a:r>
            <a:endParaRPr lang="en-US" altLang="en-US" sz="2800" dirty="0">
              <a:solidFill>
                <a:schemeClr val="bg1"/>
              </a:solidFill>
              <a:latin typeface="Arial" panose="020B0604020202020204" pitchFamily="34" charset="0"/>
              <a:cs typeface="Arial" panose="020B0604020202020204" pitchFamily="34" charset="0"/>
            </a:endParaRPr>
          </a:p>
        </p:txBody>
      </p:sp>
      <p:graphicFrame>
        <p:nvGraphicFramePr>
          <p:cNvPr id="2" name="Diagram 1">
            <a:extLst>
              <a:ext uri="{FF2B5EF4-FFF2-40B4-BE49-F238E27FC236}">
                <a16:creationId xmlns:a16="http://schemas.microsoft.com/office/drawing/2014/main" id="{A2823E9B-0FB7-4EAB-B9F0-2D6AB608A9A2}"/>
              </a:ext>
            </a:extLst>
          </p:cNvPr>
          <p:cNvGraphicFramePr/>
          <p:nvPr>
            <p:extLst>
              <p:ext uri="{D42A27DB-BD31-4B8C-83A1-F6EECF244321}">
                <p14:modId xmlns:p14="http://schemas.microsoft.com/office/powerpoint/2010/main" val="1940641568"/>
              </p:ext>
            </p:extLst>
          </p:nvPr>
        </p:nvGraphicFramePr>
        <p:xfrm>
          <a:off x="421587" y="1648047"/>
          <a:ext cx="6175450" cy="4920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6A0FF6D9-F636-4966-801E-0DEE5C722AF6}"/>
              </a:ext>
            </a:extLst>
          </p:cNvPr>
          <p:cNvSpPr>
            <a:spLocks noGrp="1"/>
          </p:cNvSpPr>
          <p:nvPr>
            <p:ph type="sldNum" sz="quarter" idx="10"/>
          </p:nvPr>
        </p:nvSpPr>
        <p:spPr/>
        <p:txBody>
          <a:bodyPr/>
          <a:lstStyle/>
          <a:p>
            <a:fld id="{A56E1A0E-0F44-4930-B1C6-7F94F272BD83}" type="slidenum">
              <a:rPr lang="en-US" noProof="0" smtClean="0"/>
              <a:pPr/>
              <a:t>22</a:t>
            </a:fld>
            <a:endParaRPr lang="en-US" noProof="0" dirty="0"/>
          </a:p>
        </p:txBody>
      </p:sp>
      <p:pic>
        <p:nvPicPr>
          <p:cNvPr id="1026" name="Picture 2">
            <a:extLst>
              <a:ext uri="{FF2B5EF4-FFF2-40B4-BE49-F238E27FC236}">
                <a16:creationId xmlns:a16="http://schemas.microsoft.com/office/drawing/2014/main" id="{C643C287-239C-486A-B950-A8D0CD40ECB7}"/>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l="34035" t="13555" r="19545" b="6266"/>
          <a:stretch/>
        </p:blipFill>
        <p:spPr bwMode="auto">
          <a:xfrm>
            <a:off x="6818575" y="1757779"/>
            <a:ext cx="4456546" cy="4370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CC58850-0290-4119-8346-CC8888F82CD1}"/>
              </a:ext>
            </a:extLst>
          </p:cNvPr>
          <p:cNvSpPr/>
          <p:nvPr/>
        </p:nvSpPr>
        <p:spPr>
          <a:xfrm>
            <a:off x="1545643" y="1719232"/>
            <a:ext cx="932155" cy="247312"/>
          </a:xfrm>
          <a:prstGeom prst="rect">
            <a:avLst/>
          </a:prstGeom>
          <a:noFill/>
          <a:ln w="38100">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B6E83949-0052-492F-9488-BDF9DC8295F7}"/>
              </a:ext>
            </a:extLst>
          </p:cNvPr>
          <p:cNvSpPr/>
          <p:nvPr/>
        </p:nvSpPr>
        <p:spPr>
          <a:xfrm>
            <a:off x="1545643" y="4742079"/>
            <a:ext cx="932155" cy="304482"/>
          </a:xfrm>
          <a:prstGeom prst="rect">
            <a:avLst/>
          </a:prstGeom>
          <a:no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1E13EBE0-995D-469E-B35E-8C1F5726452D}"/>
              </a:ext>
            </a:extLst>
          </p:cNvPr>
          <p:cNvSpPr/>
          <p:nvPr/>
        </p:nvSpPr>
        <p:spPr>
          <a:xfrm>
            <a:off x="1428007" y="1432224"/>
            <a:ext cx="3626314" cy="247312"/>
          </a:xfrm>
          <a:prstGeom prst="rect">
            <a:avLst/>
          </a:prstGeom>
        </p:spPr>
        <p:txBody>
          <a:bodyPr wrap="none">
            <a:spAutoFit/>
          </a:bodyPr>
          <a:lstStyle/>
          <a:p>
            <a:r>
              <a:rPr lang="en-US" sz="1000" b="0" dirty="0">
                <a:solidFill>
                  <a:schemeClr val="tx1"/>
                </a:solidFill>
              </a:rPr>
              <a:t>Refer to details at </a:t>
            </a:r>
            <a:r>
              <a:rPr lang="en-US" sz="1000" b="0" dirty="0">
                <a:solidFill>
                  <a:srgbClr val="0070C0"/>
                </a:solidFill>
                <a:hlinkClick r:id="rId9">
                  <a:extLst>
                    <a:ext uri="{A12FA001-AC4F-418D-AE19-62706E023703}">
                      <ahyp:hlinkClr xmlns:ahyp="http://schemas.microsoft.com/office/drawing/2018/hyperlinkcolor" val="tx"/>
                    </a:ext>
                  </a:extLst>
                </a:hlinkClick>
              </a:rPr>
              <a:t>Our Solution</a:t>
            </a:r>
            <a:r>
              <a:rPr lang="en-US" sz="1000" b="0" dirty="0">
                <a:solidFill>
                  <a:schemeClr val="tx1"/>
                </a:solidFill>
              </a:rPr>
              <a:t> area of the </a:t>
            </a:r>
            <a:r>
              <a:rPr lang="en-US" sz="1000" b="0" dirty="0" err="1">
                <a:solidFill>
                  <a:schemeClr val="tx1"/>
                </a:solidFill>
              </a:rPr>
              <a:t>GovStack</a:t>
            </a:r>
            <a:r>
              <a:rPr lang="en-US" sz="1000" b="0" dirty="0">
                <a:solidFill>
                  <a:schemeClr val="tx1"/>
                </a:solidFill>
              </a:rPr>
              <a:t> website.</a:t>
            </a:r>
          </a:p>
        </p:txBody>
      </p:sp>
      <p:sp>
        <p:nvSpPr>
          <p:cNvPr id="11" name="Rectangle 10">
            <a:extLst>
              <a:ext uri="{FF2B5EF4-FFF2-40B4-BE49-F238E27FC236}">
                <a16:creationId xmlns:a16="http://schemas.microsoft.com/office/drawing/2014/main" id="{65C84D64-6160-4301-92A3-EFD92A98EEBA}"/>
              </a:ext>
            </a:extLst>
          </p:cNvPr>
          <p:cNvSpPr/>
          <p:nvPr/>
        </p:nvSpPr>
        <p:spPr>
          <a:xfrm>
            <a:off x="6845209" y="1766657"/>
            <a:ext cx="4368217" cy="2929632"/>
          </a:xfrm>
          <a:prstGeom prst="rect">
            <a:avLst/>
          </a:prstGeom>
          <a:noFill/>
          <a:ln w="38100">
            <a:solidFill>
              <a:schemeClr val="accent5"/>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516A0087-4C0F-4048-9AA1-C6B2499C3F13}"/>
              </a:ext>
            </a:extLst>
          </p:cNvPr>
          <p:cNvSpPr/>
          <p:nvPr/>
        </p:nvSpPr>
        <p:spPr>
          <a:xfrm>
            <a:off x="6747958" y="1548098"/>
            <a:ext cx="4607510" cy="4763927"/>
          </a:xfrm>
          <a:prstGeom prst="rect">
            <a:avLst/>
          </a:prstGeom>
          <a:no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0FC9A548-9454-4689-94F8-4E637608F8AC}"/>
              </a:ext>
            </a:extLst>
          </p:cNvPr>
          <p:cNvSpPr/>
          <p:nvPr/>
        </p:nvSpPr>
        <p:spPr>
          <a:xfrm>
            <a:off x="7997273" y="1556976"/>
            <a:ext cx="3366627" cy="247312"/>
          </a:xfrm>
          <a:prstGeom prst="rect">
            <a:avLst/>
          </a:prstGeom>
        </p:spPr>
        <p:txBody>
          <a:bodyPr wrap="none">
            <a:spAutoFit/>
          </a:bodyPr>
          <a:lstStyle/>
          <a:p>
            <a:r>
              <a:rPr lang="en-US" sz="1000" b="0" dirty="0">
                <a:solidFill>
                  <a:srgbClr val="FF0000"/>
                </a:solidFill>
              </a:rPr>
              <a:t>Specifications of various interconnected </a:t>
            </a:r>
            <a:r>
              <a:rPr lang="en-US" sz="1000" b="0" i="1" dirty="0">
                <a:solidFill>
                  <a:srgbClr val="FF0000"/>
                </a:solidFill>
              </a:rPr>
              <a:t>Building Blocks</a:t>
            </a:r>
            <a:r>
              <a:rPr lang="en-US" sz="1000" b="0" dirty="0">
                <a:solidFill>
                  <a:srgbClr val="FF0000"/>
                </a:solidFill>
              </a:rPr>
              <a:t>.</a:t>
            </a:r>
          </a:p>
        </p:txBody>
      </p:sp>
      <p:sp>
        <p:nvSpPr>
          <p:cNvPr id="14" name="Rectangle 13">
            <a:extLst>
              <a:ext uri="{FF2B5EF4-FFF2-40B4-BE49-F238E27FC236}">
                <a16:creationId xmlns:a16="http://schemas.microsoft.com/office/drawing/2014/main" id="{524AF03D-49E1-4C77-BFD3-728184016A07}"/>
              </a:ext>
            </a:extLst>
          </p:cNvPr>
          <p:cNvSpPr/>
          <p:nvPr/>
        </p:nvSpPr>
        <p:spPr>
          <a:xfrm>
            <a:off x="6686258" y="6294268"/>
            <a:ext cx="4677642" cy="415050"/>
          </a:xfrm>
          <a:prstGeom prst="rect">
            <a:avLst/>
          </a:prstGeom>
        </p:spPr>
        <p:txBody>
          <a:bodyPr wrap="square">
            <a:spAutoFit/>
          </a:bodyPr>
          <a:lstStyle/>
          <a:p>
            <a:pPr>
              <a:lnSpc>
                <a:spcPct val="100000"/>
              </a:lnSpc>
            </a:pPr>
            <a:r>
              <a:rPr lang="en-US" sz="1000" b="0" dirty="0">
                <a:solidFill>
                  <a:srgbClr val="00B050"/>
                </a:solidFill>
              </a:rPr>
              <a:t>Living platform with reusable solutions illustrating reference implementations of the </a:t>
            </a:r>
            <a:r>
              <a:rPr lang="en-US" sz="1000" b="0" dirty="0" err="1">
                <a:solidFill>
                  <a:srgbClr val="00B050"/>
                </a:solidFill>
              </a:rPr>
              <a:t>GovStack</a:t>
            </a:r>
            <a:r>
              <a:rPr lang="en-US" sz="1000" b="0" dirty="0">
                <a:solidFill>
                  <a:srgbClr val="00B050"/>
                </a:solidFill>
              </a:rPr>
              <a:t> model that support multiple use cases, starting with the 5 listed.</a:t>
            </a:r>
          </a:p>
        </p:txBody>
      </p:sp>
    </p:spTree>
    <p:extLst>
      <p:ext uri="{BB962C8B-B14F-4D97-AF65-F5344CB8AC3E}">
        <p14:creationId xmlns:p14="http://schemas.microsoft.com/office/powerpoint/2010/main" val="1472193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F1D315A1-882C-4435-83D0-04CD701111CB}"/>
              </a:ext>
            </a:extLst>
          </p:cNvPr>
          <p:cNvSpPr txBox="1">
            <a:spLocks noGrp="1" noChangeArrowheads="1"/>
          </p:cNvSpPr>
          <p:nvPr>
            <p:ph type="title"/>
          </p:nvPr>
        </p:nvSpPr>
        <p:spPr bwMode="auto">
          <a:xfrm>
            <a:off x="347613" y="71285"/>
            <a:ext cx="9932728" cy="1141450"/>
          </a:xfrm>
          <a:extLs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a:lnSpc>
                <a:spcPct val="100000"/>
              </a:lnSpc>
              <a:spcAft>
                <a:spcPct val="0"/>
              </a:spcAft>
              <a:buClr>
                <a:srgbClr val="000043"/>
              </a:buClr>
              <a:buSzPts val="2200"/>
            </a:pPr>
            <a:r>
              <a:rPr lang="en-US" altLang="en-US" dirty="0">
                <a:sym typeface="Arial" panose="020B0604020202020204" pitchFamily="34" charset="0"/>
              </a:rPr>
              <a:t>Interest and commitment to </a:t>
            </a:r>
            <a:r>
              <a:rPr lang="en-US" altLang="en-US" dirty="0" err="1">
                <a:sym typeface="Arial" panose="020B0604020202020204" pitchFamily="34" charset="0"/>
              </a:rPr>
              <a:t>GovStack</a:t>
            </a:r>
            <a:r>
              <a:rPr lang="en-US" altLang="en-US" dirty="0">
                <a:sym typeface="Arial" panose="020B0604020202020204" pitchFamily="34" charset="0"/>
              </a:rPr>
              <a:t> is already being demonstrated by national, regional and global partners…</a:t>
            </a:r>
          </a:p>
        </p:txBody>
      </p:sp>
      <p:grpSp>
        <p:nvGrpSpPr>
          <p:cNvPr id="20" name="Group 19">
            <a:extLst>
              <a:ext uri="{FF2B5EF4-FFF2-40B4-BE49-F238E27FC236}">
                <a16:creationId xmlns:a16="http://schemas.microsoft.com/office/drawing/2014/main" id="{1B565433-6045-4F6C-A86D-C727F1B1B41F}"/>
              </a:ext>
            </a:extLst>
          </p:cNvPr>
          <p:cNvGrpSpPr/>
          <p:nvPr/>
        </p:nvGrpSpPr>
        <p:grpSpPr>
          <a:xfrm>
            <a:off x="331133" y="2978145"/>
            <a:ext cx="2564447" cy="1015417"/>
            <a:chOff x="382098" y="2379306"/>
            <a:chExt cx="2951693" cy="1015417"/>
          </a:xfrm>
        </p:grpSpPr>
        <p:sp>
          <p:nvSpPr>
            <p:cNvPr id="33" name="Rectangle 32">
              <a:extLst>
                <a:ext uri="{FF2B5EF4-FFF2-40B4-BE49-F238E27FC236}">
                  <a16:creationId xmlns:a16="http://schemas.microsoft.com/office/drawing/2014/main" id="{8CE276A0-ABB0-4485-A657-2409FACF81C7}"/>
                </a:ext>
              </a:extLst>
            </p:cNvPr>
            <p:cNvSpPr/>
            <p:nvPr/>
          </p:nvSpPr>
          <p:spPr>
            <a:xfrm>
              <a:off x="456059" y="2379306"/>
              <a:ext cx="2877732" cy="9709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1600" b="0" dirty="0">
                  <a:solidFill>
                    <a:schemeClr val="tx2"/>
                  </a:solidFill>
                  <a:cs typeface="Arial"/>
                </a:rPr>
                <a:t>Supporting regional approach to econ. integration under </a:t>
              </a:r>
              <a:r>
                <a:rPr lang="en-US" sz="1600" b="0" i="1" dirty="0">
                  <a:solidFill>
                    <a:schemeClr val="tx2"/>
                  </a:solidFill>
                  <a:cs typeface="Arial"/>
                </a:rPr>
                <a:t>Single Digital Market</a:t>
              </a:r>
              <a:r>
                <a:rPr lang="en-US" sz="1600" b="0" dirty="0">
                  <a:solidFill>
                    <a:schemeClr val="tx2"/>
                  </a:solidFill>
                  <a:cs typeface="Arial"/>
                </a:rPr>
                <a:t> pillar</a:t>
              </a:r>
            </a:p>
          </p:txBody>
        </p:sp>
        <p:cxnSp>
          <p:nvCxnSpPr>
            <p:cNvPr id="39" name="Straight Connector 38">
              <a:extLst>
                <a:ext uri="{FF2B5EF4-FFF2-40B4-BE49-F238E27FC236}">
                  <a16:creationId xmlns:a16="http://schemas.microsoft.com/office/drawing/2014/main" id="{5D76ED6B-E4D4-4FF0-A2CB-C51E02CEBD7B}"/>
                </a:ext>
              </a:extLst>
            </p:cNvPr>
            <p:cNvCxnSpPr>
              <a:cxnSpLocks/>
            </p:cNvCxnSpPr>
            <p:nvPr/>
          </p:nvCxnSpPr>
          <p:spPr>
            <a:xfrm>
              <a:off x="382098" y="2423790"/>
              <a:ext cx="0" cy="970933"/>
            </a:xfrm>
            <a:prstGeom prst="line">
              <a:avLst/>
            </a:prstGeom>
            <a:ln w="19050" cap="sq">
              <a:headEnd type="diamond" w="lg" len="lg"/>
              <a:tailEnd type="diamond" w="lg" len="lg"/>
            </a:ln>
          </p:spPr>
          <p:style>
            <a:lnRef idx="1">
              <a:schemeClr val="accent1"/>
            </a:lnRef>
            <a:fillRef idx="0">
              <a:schemeClr val="accent1"/>
            </a:fillRef>
            <a:effectRef idx="0">
              <a:schemeClr val="accent1"/>
            </a:effectRef>
            <a:fontRef idx="minor">
              <a:schemeClr val="tx1"/>
            </a:fontRef>
          </p:style>
        </p:cxnSp>
      </p:grpSp>
      <p:pic>
        <p:nvPicPr>
          <p:cNvPr id="55" name="Picture 2" descr="Smart Africa Alliance - Wikipedia">
            <a:extLst>
              <a:ext uri="{FF2B5EF4-FFF2-40B4-BE49-F238E27FC236}">
                <a16:creationId xmlns:a16="http://schemas.microsoft.com/office/drawing/2014/main" id="{456BFF79-0389-402F-B141-84935A9EEC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2995" y="1813380"/>
            <a:ext cx="1613647" cy="76396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Horn of Africa Initiative — Strengthening the Trade, Resilience, and Human  Capital of the Horn of Africa">
            <a:extLst>
              <a:ext uri="{FF2B5EF4-FFF2-40B4-BE49-F238E27FC236}">
                <a16:creationId xmlns:a16="http://schemas.microsoft.com/office/drawing/2014/main" id="{0311ECB8-688A-40DC-8A85-910810DCC2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2995" y="2989760"/>
            <a:ext cx="2285717" cy="5506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Republic of Djibouti">
            <a:extLst>
              <a:ext uri="{FF2B5EF4-FFF2-40B4-BE49-F238E27FC236}">
                <a16:creationId xmlns:a16="http://schemas.microsoft.com/office/drawing/2014/main" id="{83B6E7E5-5799-474F-AABF-277D3B34D07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86" b="8532"/>
          <a:stretch/>
        </p:blipFill>
        <p:spPr bwMode="auto">
          <a:xfrm>
            <a:off x="2980395" y="3644234"/>
            <a:ext cx="804011" cy="36468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Federal Democratic Republic Of Ethiopia">
            <a:extLst>
              <a:ext uri="{FF2B5EF4-FFF2-40B4-BE49-F238E27FC236}">
                <a16:creationId xmlns:a16="http://schemas.microsoft.com/office/drawing/2014/main" id="{7962CCB7-5CF0-42C8-9052-2568CF70358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830" b="2830"/>
          <a:stretch/>
        </p:blipFill>
        <p:spPr bwMode="auto">
          <a:xfrm>
            <a:off x="3883455" y="3633433"/>
            <a:ext cx="751935" cy="37596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State of Eritrea">
            <a:extLst>
              <a:ext uri="{FF2B5EF4-FFF2-40B4-BE49-F238E27FC236}">
                <a16:creationId xmlns:a16="http://schemas.microsoft.com/office/drawing/2014/main" id="{94259B77-CD0A-4DFD-A73F-C4AA269B0BD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4973" b="3518"/>
          <a:stretch/>
        </p:blipFill>
        <p:spPr bwMode="auto">
          <a:xfrm>
            <a:off x="5585423" y="3644712"/>
            <a:ext cx="751936" cy="36468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0" descr="Somalia Republic">
            <a:extLst>
              <a:ext uri="{FF2B5EF4-FFF2-40B4-BE49-F238E27FC236}">
                <a16:creationId xmlns:a16="http://schemas.microsoft.com/office/drawing/2014/main" id="{DB34F89A-3316-471E-82C9-0392E289D6B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659" b="2829"/>
          <a:stretch/>
        </p:blipFill>
        <p:spPr bwMode="auto">
          <a:xfrm>
            <a:off x="6436408" y="3646376"/>
            <a:ext cx="751935" cy="36468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a:extLst>
              <a:ext uri="{FF2B5EF4-FFF2-40B4-BE49-F238E27FC236}">
                <a16:creationId xmlns:a16="http://schemas.microsoft.com/office/drawing/2014/main" id="{F0CF8CF5-4051-435E-BBE6-3E07FC14DFA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238" t="5884" r="3238" b="5886"/>
          <a:stretch/>
        </p:blipFill>
        <p:spPr bwMode="auto">
          <a:xfrm>
            <a:off x="4734439" y="3640737"/>
            <a:ext cx="751935" cy="37596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a:extLst>
              <a:ext uri="{FF2B5EF4-FFF2-40B4-BE49-F238E27FC236}">
                <a16:creationId xmlns:a16="http://schemas.microsoft.com/office/drawing/2014/main" id="{2C808C89-DB69-4040-8083-B90D783ACD5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88005" y="4608471"/>
            <a:ext cx="750364" cy="39769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a:extLst>
              <a:ext uri="{FF2B5EF4-FFF2-40B4-BE49-F238E27FC236}">
                <a16:creationId xmlns:a16="http://schemas.microsoft.com/office/drawing/2014/main" id="{DC3AD3E9-3D0A-4239-A6EB-9269B908459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4736011" y="4608472"/>
            <a:ext cx="750363" cy="39769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a:extLst>
              <a:ext uri="{FF2B5EF4-FFF2-40B4-BE49-F238E27FC236}">
                <a16:creationId xmlns:a16="http://schemas.microsoft.com/office/drawing/2014/main" id="{0EAD572B-26F4-4ADA-807C-3D6B7370987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5585423" y="4608471"/>
            <a:ext cx="750363" cy="39769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C8ADC75B-E135-4A27-A7E6-6941A1E2979F}"/>
              </a:ext>
            </a:extLst>
          </p:cNvPr>
          <p:cNvGrpSpPr/>
          <p:nvPr/>
        </p:nvGrpSpPr>
        <p:grpSpPr>
          <a:xfrm>
            <a:off x="3020692" y="4614099"/>
            <a:ext cx="750364" cy="397693"/>
            <a:chOff x="3529377" y="5545907"/>
            <a:chExt cx="1277907" cy="636652"/>
          </a:xfrm>
        </p:grpSpPr>
        <p:pic>
          <p:nvPicPr>
            <p:cNvPr id="66" name="Picture 10">
              <a:extLst>
                <a:ext uri="{FF2B5EF4-FFF2-40B4-BE49-F238E27FC236}">
                  <a16:creationId xmlns:a16="http://schemas.microsoft.com/office/drawing/2014/main" id="{C8877C86-F7C2-4A28-A375-7C1D33D1003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3852605" y="5545907"/>
              <a:ext cx="954679" cy="63665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a:extLst>
                <a:ext uri="{FF2B5EF4-FFF2-40B4-BE49-F238E27FC236}">
                  <a16:creationId xmlns:a16="http://schemas.microsoft.com/office/drawing/2014/main" id="{7FA2744B-274D-474D-A801-028C9D23EB03}"/>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79255"/>
            <a:stretch/>
          </p:blipFill>
          <p:spPr bwMode="auto">
            <a:xfrm>
              <a:off x="3529377" y="5545907"/>
              <a:ext cx="324491" cy="636652"/>
            </a:xfrm>
            <a:prstGeom prst="rect">
              <a:avLst/>
            </a:prstGeom>
            <a:noFill/>
            <a:extLst>
              <a:ext uri="{909E8E84-426E-40DD-AFC4-6F175D3DCCD1}">
                <a14:hiddenFill xmlns:a14="http://schemas.microsoft.com/office/drawing/2010/main">
                  <a:solidFill>
                    <a:srgbClr val="FFFFFF"/>
                  </a:solidFill>
                </a14:hiddenFill>
              </a:ext>
            </a:extLst>
          </p:spPr>
        </p:pic>
      </p:grpSp>
      <p:pic>
        <p:nvPicPr>
          <p:cNvPr id="70" name="Picture 10">
            <a:extLst>
              <a:ext uri="{FF2B5EF4-FFF2-40B4-BE49-F238E27FC236}">
                <a16:creationId xmlns:a16="http://schemas.microsoft.com/office/drawing/2014/main" id="{DA1AC048-D347-4078-AE2F-F8822B77F38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p:blipFill>
        <p:spPr bwMode="auto">
          <a:xfrm>
            <a:off x="3020692" y="5921231"/>
            <a:ext cx="750363" cy="36468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a:extLst>
              <a:ext uri="{FF2B5EF4-FFF2-40B4-BE49-F238E27FC236}">
                <a16:creationId xmlns:a16="http://schemas.microsoft.com/office/drawing/2014/main" id="{59BF465F-BD01-48F9-A560-023B80AB74D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942643" y="3160419"/>
            <a:ext cx="1123091" cy="632015"/>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6" descr="European Commission - Wikipedia">
            <a:extLst>
              <a:ext uri="{FF2B5EF4-FFF2-40B4-BE49-F238E27FC236}">
                <a16:creationId xmlns:a16="http://schemas.microsoft.com/office/drawing/2014/main" id="{B9B208BE-CC5F-41B1-BE76-3666D9B46EC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27462" y="3150094"/>
            <a:ext cx="915181" cy="634502"/>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a:extLst>
              <a:ext uri="{FF2B5EF4-FFF2-40B4-BE49-F238E27FC236}">
                <a16:creationId xmlns:a16="http://schemas.microsoft.com/office/drawing/2014/main" id="{B2E40FC8-D2EC-41D5-91B3-9F230055B3AD}"/>
              </a:ext>
            </a:extLst>
          </p:cNvPr>
          <p:cNvSpPr/>
          <p:nvPr/>
        </p:nvSpPr>
        <p:spPr>
          <a:xfrm>
            <a:off x="8276500" y="4356679"/>
            <a:ext cx="2714111" cy="104595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1600" b="0" dirty="0">
                <a:solidFill>
                  <a:schemeClr val="accent4">
                    <a:lumMod val="50000"/>
                  </a:schemeClr>
                </a:solidFill>
                <a:cs typeface="Arial"/>
              </a:rPr>
              <a:t>Part of the in-country “Digital Transformation Centers” by GIZ, and other GIZ country </a:t>
            </a:r>
            <a:r>
              <a:rPr lang="en-US" sz="1600" b="0" dirty="0" err="1">
                <a:solidFill>
                  <a:schemeClr val="accent4">
                    <a:lumMod val="50000"/>
                  </a:schemeClr>
                </a:solidFill>
                <a:cs typeface="Arial"/>
              </a:rPr>
              <a:t>programmes</a:t>
            </a:r>
            <a:endParaRPr lang="en-US" sz="1600" b="0" dirty="0">
              <a:solidFill>
                <a:schemeClr val="accent4">
                  <a:lumMod val="50000"/>
                </a:schemeClr>
              </a:solidFill>
              <a:cs typeface="Arial"/>
            </a:endParaRPr>
          </a:p>
        </p:txBody>
      </p:sp>
      <p:cxnSp>
        <p:nvCxnSpPr>
          <p:cNvPr id="80" name="Straight Connector 79">
            <a:extLst>
              <a:ext uri="{FF2B5EF4-FFF2-40B4-BE49-F238E27FC236}">
                <a16:creationId xmlns:a16="http://schemas.microsoft.com/office/drawing/2014/main" id="{BE1298DA-3C3B-4D8E-A9D5-D6515E8F4157}"/>
              </a:ext>
            </a:extLst>
          </p:cNvPr>
          <p:cNvCxnSpPr>
            <a:cxnSpLocks/>
          </p:cNvCxnSpPr>
          <p:nvPr/>
        </p:nvCxnSpPr>
        <p:spPr>
          <a:xfrm>
            <a:off x="8276500" y="4404172"/>
            <a:ext cx="0" cy="969264"/>
          </a:xfrm>
          <a:prstGeom prst="line">
            <a:avLst/>
          </a:prstGeom>
          <a:ln w="19050" cap="sq">
            <a:solidFill>
              <a:schemeClr val="accent4"/>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85FB164E-132E-41F0-A561-E52A025161FC}"/>
              </a:ext>
            </a:extLst>
          </p:cNvPr>
          <p:cNvGrpSpPr/>
          <p:nvPr/>
        </p:nvGrpSpPr>
        <p:grpSpPr>
          <a:xfrm>
            <a:off x="331133" y="1683532"/>
            <a:ext cx="2564447" cy="1005672"/>
            <a:chOff x="382098" y="2344565"/>
            <a:chExt cx="2951693" cy="1005672"/>
          </a:xfrm>
        </p:grpSpPr>
        <p:sp>
          <p:nvSpPr>
            <p:cNvPr id="87" name="Rectangle 86">
              <a:extLst>
                <a:ext uri="{FF2B5EF4-FFF2-40B4-BE49-F238E27FC236}">
                  <a16:creationId xmlns:a16="http://schemas.microsoft.com/office/drawing/2014/main" id="{2D79EBDD-2A96-4F5B-82BB-507B0CD8AFAE}"/>
                </a:ext>
              </a:extLst>
            </p:cNvPr>
            <p:cNvSpPr/>
            <p:nvPr/>
          </p:nvSpPr>
          <p:spPr>
            <a:xfrm>
              <a:off x="456059" y="2379306"/>
              <a:ext cx="2877732" cy="9709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1600" b="0" dirty="0">
                  <a:solidFill>
                    <a:schemeClr val="tx2"/>
                  </a:solidFill>
                  <a:cs typeface="Arial"/>
                </a:rPr>
                <a:t>Overall interest in consideration for member states (potential flagship)</a:t>
              </a:r>
            </a:p>
          </p:txBody>
        </p:sp>
        <p:cxnSp>
          <p:nvCxnSpPr>
            <p:cNvPr id="88" name="Straight Connector 87">
              <a:extLst>
                <a:ext uri="{FF2B5EF4-FFF2-40B4-BE49-F238E27FC236}">
                  <a16:creationId xmlns:a16="http://schemas.microsoft.com/office/drawing/2014/main" id="{FB998AC6-D8F7-4EC7-9B2D-6F99C7E9C9F0}"/>
                </a:ext>
              </a:extLst>
            </p:cNvPr>
            <p:cNvCxnSpPr>
              <a:cxnSpLocks/>
            </p:cNvCxnSpPr>
            <p:nvPr/>
          </p:nvCxnSpPr>
          <p:spPr>
            <a:xfrm>
              <a:off x="382098" y="2344565"/>
              <a:ext cx="0" cy="970933"/>
            </a:xfrm>
            <a:prstGeom prst="line">
              <a:avLst/>
            </a:prstGeom>
            <a:ln w="19050" cap="sq">
              <a:headEnd type="diamond" w="lg" len="lg"/>
              <a:tailEnd type="diamond" w="lg" len="lg"/>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BE295B09-54BB-40EB-B573-B933536B660B}"/>
              </a:ext>
            </a:extLst>
          </p:cNvPr>
          <p:cNvGrpSpPr/>
          <p:nvPr/>
        </p:nvGrpSpPr>
        <p:grpSpPr>
          <a:xfrm>
            <a:off x="331133" y="4282503"/>
            <a:ext cx="2553676" cy="970933"/>
            <a:chOff x="394495" y="2379306"/>
            <a:chExt cx="2939296" cy="970933"/>
          </a:xfrm>
        </p:grpSpPr>
        <p:sp>
          <p:nvSpPr>
            <p:cNvPr id="90" name="Rectangle 89">
              <a:extLst>
                <a:ext uri="{FF2B5EF4-FFF2-40B4-BE49-F238E27FC236}">
                  <a16:creationId xmlns:a16="http://schemas.microsoft.com/office/drawing/2014/main" id="{04671AED-D7C6-473A-8015-7C368FEA8D92}"/>
                </a:ext>
              </a:extLst>
            </p:cNvPr>
            <p:cNvSpPr/>
            <p:nvPr/>
          </p:nvSpPr>
          <p:spPr>
            <a:xfrm>
              <a:off x="456059" y="2379306"/>
              <a:ext cx="2877732" cy="9709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1600" b="0" dirty="0">
                  <a:solidFill>
                    <a:schemeClr val="tx2"/>
                  </a:solidFill>
                  <a:cs typeface="Arial"/>
                </a:rPr>
                <a:t>Commitment from German Dev. Coop to support GovStack model in these countries</a:t>
              </a:r>
            </a:p>
          </p:txBody>
        </p:sp>
        <p:cxnSp>
          <p:nvCxnSpPr>
            <p:cNvPr id="91" name="Straight Connector 90">
              <a:extLst>
                <a:ext uri="{FF2B5EF4-FFF2-40B4-BE49-F238E27FC236}">
                  <a16:creationId xmlns:a16="http://schemas.microsoft.com/office/drawing/2014/main" id="{798175BF-6460-44ED-9A41-3A9F97EFD162}"/>
                </a:ext>
              </a:extLst>
            </p:cNvPr>
            <p:cNvCxnSpPr>
              <a:cxnSpLocks/>
            </p:cNvCxnSpPr>
            <p:nvPr/>
          </p:nvCxnSpPr>
          <p:spPr>
            <a:xfrm>
              <a:off x="394495" y="2379306"/>
              <a:ext cx="0" cy="970933"/>
            </a:xfrm>
            <a:prstGeom prst="line">
              <a:avLst/>
            </a:prstGeom>
            <a:ln w="19050" cap="sq">
              <a:headEnd type="diamond" w="lg" len="lg"/>
              <a:tailEnd type="diamond" w="lg" len="lg"/>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B6282494-0FD5-4C03-AADD-F32018673048}"/>
              </a:ext>
            </a:extLst>
          </p:cNvPr>
          <p:cNvGrpSpPr/>
          <p:nvPr/>
        </p:nvGrpSpPr>
        <p:grpSpPr>
          <a:xfrm>
            <a:off x="331133" y="5542378"/>
            <a:ext cx="2669222" cy="1046664"/>
            <a:chOff x="342739" y="2289596"/>
            <a:chExt cx="2669222" cy="1046664"/>
          </a:xfrm>
        </p:grpSpPr>
        <p:sp>
          <p:nvSpPr>
            <p:cNvPr id="93" name="Rectangle 92">
              <a:extLst>
                <a:ext uri="{FF2B5EF4-FFF2-40B4-BE49-F238E27FC236}">
                  <a16:creationId xmlns:a16="http://schemas.microsoft.com/office/drawing/2014/main" id="{B78FBFF6-652E-4879-B8D0-3E86C90E480A}"/>
                </a:ext>
              </a:extLst>
            </p:cNvPr>
            <p:cNvSpPr/>
            <p:nvPr/>
          </p:nvSpPr>
          <p:spPr>
            <a:xfrm>
              <a:off x="402325" y="2365329"/>
              <a:ext cx="2609636" cy="9709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1600" b="0" dirty="0">
                  <a:solidFill>
                    <a:schemeClr val="tx2"/>
                  </a:solidFill>
                  <a:cs typeface="Arial"/>
                </a:rPr>
                <a:t>Informing DIAL support approach to digital strategy and related efforts in partner country (s)</a:t>
              </a:r>
            </a:p>
          </p:txBody>
        </p:sp>
        <p:cxnSp>
          <p:nvCxnSpPr>
            <p:cNvPr id="94" name="Straight Connector 93">
              <a:extLst>
                <a:ext uri="{FF2B5EF4-FFF2-40B4-BE49-F238E27FC236}">
                  <a16:creationId xmlns:a16="http://schemas.microsoft.com/office/drawing/2014/main" id="{D0C6F135-2974-4F7B-91FE-EAEC1B7B20DD}"/>
                </a:ext>
              </a:extLst>
            </p:cNvPr>
            <p:cNvCxnSpPr>
              <a:cxnSpLocks/>
            </p:cNvCxnSpPr>
            <p:nvPr/>
          </p:nvCxnSpPr>
          <p:spPr>
            <a:xfrm>
              <a:off x="342739" y="2289596"/>
              <a:ext cx="0" cy="970933"/>
            </a:xfrm>
            <a:prstGeom prst="line">
              <a:avLst/>
            </a:prstGeom>
            <a:ln w="19050" cap="sq">
              <a:headEnd type="diamond" w="lg" len="lg"/>
              <a:tailEnd type="diamond" w="lg" len="lg"/>
            </a:ln>
          </p:spPr>
          <p:style>
            <a:lnRef idx="1">
              <a:schemeClr val="accent1"/>
            </a:lnRef>
            <a:fillRef idx="0">
              <a:schemeClr val="accent1"/>
            </a:fillRef>
            <a:effectRef idx="0">
              <a:schemeClr val="accent1"/>
            </a:effectRef>
            <a:fontRef idx="minor">
              <a:schemeClr val="tx1"/>
            </a:fontRef>
          </p:style>
        </p:cxnSp>
      </p:grpSp>
      <p:sp>
        <p:nvSpPr>
          <p:cNvPr id="100" name="Rectangle 99">
            <a:extLst>
              <a:ext uri="{FF2B5EF4-FFF2-40B4-BE49-F238E27FC236}">
                <a16:creationId xmlns:a16="http://schemas.microsoft.com/office/drawing/2014/main" id="{53933528-0EB3-4850-B2D3-59786911A391}"/>
              </a:ext>
            </a:extLst>
          </p:cNvPr>
          <p:cNvSpPr/>
          <p:nvPr/>
        </p:nvSpPr>
        <p:spPr>
          <a:xfrm>
            <a:off x="8243594" y="3104505"/>
            <a:ext cx="1816775" cy="75128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r>
              <a:rPr lang="en-US" sz="1600" b="0" dirty="0">
                <a:solidFill>
                  <a:schemeClr val="accent4">
                    <a:lumMod val="50000"/>
                  </a:schemeClr>
                </a:solidFill>
                <a:cs typeface="Arial"/>
              </a:rPr>
              <a:t>Largely driven and supported by</a:t>
            </a:r>
          </a:p>
        </p:txBody>
      </p:sp>
      <p:cxnSp>
        <p:nvCxnSpPr>
          <p:cNvPr id="101" name="Straight Connector 100">
            <a:extLst>
              <a:ext uri="{FF2B5EF4-FFF2-40B4-BE49-F238E27FC236}">
                <a16:creationId xmlns:a16="http://schemas.microsoft.com/office/drawing/2014/main" id="{3D7B5EE4-0C1E-4143-AE59-2C77B0E07CE8}"/>
              </a:ext>
            </a:extLst>
          </p:cNvPr>
          <p:cNvCxnSpPr>
            <a:cxnSpLocks/>
          </p:cNvCxnSpPr>
          <p:nvPr/>
        </p:nvCxnSpPr>
        <p:spPr>
          <a:xfrm>
            <a:off x="8276500" y="2987693"/>
            <a:ext cx="0" cy="969264"/>
          </a:xfrm>
          <a:prstGeom prst="line">
            <a:avLst/>
          </a:prstGeom>
          <a:ln w="19050" cap="sq">
            <a:solidFill>
              <a:schemeClr val="accent4"/>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pic>
        <p:nvPicPr>
          <p:cNvPr id="102" name="Picture 18" descr="Digital Transformation Center (@DigiCenterRW) | Twitter">
            <a:extLst>
              <a:ext uri="{FF2B5EF4-FFF2-40B4-BE49-F238E27FC236}">
                <a16:creationId xmlns:a16="http://schemas.microsoft.com/office/drawing/2014/main" id="{6F04CD83-CD72-4A51-ADC9-DA7C48CF408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019375" y="4461103"/>
            <a:ext cx="837103" cy="837103"/>
          </a:xfrm>
          <a:prstGeom prst="rect">
            <a:avLst/>
          </a:prstGeom>
          <a:noFill/>
          <a:extLst>
            <a:ext uri="{909E8E84-426E-40DD-AFC4-6F175D3DCCD1}">
              <a14:hiddenFill xmlns:a14="http://schemas.microsoft.com/office/drawing/2010/main">
                <a:solidFill>
                  <a:srgbClr val="FFFFFF"/>
                </a:solidFill>
              </a14:hiddenFill>
            </a:ext>
          </a:extLst>
        </p:spPr>
      </p:pic>
      <p:sp>
        <p:nvSpPr>
          <p:cNvPr id="77" name="Slide Number Placeholder 76">
            <a:extLst>
              <a:ext uri="{FF2B5EF4-FFF2-40B4-BE49-F238E27FC236}">
                <a16:creationId xmlns:a16="http://schemas.microsoft.com/office/drawing/2014/main" id="{2FC3E465-469A-478F-B7FF-838A530BEA77}"/>
              </a:ext>
            </a:extLst>
          </p:cNvPr>
          <p:cNvSpPr>
            <a:spLocks noGrp="1"/>
          </p:cNvSpPr>
          <p:nvPr>
            <p:ph type="sldNum" sz="quarter" idx="16"/>
          </p:nvPr>
        </p:nvSpPr>
        <p:spPr>
          <a:xfrm>
            <a:off x="11352927" y="6513311"/>
            <a:ext cx="691528" cy="225208"/>
          </a:xfrm>
        </p:spPr>
        <p:txBody>
          <a:bodyPr/>
          <a:lstStyle/>
          <a:p>
            <a:pPr>
              <a:defRPr/>
            </a:pPr>
            <a:fld id="{78C83F54-A958-4B0A-A5E0-2AEF898BF723}" type="slidenum">
              <a:rPr lang="en-GB" altLang="en-US" smtClean="0"/>
              <a:pPr>
                <a:defRPr/>
              </a:pPr>
              <a:t>23</a:t>
            </a:fld>
            <a:endParaRPr lang="en-GB" altLang="en-US" dirty="0"/>
          </a:p>
        </p:txBody>
      </p:sp>
      <p:pic>
        <p:nvPicPr>
          <p:cNvPr id="5122" name="Picture 2">
            <a:extLst>
              <a:ext uri="{FF2B5EF4-FFF2-40B4-BE49-F238E27FC236}">
                <a16:creationId xmlns:a16="http://schemas.microsoft.com/office/drawing/2014/main" id="{9FCAD0DF-670B-4F83-9F0E-E58446836D4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287392" y="3651527"/>
            <a:ext cx="751931" cy="37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5118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C83F9294-F74C-4514-BC83-34B4923438FE}"/>
              </a:ext>
            </a:extLst>
          </p:cNvPr>
          <p:cNvSpPr txBox="1"/>
          <p:nvPr/>
        </p:nvSpPr>
        <p:spPr>
          <a:xfrm>
            <a:off x="7534866" y="5561666"/>
            <a:ext cx="3023099" cy="1154162"/>
          </a:xfrm>
          <a:prstGeom prst="rect">
            <a:avLst/>
          </a:prstGeom>
          <a:noFill/>
        </p:spPr>
        <p:txBody>
          <a:bodyPr wrap="square" lIns="0" tIns="0" rIns="0" bIns="0"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white"/>
                </a:solidFill>
                <a:effectLst/>
                <a:uLnTx/>
                <a:uFillTx/>
                <a:latin typeface="Segoe UI"/>
                <a:ea typeface="+mn-ea"/>
                <a:cs typeface="+mn-cs"/>
              </a:rPr>
              <a:t>Capacity Building II</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IN" sz="900" b="0" i="0" u="none" strike="noStrike" kern="1200" cap="none" spc="0" normalizeH="0" baseline="0" noProof="0" dirty="0">
                <a:ln>
                  <a:noFill/>
                </a:ln>
                <a:solidFill>
                  <a:prstClr val="white"/>
                </a:solidFill>
                <a:effectLst/>
                <a:uLnTx/>
                <a:uFillTx/>
                <a:latin typeface="Segoe UI"/>
                <a:ea typeface="+mn-ea"/>
                <a:cs typeface="+mn-cs"/>
              </a:rPr>
              <a:t>Interoperability and Government Tech Stack (exchange of data, trust and security, digital identity, Payments, etc.)</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IN" sz="900" b="0" i="0" u="none" strike="noStrike" kern="1200" cap="none" spc="0" normalizeH="0" baseline="0" noProof="0" dirty="0">
                <a:ln>
                  <a:noFill/>
                </a:ln>
                <a:solidFill>
                  <a:prstClr val="white"/>
                </a:solidFill>
                <a:effectLst/>
                <a:uLnTx/>
                <a:uFillTx/>
                <a:latin typeface="Segoe UI"/>
                <a:ea typeface="+mn-ea"/>
                <a:cs typeface="+mn-cs"/>
              </a:rPr>
              <a:t>Digital Government Enterprise Architecture</a:t>
            </a:r>
          </a:p>
          <a:p>
            <a:pPr marL="171450" marR="0" lvl="0" indent="-171450" algn="l" defTabSz="1218987" rtl="0" eaLnBrk="1" fontAlgn="auto" latinLnBrk="0" hangingPunct="1">
              <a:lnSpc>
                <a:spcPct val="100000"/>
              </a:lnSpc>
              <a:spcBef>
                <a:spcPts val="0"/>
              </a:spcBef>
              <a:spcAft>
                <a:spcPts val="0"/>
              </a:spcAft>
              <a:buClrTx/>
              <a:buSzTx/>
              <a:buFontTx/>
              <a:buChar char="-"/>
              <a:tabLst/>
              <a:defRPr/>
            </a:pPr>
            <a:r>
              <a:rPr kumimoji="0" lang="en-IN" sz="900" b="0" i="0" u="none" strike="noStrike" kern="1200" cap="none" spc="0" normalizeH="0" baseline="0" noProof="0" dirty="0">
                <a:ln>
                  <a:noFill/>
                </a:ln>
                <a:solidFill>
                  <a:prstClr val="white"/>
                </a:solidFill>
                <a:effectLst/>
                <a:uLnTx/>
                <a:uFillTx/>
                <a:latin typeface="Segoe UI"/>
                <a:ea typeface="+mn-ea"/>
                <a:cs typeface="+mn-cs"/>
              </a:rPr>
              <a:t>Cybersecurity</a:t>
            </a:r>
          </a:p>
          <a:p>
            <a:pPr marL="171450" marR="0" lvl="0" indent="-171450" algn="l" defTabSz="1218987" rtl="0" eaLnBrk="1" fontAlgn="auto" latinLnBrk="0" hangingPunct="1">
              <a:lnSpc>
                <a:spcPct val="100000"/>
              </a:lnSpc>
              <a:spcBef>
                <a:spcPts val="0"/>
              </a:spcBef>
              <a:spcAft>
                <a:spcPts val="0"/>
              </a:spcAft>
              <a:buClrTx/>
              <a:buSzTx/>
              <a:buFontTx/>
              <a:buChar char="-"/>
              <a:tabLst/>
              <a:defRPr/>
            </a:pPr>
            <a:endParaRPr kumimoji="0" lang="en-IN" sz="1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2" name="Titel 1">
            <a:extLst>
              <a:ext uri="{FF2B5EF4-FFF2-40B4-BE49-F238E27FC236}">
                <a16:creationId xmlns:a16="http://schemas.microsoft.com/office/drawing/2014/main" id="{3CDBAB3D-7A25-40C7-9799-1EEBEFD5B9A7}"/>
              </a:ext>
            </a:extLst>
          </p:cNvPr>
          <p:cNvSpPr>
            <a:spLocks noGrp="1"/>
          </p:cNvSpPr>
          <p:nvPr>
            <p:ph type="title"/>
          </p:nvPr>
        </p:nvSpPr>
        <p:spPr/>
        <p:txBody>
          <a:bodyPr/>
          <a:lstStyle/>
          <a:p>
            <a:r>
              <a:rPr lang="de-DE" dirty="0"/>
              <a:t>... as part of an overall broad, comprehensive digital goverment effort </a:t>
            </a:r>
            <a:r>
              <a:rPr lang="de-DE" b="0" dirty="0"/>
              <a:t>(to inform technical approach)</a:t>
            </a:r>
          </a:p>
        </p:txBody>
      </p:sp>
      <p:sp>
        <p:nvSpPr>
          <p:cNvPr id="51" name="Slide Number Placeholder 2">
            <a:extLst>
              <a:ext uri="{FF2B5EF4-FFF2-40B4-BE49-F238E27FC236}">
                <a16:creationId xmlns:a16="http://schemas.microsoft.com/office/drawing/2014/main" id="{557F7E63-49C8-4BEF-A5A2-FE0EE090D6AD}"/>
              </a:ext>
            </a:extLst>
          </p:cNvPr>
          <p:cNvSpPr>
            <a:spLocks noGrp="1"/>
          </p:cNvSpPr>
          <p:nvPr>
            <p:ph type="sldNum" sz="quarter" idx="10"/>
          </p:nvPr>
        </p:nvSpPr>
        <p:spPr>
          <a:xfrm>
            <a:off x="11363900" y="6569028"/>
            <a:ext cx="691528" cy="225208"/>
          </a:xfrm>
        </p:spPr>
        <p:txBody>
          <a:bodyPr/>
          <a:lstStyle/>
          <a:p>
            <a:fld id="{A56E1A0E-0F44-4930-B1C6-7F94F272BD83}" type="slidenum">
              <a:rPr lang="en-US" noProof="0" smtClean="0"/>
              <a:pPr/>
              <a:t>24</a:t>
            </a:fld>
            <a:endParaRPr lang="en-US" noProof="0" dirty="0"/>
          </a:p>
        </p:txBody>
      </p:sp>
      <p:graphicFrame>
        <p:nvGraphicFramePr>
          <p:cNvPr id="53" name="Table 5">
            <a:extLst>
              <a:ext uri="{FF2B5EF4-FFF2-40B4-BE49-F238E27FC236}">
                <a16:creationId xmlns:a16="http://schemas.microsoft.com/office/drawing/2014/main" id="{F977BD8B-5F23-4F4A-B20D-096ACCB6F7D6}"/>
              </a:ext>
            </a:extLst>
          </p:cNvPr>
          <p:cNvGraphicFramePr>
            <a:graphicFrameLocks noGrp="1"/>
          </p:cNvGraphicFramePr>
          <p:nvPr>
            <p:extLst>
              <p:ext uri="{D42A27DB-BD31-4B8C-83A1-F6EECF244321}">
                <p14:modId xmlns:p14="http://schemas.microsoft.com/office/powerpoint/2010/main" val="2914779572"/>
              </p:ext>
            </p:extLst>
          </p:nvPr>
        </p:nvGraphicFramePr>
        <p:xfrm>
          <a:off x="329953" y="1438183"/>
          <a:ext cx="11532093" cy="5133381"/>
        </p:xfrm>
        <a:graphic>
          <a:graphicData uri="http://schemas.openxmlformats.org/drawingml/2006/table">
            <a:tbl>
              <a:tblPr firstRow="1" bandRow="1"/>
              <a:tblGrid>
                <a:gridCol w="2306419">
                  <a:extLst>
                    <a:ext uri="{9D8B030D-6E8A-4147-A177-3AD203B41FA5}">
                      <a16:colId xmlns:a16="http://schemas.microsoft.com/office/drawing/2014/main" val="3097918891"/>
                    </a:ext>
                  </a:extLst>
                </a:gridCol>
                <a:gridCol w="2306419">
                  <a:extLst>
                    <a:ext uri="{9D8B030D-6E8A-4147-A177-3AD203B41FA5}">
                      <a16:colId xmlns:a16="http://schemas.microsoft.com/office/drawing/2014/main" val="2965240610"/>
                    </a:ext>
                  </a:extLst>
                </a:gridCol>
                <a:gridCol w="2342371">
                  <a:extLst>
                    <a:ext uri="{9D8B030D-6E8A-4147-A177-3AD203B41FA5}">
                      <a16:colId xmlns:a16="http://schemas.microsoft.com/office/drawing/2014/main" val="1016777123"/>
                    </a:ext>
                  </a:extLst>
                </a:gridCol>
                <a:gridCol w="2077823">
                  <a:extLst>
                    <a:ext uri="{9D8B030D-6E8A-4147-A177-3AD203B41FA5}">
                      <a16:colId xmlns:a16="http://schemas.microsoft.com/office/drawing/2014/main" val="3699082544"/>
                    </a:ext>
                  </a:extLst>
                </a:gridCol>
                <a:gridCol w="2499061">
                  <a:extLst>
                    <a:ext uri="{9D8B030D-6E8A-4147-A177-3AD203B41FA5}">
                      <a16:colId xmlns:a16="http://schemas.microsoft.com/office/drawing/2014/main" val="14298856"/>
                    </a:ext>
                  </a:extLst>
                </a:gridCol>
              </a:tblGrid>
              <a:tr h="310078">
                <a:tc gridSpan="5">
                  <a:txBody>
                    <a:bodyPr/>
                    <a:lstStyle>
                      <a:lvl1pPr marL="0" indent="0" algn="l" defTabSz="914400" rtl="0" eaLnBrk="1" latinLnBrk="0" hangingPunct="1">
                        <a:lnSpc>
                          <a:spcPct val="109000"/>
                        </a:lnSpc>
                        <a:spcBef>
                          <a:spcPts val="0"/>
                        </a:spcBef>
                        <a:buFontTx/>
                        <a:buNone/>
                        <a:defRPr sz="1500" b="1" kern="1200">
                          <a:solidFill>
                            <a:schemeClr val="lt1"/>
                          </a:solidFill>
                          <a:latin typeface="Arial"/>
                        </a:defRPr>
                      </a:lvl1pPr>
                      <a:lvl2pPr marL="360000" indent="-360000" algn="l" defTabSz="914400" rtl="0" eaLnBrk="1" latinLnBrk="0" hangingPunct="1">
                        <a:lnSpc>
                          <a:spcPct val="109000"/>
                        </a:lnSpc>
                        <a:spcBef>
                          <a:spcPts val="0"/>
                        </a:spcBef>
                        <a:buFont typeface="Arial" panose="020B0604020202020204" pitchFamily="34" charset="0"/>
                        <a:buChar char="•"/>
                        <a:defRPr sz="1500" b="1" kern="1200">
                          <a:solidFill>
                            <a:schemeClr val="lt1"/>
                          </a:solidFill>
                          <a:latin typeface="Arial"/>
                        </a:defRPr>
                      </a:lvl2pPr>
                      <a:lvl3pPr marL="720000" indent="-360000" algn="l" defTabSz="914400" rtl="0" eaLnBrk="1" latinLnBrk="0" hangingPunct="1">
                        <a:lnSpc>
                          <a:spcPct val="109000"/>
                        </a:lnSpc>
                        <a:spcBef>
                          <a:spcPts val="0"/>
                        </a:spcBef>
                        <a:buFont typeface="Arial" panose="020B0604020202020204" pitchFamily="34" charset="0"/>
                        <a:buChar char="•"/>
                        <a:defRPr sz="1500" b="1" kern="1200">
                          <a:solidFill>
                            <a:schemeClr val="lt1"/>
                          </a:solidFill>
                          <a:latin typeface="Arial"/>
                        </a:defRPr>
                      </a:lvl3pPr>
                      <a:lvl4pPr marL="0" indent="0" algn="l" defTabSz="914400" rtl="0" eaLnBrk="1" latinLnBrk="0" hangingPunct="1">
                        <a:lnSpc>
                          <a:spcPct val="109000"/>
                        </a:lnSpc>
                        <a:spcBef>
                          <a:spcPts val="0"/>
                        </a:spcBef>
                        <a:buFontTx/>
                        <a:buNone/>
                        <a:defRPr sz="1500" b="1" kern="1200">
                          <a:solidFill>
                            <a:schemeClr val="lt1"/>
                          </a:solidFill>
                          <a:latin typeface="Arial"/>
                        </a:defRPr>
                      </a:lvl4pPr>
                      <a:lvl5pPr marL="0" indent="0" algn="l" defTabSz="914400" rtl="0" eaLnBrk="1" latinLnBrk="0" hangingPunct="1">
                        <a:lnSpc>
                          <a:spcPct val="109000"/>
                        </a:lnSpc>
                        <a:spcBef>
                          <a:spcPts val="0"/>
                        </a:spcBef>
                        <a:buFontTx/>
                        <a:buNone/>
                        <a:defRPr sz="1500" b="1" kern="1200" baseline="0">
                          <a:solidFill>
                            <a:schemeClr val="lt1"/>
                          </a:solidFill>
                          <a:latin typeface="Arial"/>
                        </a:defRPr>
                      </a:lvl5pPr>
                      <a:lvl6pPr marL="360000" indent="-360000" algn="l" defTabSz="914400" rtl="0" eaLnBrk="1" latinLnBrk="0" hangingPunct="1">
                        <a:lnSpc>
                          <a:spcPct val="109000"/>
                        </a:lnSpc>
                        <a:spcBef>
                          <a:spcPts val="0"/>
                        </a:spcBef>
                        <a:buFont typeface="Arial" panose="020B0604020202020204" pitchFamily="34" charset="0"/>
                        <a:buChar char="•"/>
                        <a:defRPr sz="1500" b="1" kern="1200">
                          <a:solidFill>
                            <a:schemeClr val="lt1"/>
                          </a:solidFill>
                          <a:latin typeface="Arial"/>
                        </a:defRPr>
                      </a:lvl6pPr>
                      <a:lvl7pPr marL="720000" indent="-360000" algn="l" defTabSz="914400" rtl="0" eaLnBrk="1" latinLnBrk="0" hangingPunct="1">
                        <a:lnSpc>
                          <a:spcPct val="109000"/>
                        </a:lnSpc>
                        <a:spcBef>
                          <a:spcPts val="0"/>
                        </a:spcBef>
                        <a:buFont typeface="Arial" panose="020B0604020202020204" pitchFamily="34" charset="0"/>
                        <a:buChar char="•"/>
                        <a:defRPr sz="1500" b="1" kern="1200">
                          <a:solidFill>
                            <a:schemeClr val="lt1"/>
                          </a:solidFill>
                          <a:latin typeface="Arial"/>
                        </a:defRPr>
                      </a:lvl7pPr>
                      <a:lvl8pPr marL="0" indent="0" algn="l" defTabSz="914400" rtl="0" eaLnBrk="1" latinLnBrk="0" hangingPunct="1">
                        <a:lnSpc>
                          <a:spcPct val="109000"/>
                        </a:lnSpc>
                        <a:spcBef>
                          <a:spcPts val="0"/>
                        </a:spcBef>
                        <a:buFontTx/>
                        <a:buNone/>
                        <a:defRPr sz="1500" b="1" kern="1200">
                          <a:solidFill>
                            <a:schemeClr val="lt1"/>
                          </a:solidFill>
                          <a:latin typeface="Arial"/>
                        </a:defRPr>
                      </a:lvl8pPr>
                      <a:lvl9pPr marL="0" indent="0" algn="l" defTabSz="914400" rtl="0" eaLnBrk="1" latinLnBrk="0" hangingPunct="1">
                        <a:lnSpc>
                          <a:spcPct val="109000"/>
                        </a:lnSpc>
                        <a:spcBef>
                          <a:spcPts val="0"/>
                        </a:spcBef>
                        <a:buFontTx/>
                        <a:buNone/>
                        <a:defRPr sz="1500" b="1" kern="1200">
                          <a:solidFill>
                            <a:schemeClr val="lt1"/>
                          </a:solidFill>
                          <a:latin typeface="Arial"/>
                        </a:defRPr>
                      </a:lvl9pPr>
                    </a:lstStyle>
                    <a:p>
                      <a:pPr algn="ctr"/>
                      <a:r>
                        <a:rPr lang="fr-CH" sz="1400" dirty="0">
                          <a:solidFill>
                            <a:schemeClr val="bg1"/>
                          </a:solidFill>
                          <a:latin typeface="+mn-lt"/>
                        </a:rPr>
                        <a:t>Digital </a:t>
                      </a:r>
                      <a:r>
                        <a:rPr lang="fr-CH" sz="1400" dirty="0" err="1">
                          <a:solidFill>
                            <a:schemeClr val="bg1"/>
                          </a:solidFill>
                          <a:latin typeface="+mn-lt"/>
                        </a:rPr>
                        <a:t>Governance</a:t>
                      </a:r>
                      <a:endParaRPr lang="en-US" sz="1400" dirty="0">
                        <a:solidFill>
                          <a:schemeClr val="bg1"/>
                        </a:solidFill>
                        <a:latin typeface="+mn-lt"/>
                      </a:endParaRPr>
                    </a:p>
                  </a:txBody>
                  <a:tcPr>
                    <a:lnL w="12700" cmpd="sng">
                      <a:solidFill>
                        <a:srgbClr val="FFFFFF"/>
                      </a:solidFill>
                    </a:lnL>
                    <a:lnR w="12700" cmpd="sng">
                      <a:solidFill>
                        <a:srgbClr val="FFFFFF"/>
                      </a:solidFill>
                    </a:lnR>
                    <a:lnT w="12700" cmpd="sng">
                      <a:solidFill>
                        <a:srgbClr val="FFFFFF"/>
                      </a:solidFill>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algn="ctr"/>
                      <a:endParaRPr lang="en-US" sz="1100" b="0"/>
                    </a:p>
                  </a:txBody>
                  <a:tcPr/>
                </a:tc>
                <a:tc hMerge="1">
                  <a:txBody>
                    <a:bodyPr/>
                    <a:lstStyle/>
                    <a:p>
                      <a:pPr algn="ctr"/>
                      <a:endParaRPr lang="en-US" sz="1400"/>
                    </a:p>
                  </a:txBody>
                  <a:tcPr/>
                </a:tc>
                <a:tc hMerge="1">
                  <a:txBody>
                    <a:bodyPr/>
                    <a:lstStyle/>
                    <a:p>
                      <a:pPr algn="ctr"/>
                      <a:endParaRPr lang="en-US" sz="1400"/>
                    </a:p>
                  </a:txBody>
                  <a:tcPr/>
                </a:tc>
                <a:tc hMerge="1">
                  <a:txBody>
                    <a:bodyPr/>
                    <a:lstStyle/>
                    <a:p>
                      <a:pPr algn="ctr"/>
                      <a:endParaRPr lang="en-US" sz="1400"/>
                    </a:p>
                  </a:txBody>
                  <a:tcPr/>
                </a:tc>
                <a:extLst>
                  <a:ext uri="{0D108BD9-81ED-4DB2-BD59-A6C34878D82A}">
                    <a16:rowId xmlns:a16="http://schemas.microsoft.com/office/drawing/2014/main" val="3269964928"/>
                  </a:ext>
                </a:extLst>
              </a:tr>
              <a:tr h="545464">
                <a:tc>
                  <a:txBody>
                    <a:bodyPr/>
                    <a:lstStyle>
                      <a:lvl1pPr marL="0" indent="0" algn="l" defTabSz="914400" rtl="0" eaLnBrk="1" latinLnBrk="0" hangingPunct="1">
                        <a:lnSpc>
                          <a:spcPct val="109000"/>
                        </a:lnSpc>
                        <a:spcBef>
                          <a:spcPts val="0"/>
                        </a:spcBef>
                        <a:buFontTx/>
                        <a:buNone/>
                        <a:defRPr sz="1500" kern="1200">
                          <a:solidFill>
                            <a:schemeClr val="dk1"/>
                          </a:solidFill>
                          <a:latin typeface="Arial"/>
                        </a:defRPr>
                      </a:lvl1pPr>
                      <a:lvl2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2pPr>
                      <a:lvl3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3pPr>
                      <a:lvl4pPr marL="0" indent="0" algn="l" defTabSz="914400" rtl="0" eaLnBrk="1" latinLnBrk="0" hangingPunct="1">
                        <a:lnSpc>
                          <a:spcPct val="109000"/>
                        </a:lnSpc>
                        <a:spcBef>
                          <a:spcPts val="0"/>
                        </a:spcBef>
                        <a:buFontTx/>
                        <a:buNone/>
                        <a:defRPr sz="1500" b="1" kern="1200">
                          <a:solidFill>
                            <a:schemeClr val="dk1"/>
                          </a:solidFill>
                          <a:latin typeface="Arial"/>
                        </a:defRPr>
                      </a:lvl4pPr>
                      <a:lvl5pPr marL="0" indent="0" algn="l" defTabSz="914400" rtl="0" eaLnBrk="1" latinLnBrk="0" hangingPunct="1">
                        <a:lnSpc>
                          <a:spcPct val="109000"/>
                        </a:lnSpc>
                        <a:spcBef>
                          <a:spcPts val="0"/>
                        </a:spcBef>
                        <a:buFontTx/>
                        <a:buNone/>
                        <a:defRPr sz="1500" kern="1200" baseline="0">
                          <a:solidFill>
                            <a:schemeClr val="dk1"/>
                          </a:solidFill>
                          <a:latin typeface="Arial"/>
                        </a:defRPr>
                      </a:lvl5pPr>
                      <a:lvl6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6pPr>
                      <a:lvl7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7pPr>
                      <a:lvl8pPr marL="0" indent="0" algn="l" defTabSz="914400" rtl="0" eaLnBrk="1" latinLnBrk="0" hangingPunct="1">
                        <a:lnSpc>
                          <a:spcPct val="109000"/>
                        </a:lnSpc>
                        <a:spcBef>
                          <a:spcPts val="0"/>
                        </a:spcBef>
                        <a:buFontTx/>
                        <a:buNone/>
                        <a:defRPr sz="1500" kern="1200">
                          <a:solidFill>
                            <a:schemeClr val="dk1"/>
                          </a:solidFill>
                          <a:latin typeface="Arial"/>
                        </a:defRPr>
                      </a:lvl8pPr>
                      <a:lvl9pPr marL="0" indent="0" algn="l" defTabSz="914400" rtl="0" eaLnBrk="1" latinLnBrk="0" hangingPunct="1">
                        <a:lnSpc>
                          <a:spcPct val="109000"/>
                        </a:lnSpc>
                        <a:spcBef>
                          <a:spcPts val="0"/>
                        </a:spcBef>
                        <a:buFontTx/>
                        <a:buNone/>
                        <a:defRPr sz="1500" b="1" kern="1200">
                          <a:solidFill>
                            <a:schemeClr val="dk1"/>
                          </a:solidFill>
                          <a:latin typeface="Arial"/>
                        </a:defRPr>
                      </a:lvl9pPr>
                    </a:lstStyle>
                    <a:p>
                      <a:pPr marL="0" marR="0" lvl="0" indent="0" algn="ctr" defTabSz="914400" rtl="0" eaLnBrk="1" fontAlgn="auto" latinLnBrk="0" hangingPunct="1">
                        <a:lnSpc>
                          <a:spcPct val="109000"/>
                        </a:lnSpc>
                        <a:spcBef>
                          <a:spcPts val="0"/>
                        </a:spcBef>
                        <a:spcAft>
                          <a:spcPts val="0"/>
                        </a:spcAft>
                        <a:buClrTx/>
                        <a:buSzTx/>
                        <a:buFontTx/>
                        <a:buNone/>
                        <a:tabLst/>
                        <a:defRPr/>
                      </a:pPr>
                      <a:r>
                        <a:rPr lang="fr-CH" sz="1400" b="1" i="0" u="none" strike="noStrike" kern="1200" cap="none" dirty="0" err="1">
                          <a:solidFill>
                            <a:srgbClr val="0070C0"/>
                          </a:solidFill>
                          <a:latin typeface="Arial"/>
                          <a:ea typeface="+mn-ea"/>
                          <a:cs typeface="+mn-cs"/>
                          <a:sym typeface="Arial"/>
                        </a:rPr>
                        <a:t>Policies</a:t>
                      </a:r>
                      <a:r>
                        <a:rPr lang="fr-CH" sz="1400" b="1" i="0" u="none" strike="noStrike" kern="1200" cap="none" dirty="0">
                          <a:solidFill>
                            <a:srgbClr val="0070C0"/>
                          </a:solidFill>
                          <a:latin typeface="Arial"/>
                          <a:ea typeface="+mn-ea"/>
                          <a:cs typeface="+mn-cs"/>
                          <a:sym typeface="Arial"/>
                        </a:rPr>
                        <a:t> / </a:t>
                      </a:r>
                      <a:r>
                        <a:rPr lang="fr-CH" sz="1400" b="1" i="0" u="none" strike="noStrike" kern="1200" cap="none" dirty="0" err="1">
                          <a:solidFill>
                            <a:srgbClr val="0070C0"/>
                          </a:solidFill>
                          <a:latin typeface="Arial"/>
                          <a:ea typeface="+mn-ea"/>
                          <a:cs typeface="+mn-cs"/>
                          <a:sym typeface="Arial"/>
                        </a:rPr>
                        <a:t>Regulations</a:t>
                      </a:r>
                      <a:r>
                        <a:rPr lang="fr-CH" sz="1400" b="1" i="0" u="none" strike="noStrike" kern="1200" cap="none" dirty="0">
                          <a:solidFill>
                            <a:srgbClr val="0070C0"/>
                          </a:solidFill>
                          <a:latin typeface="Arial"/>
                          <a:ea typeface="+mn-ea"/>
                          <a:cs typeface="+mn-cs"/>
                          <a:sym typeface="Arial"/>
                        </a:rPr>
                        <a:t> </a:t>
                      </a:r>
                    </a:p>
                  </a:txBody>
                  <a:tcPr anchor="ctr">
                    <a:lnL w="12700" cmpd="sng">
                      <a:solidFill>
                        <a:srgbClr val="FFFFFF"/>
                      </a:solidFill>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07AB4">
                        <a:tint val="40000"/>
                      </a:srgbClr>
                    </a:solidFill>
                  </a:tcPr>
                </a:tc>
                <a:tc>
                  <a:txBody>
                    <a:bodyPr/>
                    <a:lstStyle>
                      <a:lvl1pPr marL="0" indent="0" algn="l" defTabSz="914400" rtl="0" eaLnBrk="1" latinLnBrk="0" hangingPunct="1">
                        <a:lnSpc>
                          <a:spcPct val="109000"/>
                        </a:lnSpc>
                        <a:spcBef>
                          <a:spcPts val="0"/>
                        </a:spcBef>
                        <a:buFontTx/>
                        <a:buNone/>
                        <a:defRPr sz="1500" kern="1200">
                          <a:solidFill>
                            <a:schemeClr val="dk1"/>
                          </a:solidFill>
                          <a:latin typeface="Arial"/>
                        </a:defRPr>
                      </a:lvl1pPr>
                      <a:lvl2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2pPr>
                      <a:lvl3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3pPr>
                      <a:lvl4pPr marL="0" indent="0" algn="l" defTabSz="914400" rtl="0" eaLnBrk="1" latinLnBrk="0" hangingPunct="1">
                        <a:lnSpc>
                          <a:spcPct val="109000"/>
                        </a:lnSpc>
                        <a:spcBef>
                          <a:spcPts val="0"/>
                        </a:spcBef>
                        <a:buFontTx/>
                        <a:buNone/>
                        <a:defRPr sz="1500" b="1" kern="1200">
                          <a:solidFill>
                            <a:schemeClr val="dk1"/>
                          </a:solidFill>
                          <a:latin typeface="Arial"/>
                        </a:defRPr>
                      </a:lvl4pPr>
                      <a:lvl5pPr marL="0" indent="0" algn="l" defTabSz="914400" rtl="0" eaLnBrk="1" latinLnBrk="0" hangingPunct="1">
                        <a:lnSpc>
                          <a:spcPct val="109000"/>
                        </a:lnSpc>
                        <a:spcBef>
                          <a:spcPts val="0"/>
                        </a:spcBef>
                        <a:buFontTx/>
                        <a:buNone/>
                        <a:defRPr sz="1500" kern="1200" baseline="0">
                          <a:solidFill>
                            <a:schemeClr val="dk1"/>
                          </a:solidFill>
                          <a:latin typeface="Arial"/>
                        </a:defRPr>
                      </a:lvl5pPr>
                      <a:lvl6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6pPr>
                      <a:lvl7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7pPr>
                      <a:lvl8pPr marL="0" indent="0" algn="l" defTabSz="914400" rtl="0" eaLnBrk="1" latinLnBrk="0" hangingPunct="1">
                        <a:lnSpc>
                          <a:spcPct val="109000"/>
                        </a:lnSpc>
                        <a:spcBef>
                          <a:spcPts val="0"/>
                        </a:spcBef>
                        <a:buFontTx/>
                        <a:buNone/>
                        <a:defRPr sz="1500" kern="1200">
                          <a:solidFill>
                            <a:schemeClr val="dk1"/>
                          </a:solidFill>
                          <a:latin typeface="Arial"/>
                        </a:defRPr>
                      </a:lvl8pPr>
                      <a:lvl9pPr marL="0" indent="0" algn="l" defTabSz="914400" rtl="0" eaLnBrk="1" latinLnBrk="0" hangingPunct="1">
                        <a:lnSpc>
                          <a:spcPct val="109000"/>
                        </a:lnSpc>
                        <a:spcBef>
                          <a:spcPts val="0"/>
                        </a:spcBef>
                        <a:buFontTx/>
                        <a:buNone/>
                        <a:defRPr sz="1500" b="1" kern="1200">
                          <a:solidFill>
                            <a:schemeClr val="dk1"/>
                          </a:solidFill>
                          <a:latin typeface="Arial"/>
                        </a:defRPr>
                      </a:lvl9pPr>
                    </a:lstStyle>
                    <a:p>
                      <a:pPr algn="ctr"/>
                      <a:r>
                        <a:rPr lang="fr-CH" sz="1400" b="1" dirty="0">
                          <a:solidFill>
                            <a:schemeClr val="accent3"/>
                          </a:solidFill>
                          <a:latin typeface="+mn-lt"/>
                        </a:rPr>
                        <a:t>E-</a:t>
                      </a:r>
                      <a:r>
                        <a:rPr lang="fr-CH" sz="1400" b="1" dirty="0" err="1">
                          <a:solidFill>
                            <a:schemeClr val="accent3"/>
                          </a:solidFill>
                          <a:latin typeface="+mn-lt"/>
                        </a:rPr>
                        <a:t>Gov</a:t>
                      </a:r>
                      <a:r>
                        <a:rPr lang="fr-CH" sz="1400" b="1" dirty="0">
                          <a:solidFill>
                            <a:schemeClr val="accent3"/>
                          </a:solidFill>
                          <a:latin typeface="+mn-lt"/>
                        </a:rPr>
                        <a:t>. Platform Infrastructure</a:t>
                      </a:r>
                    </a:p>
                  </a:txBody>
                  <a:tcPr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07AB4">
                        <a:tint val="40000"/>
                      </a:srgbClr>
                    </a:solidFill>
                  </a:tcPr>
                </a:tc>
                <a:tc>
                  <a:txBody>
                    <a:bodyPr/>
                    <a:lstStyle>
                      <a:lvl1pPr marL="0" indent="0" algn="l" defTabSz="914400" rtl="0" eaLnBrk="1" latinLnBrk="0" hangingPunct="1">
                        <a:lnSpc>
                          <a:spcPct val="109000"/>
                        </a:lnSpc>
                        <a:spcBef>
                          <a:spcPts val="0"/>
                        </a:spcBef>
                        <a:buFontTx/>
                        <a:buNone/>
                        <a:defRPr sz="1500" kern="1200">
                          <a:solidFill>
                            <a:schemeClr val="dk1"/>
                          </a:solidFill>
                          <a:latin typeface="Arial"/>
                        </a:defRPr>
                      </a:lvl1pPr>
                      <a:lvl2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2pPr>
                      <a:lvl3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3pPr>
                      <a:lvl4pPr marL="0" indent="0" algn="l" defTabSz="914400" rtl="0" eaLnBrk="1" latinLnBrk="0" hangingPunct="1">
                        <a:lnSpc>
                          <a:spcPct val="109000"/>
                        </a:lnSpc>
                        <a:spcBef>
                          <a:spcPts val="0"/>
                        </a:spcBef>
                        <a:buFontTx/>
                        <a:buNone/>
                        <a:defRPr sz="1500" b="1" kern="1200">
                          <a:solidFill>
                            <a:schemeClr val="dk1"/>
                          </a:solidFill>
                          <a:latin typeface="Arial"/>
                        </a:defRPr>
                      </a:lvl4pPr>
                      <a:lvl5pPr marL="0" indent="0" algn="l" defTabSz="914400" rtl="0" eaLnBrk="1" latinLnBrk="0" hangingPunct="1">
                        <a:lnSpc>
                          <a:spcPct val="109000"/>
                        </a:lnSpc>
                        <a:spcBef>
                          <a:spcPts val="0"/>
                        </a:spcBef>
                        <a:buFontTx/>
                        <a:buNone/>
                        <a:defRPr sz="1500" kern="1200" baseline="0">
                          <a:solidFill>
                            <a:schemeClr val="dk1"/>
                          </a:solidFill>
                          <a:latin typeface="Arial"/>
                        </a:defRPr>
                      </a:lvl5pPr>
                      <a:lvl6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6pPr>
                      <a:lvl7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7pPr>
                      <a:lvl8pPr marL="0" indent="0" algn="l" defTabSz="914400" rtl="0" eaLnBrk="1" latinLnBrk="0" hangingPunct="1">
                        <a:lnSpc>
                          <a:spcPct val="109000"/>
                        </a:lnSpc>
                        <a:spcBef>
                          <a:spcPts val="0"/>
                        </a:spcBef>
                        <a:buFontTx/>
                        <a:buNone/>
                        <a:defRPr sz="1500" kern="1200">
                          <a:solidFill>
                            <a:schemeClr val="dk1"/>
                          </a:solidFill>
                          <a:latin typeface="Arial"/>
                        </a:defRPr>
                      </a:lvl8pPr>
                      <a:lvl9pPr marL="0" indent="0" algn="l" defTabSz="914400" rtl="0" eaLnBrk="1" latinLnBrk="0" hangingPunct="1">
                        <a:lnSpc>
                          <a:spcPct val="109000"/>
                        </a:lnSpc>
                        <a:spcBef>
                          <a:spcPts val="0"/>
                        </a:spcBef>
                        <a:buFontTx/>
                        <a:buNone/>
                        <a:defRPr sz="1500" b="1" kern="1200">
                          <a:solidFill>
                            <a:schemeClr val="dk1"/>
                          </a:solidFill>
                          <a:latin typeface="Arial"/>
                        </a:defRPr>
                      </a:lvl9pPr>
                    </a:lstStyle>
                    <a:p>
                      <a:pPr algn="ctr"/>
                      <a:r>
                        <a:rPr lang="fr-CH" sz="1400" b="1" dirty="0">
                          <a:solidFill>
                            <a:srgbClr val="0070C0"/>
                          </a:solidFill>
                          <a:latin typeface="+mn-lt"/>
                        </a:rPr>
                        <a:t>Digital Services</a:t>
                      </a:r>
                      <a:endParaRPr lang="en-US" sz="1400" b="1" dirty="0">
                        <a:solidFill>
                          <a:srgbClr val="0070C0"/>
                        </a:solidFill>
                        <a:latin typeface="+mn-lt"/>
                      </a:endParaRPr>
                    </a:p>
                  </a:txBody>
                  <a:tcPr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07AB4">
                        <a:tint val="40000"/>
                      </a:srgbClr>
                    </a:solidFill>
                  </a:tcPr>
                </a:tc>
                <a:tc>
                  <a:txBody>
                    <a:bodyPr/>
                    <a:lstStyle>
                      <a:lvl1pPr marL="0" indent="0" algn="l" defTabSz="914400" rtl="0" eaLnBrk="1" latinLnBrk="0" hangingPunct="1">
                        <a:lnSpc>
                          <a:spcPct val="109000"/>
                        </a:lnSpc>
                        <a:spcBef>
                          <a:spcPts val="0"/>
                        </a:spcBef>
                        <a:buFontTx/>
                        <a:buNone/>
                        <a:defRPr sz="1500" kern="1200">
                          <a:solidFill>
                            <a:schemeClr val="dk1"/>
                          </a:solidFill>
                          <a:latin typeface="Arial"/>
                        </a:defRPr>
                      </a:lvl1pPr>
                      <a:lvl2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2pPr>
                      <a:lvl3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3pPr>
                      <a:lvl4pPr marL="0" indent="0" algn="l" defTabSz="914400" rtl="0" eaLnBrk="1" latinLnBrk="0" hangingPunct="1">
                        <a:lnSpc>
                          <a:spcPct val="109000"/>
                        </a:lnSpc>
                        <a:spcBef>
                          <a:spcPts val="0"/>
                        </a:spcBef>
                        <a:buFontTx/>
                        <a:buNone/>
                        <a:defRPr sz="1500" b="1" kern="1200">
                          <a:solidFill>
                            <a:schemeClr val="dk1"/>
                          </a:solidFill>
                          <a:latin typeface="Arial"/>
                        </a:defRPr>
                      </a:lvl4pPr>
                      <a:lvl5pPr marL="0" indent="0" algn="l" defTabSz="914400" rtl="0" eaLnBrk="1" latinLnBrk="0" hangingPunct="1">
                        <a:lnSpc>
                          <a:spcPct val="109000"/>
                        </a:lnSpc>
                        <a:spcBef>
                          <a:spcPts val="0"/>
                        </a:spcBef>
                        <a:buFontTx/>
                        <a:buNone/>
                        <a:defRPr sz="1500" kern="1200" baseline="0">
                          <a:solidFill>
                            <a:schemeClr val="dk1"/>
                          </a:solidFill>
                          <a:latin typeface="Arial"/>
                        </a:defRPr>
                      </a:lvl5pPr>
                      <a:lvl6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6pPr>
                      <a:lvl7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7pPr>
                      <a:lvl8pPr marL="0" indent="0" algn="l" defTabSz="914400" rtl="0" eaLnBrk="1" latinLnBrk="0" hangingPunct="1">
                        <a:lnSpc>
                          <a:spcPct val="109000"/>
                        </a:lnSpc>
                        <a:spcBef>
                          <a:spcPts val="0"/>
                        </a:spcBef>
                        <a:buFontTx/>
                        <a:buNone/>
                        <a:defRPr sz="1500" kern="1200">
                          <a:solidFill>
                            <a:schemeClr val="dk1"/>
                          </a:solidFill>
                          <a:latin typeface="Arial"/>
                        </a:defRPr>
                      </a:lvl8pPr>
                      <a:lvl9pPr marL="0" indent="0" algn="l" defTabSz="914400" rtl="0" eaLnBrk="1" latinLnBrk="0" hangingPunct="1">
                        <a:lnSpc>
                          <a:spcPct val="109000"/>
                        </a:lnSpc>
                        <a:spcBef>
                          <a:spcPts val="0"/>
                        </a:spcBef>
                        <a:buFontTx/>
                        <a:buNone/>
                        <a:defRPr sz="1500" b="1" kern="1200">
                          <a:solidFill>
                            <a:schemeClr val="dk1"/>
                          </a:solidFill>
                          <a:latin typeface="Arial"/>
                        </a:defRPr>
                      </a:lvl9pPr>
                    </a:lstStyle>
                    <a:p>
                      <a:pPr algn="ctr"/>
                      <a:r>
                        <a:rPr lang="fr-CH" sz="1400" b="1" dirty="0">
                          <a:solidFill>
                            <a:srgbClr val="0070C0"/>
                          </a:solidFill>
                          <a:latin typeface="+mn-lt"/>
                        </a:rPr>
                        <a:t>Human </a:t>
                      </a:r>
                      <a:r>
                        <a:rPr lang="fr-CH" sz="1400" b="1" dirty="0" err="1">
                          <a:solidFill>
                            <a:srgbClr val="0070C0"/>
                          </a:solidFill>
                          <a:latin typeface="+mn-lt"/>
                        </a:rPr>
                        <a:t>Capacity</a:t>
                      </a:r>
                      <a:endParaRPr lang="en-US" sz="1400" b="1" dirty="0">
                        <a:solidFill>
                          <a:srgbClr val="0070C0"/>
                        </a:solidFill>
                        <a:latin typeface="+mn-lt"/>
                      </a:endParaRPr>
                    </a:p>
                  </a:txBody>
                  <a:tcPr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76200"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07AB4">
                        <a:tint val="40000"/>
                      </a:srgbClr>
                    </a:solidFill>
                  </a:tcPr>
                </a:tc>
                <a:tc>
                  <a:txBody>
                    <a:bodyPr/>
                    <a:lstStyle>
                      <a:lvl1pPr marL="0" indent="0" algn="l" defTabSz="914400" rtl="0" eaLnBrk="1" latinLnBrk="0" hangingPunct="1">
                        <a:lnSpc>
                          <a:spcPct val="109000"/>
                        </a:lnSpc>
                        <a:spcBef>
                          <a:spcPts val="0"/>
                        </a:spcBef>
                        <a:buFontTx/>
                        <a:buNone/>
                        <a:defRPr sz="1500" kern="1200">
                          <a:solidFill>
                            <a:schemeClr val="dk1"/>
                          </a:solidFill>
                          <a:latin typeface="Arial"/>
                        </a:defRPr>
                      </a:lvl1pPr>
                      <a:lvl2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2pPr>
                      <a:lvl3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3pPr>
                      <a:lvl4pPr marL="0" indent="0" algn="l" defTabSz="914400" rtl="0" eaLnBrk="1" latinLnBrk="0" hangingPunct="1">
                        <a:lnSpc>
                          <a:spcPct val="109000"/>
                        </a:lnSpc>
                        <a:spcBef>
                          <a:spcPts val="0"/>
                        </a:spcBef>
                        <a:buFontTx/>
                        <a:buNone/>
                        <a:defRPr sz="1500" b="1" kern="1200">
                          <a:solidFill>
                            <a:schemeClr val="dk1"/>
                          </a:solidFill>
                          <a:latin typeface="Arial"/>
                        </a:defRPr>
                      </a:lvl4pPr>
                      <a:lvl5pPr marL="0" indent="0" algn="l" defTabSz="914400" rtl="0" eaLnBrk="1" latinLnBrk="0" hangingPunct="1">
                        <a:lnSpc>
                          <a:spcPct val="109000"/>
                        </a:lnSpc>
                        <a:spcBef>
                          <a:spcPts val="0"/>
                        </a:spcBef>
                        <a:buFontTx/>
                        <a:buNone/>
                        <a:defRPr sz="1500" kern="1200" baseline="0">
                          <a:solidFill>
                            <a:schemeClr val="dk1"/>
                          </a:solidFill>
                          <a:latin typeface="Arial"/>
                        </a:defRPr>
                      </a:lvl5pPr>
                      <a:lvl6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6pPr>
                      <a:lvl7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7pPr>
                      <a:lvl8pPr marL="0" indent="0" algn="l" defTabSz="914400" rtl="0" eaLnBrk="1" latinLnBrk="0" hangingPunct="1">
                        <a:lnSpc>
                          <a:spcPct val="109000"/>
                        </a:lnSpc>
                        <a:spcBef>
                          <a:spcPts val="0"/>
                        </a:spcBef>
                        <a:buFontTx/>
                        <a:buNone/>
                        <a:defRPr sz="1500" kern="1200">
                          <a:solidFill>
                            <a:schemeClr val="dk1"/>
                          </a:solidFill>
                          <a:latin typeface="Arial"/>
                        </a:defRPr>
                      </a:lvl8pPr>
                      <a:lvl9pPr marL="0" indent="0" algn="l" defTabSz="914400" rtl="0" eaLnBrk="1" latinLnBrk="0" hangingPunct="1">
                        <a:lnSpc>
                          <a:spcPct val="109000"/>
                        </a:lnSpc>
                        <a:spcBef>
                          <a:spcPts val="0"/>
                        </a:spcBef>
                        <a:buFontTx/>
                        <a:buNone/>
                        <a:defRPr sz="1500" b="1" kern="1200">
                          <a:solidFill>
                            <a:schemeClr val="dk1"/>
                          </a:solidFill>
                          <a:latin typeface="Arial"/>
                        </a:defRPr>
                      </a:lvl9pPr>
                    </a:lstStyle>
                    <a:p>
                      <a:pPr algn="ctr"/>
                      <a:r>
                        <a:rPr lang="fr-CH" sz="1400" b="1" dirty="0">
                          <a:solidFill>
                            <a:srgbClr val="0070C0"/>
                          </a:solidFill>
                          <a:latin typeface="+mn-lt"/>
                        </a:rPr>
                        <a:t>Innovation </a:t>
                      </a:r>
                      <a:endParaRPr lang="en-US" sz="1400" b="1" dirty="0">
                        <a:solidFill>
                          <a:srgbClr val="0070C0"/>
                        </a:solidFill>
                        <a:latin typeface="+mn-lt"/>
                      </a:endParaRPr>
                    </a:p>
                  </a:txBody>
                  <a:tcPr anchor="ctr">
                    <a:lnL w="76200" cap="flat" cmpd="sng" algn="ctr">
                      <a:solidFill>
                        <a:srgbClr val="FFFFFF"/>
                      </a:solidFill>
                      <a:prstDash val="solid"/>
                      <a:round/>
                      <a:headEnd type="none" w="med" len="med"/>
                      <a:tailEnd type="none" w="med" len="med"/>
                    </a:lnL>
                    <a:lnR w="12700" cmpd="sng">
                      <a:solidFill>
                        <a:srgbClr val="FFFFFF"/>
                      </a:solidFill>
                    </a:lnR>
                    <a:lnT w="76200" cap="flat" cmpd="sng" algn="ctr">
                      <a:solidFill>
                        <a:srgbClr val="FFFFFF"/>
                      </a:solidFill>
                      <a:prstDash val="solid"/>
                      <a:round/>
                      <a:headEnd type="none" w="med" len="med"/>
                      <a:tailEnd type="none" w="med" len="med"/>
                    </a:lnT>
                    <a:lnB w="31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07AB4">
                        <a:tint val="40000"/>
                      </a:srgbClr>
                    </a:solidFill>
                  </a:tcPr>
                </a:tc>
                <a:extLst>
                  <a:ext uri="{0D108BD9-81ED-4DB2-BD59-A6C34878D82A}">
                    <a16:rowId xmlns:a16="http://schemas.microsoft.com/office/drawing/2014/main" val="3697104954"/>
                  </a:ext>
                </a:extLst>
              </a:tr>
              <a:tr h="2899330">
                <a:tc>
                  <a:txBody>
                    <a:bodyPr/>
                    <a:lstStyle>
                      <a:lvl1pPr marL="0" indent="0" algn="l" defTabSz="914400" rtl="0" eaLnBrk="1" latinLnBrk="0" hangingPunct="1">
                        <a:lnSpc>
                          <a:spcPct val="109000"/>
                        </a:lnSpc>
                        <a:spcBef>
                          <a:spcPts val="0"/>
                        </a:spcBef>
                        <a:buFontTx/>
                        <a:buNone/>
                        <a:defRPr sz="1500" kern="1200">
                          <a:solidFill>
                            <a:schemeClr val="dk1"/>
                          </a:solidFill>
                          <a:latin typeface="Arial"/>
                        </a:defRPr>
                      </a:lvl1pPr>
                      <a:lvl2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2pPr>
                      <a:lvl3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3pPr>
                      <a:lvl4pPr marL="0" indent="0" algn="l" defTabSz="914400" rtl="0" eaLnBrk="1" latinLnBrk="0" hangingPunct="1">
                        <a:lnSpc>
                          <a:spcPct val="109000"/>
                        </a:lnSpc>
                        <a:spcBef>
                          <a:spcPts val="0"/>
                        </a:spcBef>
                        <a:buFontTx/>
                        <a:buNone/>
                        <a:defRPr sz="1500" b="1" kern="1200">
                          <a:solidFill>
                            <a:schemeClr val="dk1"/>
                          </a:solidFill>
                          <a:latin typeface="Arial"/>
                        </a:defRPr>
                      </a:lvl4pPr>
                      <a:lvl5pPr marL="0" indent="0" algn="l" defTabSz="914400" rtl="0" eaLnBrk="1" latinLnBrk="0" hangingPunct="1">
                        <a:lnSpc>
                          <a:spcPct val="109000"/>
                        </a:lnSpc>
                        <a:spcBef>
                          <a:spcPts val="0"/>
                        </a:spcBef>
                        <a:buFontTx/>
                        <a:buNone/>
                        <a:defRPr sz="1500" kern="1200" baseline="0">
                          <a:solidFill>
                            <a:schemeClr val="dk1"/>
                          </a:solidFill>
                          <a:latin typeface="Arial"/>
                        </a:defRPr>
                      </a:lvl5pPr>
                      <a:lvl6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6pPr>
                      <a:lvl7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7pPr>
                      <a:lvl8pPr marL="0" indent="0" algn="l" defTabSz="914400" rtl="0" eaLnBrk="1" latinLnBrk="0" hangingPunct="1">
                        <a:lnSpc>
                          <a:spcPct val="109000"/>
                        </a:lnSpc>
                        <a:spcBef>
                          <a:spcPts val="0"/>
                        </a:spcBef>
                        <a:buFontTx/>
                        <a:buNone/>
                        <a:defRPr sz="1500" kern="1200">
                          <a:solidFill>
                            <a:schemeClr val="dk1"/>
                          </a:solidFill>
                          <a:latin typeface="Arial"/>
                        </a:defRPr>
                      </a:lvl8pPr>
                      <a:lvl9pPr marL="0" indent="0" algn="l" defTabSz="914400" rtl="0" eaLnBrk="1" latinLnBrk="0" hangingPunct="1">
                        <a:lnSpc>
                          <a:spcPct val="109000"/>
                        </a:lnSpc>
                        <a:spcBef>
                          <a:spcPts val="0"/>
                        </a:spcBef>
                        <a:buFontTx/>
                        <a:buNone/>
                        <a:defRPr sz="1500" b="1" kern="1200">
                          <a:solidFill>
                            <a:schemeClr val="dk1"/>
                          </a:solidFill>
                          <a:latin typeface="Arial"/>
                        </a:defRPr>
                      </a:lvl9pPr>
                    </a:lstStyle>
                    <a:p>
                      <a:pPr marL="0" marR="0" lvl="0" indent="0" algn="ctr" defTabSz="914400" rtl="0" eaLnBrk="1" fontAlgn="auto" latinLnBrk="0" hangingPunct="1">
                        <a:lnSpc>
                          <a:spcPct val="109000"/>
                        </a:lnSpc>
                        <a:spcBef>
                          <a:spcPts val="0"/>
                        </a:spcBef>
                        <a:spcAft>
                          <a:spcPts val="0"/>
                        </a:spcAft>
                        <a:buClrTx/>
                        <a:buSzTx/>
                        <a:buFontTx/>
                        <a:buNone/>
                        <a:tabLst/>
                        <a:defRPr/>
                      </a:pPr>
                      <a:r>
                        <a:rPr lang="fr-CH" sz="1400" b="0" i="0" u="none" strike="noStrike" kern="1200" cap="none" dirty="0" err="1">
                          <a:solidFill>
                            <a:schemeClr val="tx2">
                              <a:lumMod val="75000"/>
                            </a:schemeClr>
                          </a:solidFill>
                          <a:latin typeface="Arial"/>
                          <a:ea typeface="+mn-ea"/>
                          <a:cs typeface="+mn-cs"/>
                          <a:sym typeface="Arial"/>
                        </a:rPr>
                        <a:t>Robust</a:t>
                      </a:r>
                      <a:r>
                        <a:rPr lang="fr-CH" sz="1400" b="0" i="0" u="none" strike="noStrike" kern="1200" cap="none" dirty="0">
                          <a:solidFill>
                            <a:schemeClr val="tx2">
                              <a:lumMod val="75000"/>
                            </a:schemeClr>
                          </a:solidFill>
                          <a:latin typeface="Arial"/>
                          <a:ea typeface="+mn-ea"/>
                          <a:cs typeface="+mn-cs"/>
                          <a:sym typeface="Arial"/>
                        </a:rPr>
                        <a:t> </a:t>
                      </a:r>
                      <a:r>
                        <a:rPr lang="fr-CH" sz="1400" b="0" i="0" u="none" strike="noStrike" kern="1200" cap="none" dirty="0" err="1">
                          <a:solidFill>
                            <a:schemeClr val="tx2">
                              <a:lumMod val="75000"/>
                            </a:schemeClr>
                          </a:solidFill>
                          <a:latin typeface="Arial"/>
                          <a:ea typeface="+mn-ea"/>
                          <a:cs typeface="+mn-cs"/>
                          <a:sym typeface="Arial"/>
                        </a:rPr>
                        <a:t>uplifted</a:t>
                      </a:r>
                      <a:r>
                        <a:rPr lang="fr-CH" sz="1400" b="0" i="0" u="none" strike="noStrike" kern="1200" cap="none" dirty="0">
                          <a:solidFill>
                            <a:schemeClr val="tx2">
                              <a:lumMod val="75000"/>
                            </a:schemeClr>
                          </a:solidFill>
                          <a:latin typeface="Arial"/>
                          <a:ea typeface="+mn-ea"/>
                          <a:cs typeface="+mn-cs"/>
                          <a:sym typeface="Arial"/>
                        </a:rPr>
                        <a:t> </a:t>
                      </a:r>
                      <a:r>
                        <a:rPr lang="fr-CH" sz="1400" b="0" i="0" u="none" strike="noStrike" kern="1200" cap="none" dirty="0" err="1">
                          <a:solidFill>
                            <a:schemeClr val="tx2">
                              <a:lumMod val="75000"/>
                            </a:schemeClr>
                          </a:solidFill>
                          <a:latin typeface="Arial"/>
                          <a:ea typeface="+mn-ea"/>
                          <a:cs typeface="+mn-cs"/>
                          <a:sym typeface="Arial"/>
                        </a:rPr>
                        <a:t>regulatory</a:t>
                      </a:r>
                      <a:r>
                        <a:rPr lang="fr-CH" sz="1400" b="0" i="0" u="none" strike="noStrike" kern="1200" cap="none" dirty="0">
                          <a:solidFill>
                            <a:schemeClr val="tx2">
                              <a:lumMod val="75000"/>
                            </a:schemeClr>
                          </a:solidFill>
                          <a:latin typeface="Arial"/>
                          <a:ea typeface="+mn-ea"/>
                          <a:cs typeface="+mn-cs"/>
                          <a:sym typeface="Arial"/>
                        </a:rPr>
                        <a:t> </a:t>
                      </a:r>
                      <a:r>
                        <a:rPr lang="fr-CH" sz="1400" b="0" i="0" u="none" strike="noStrike" kern="1200" cap="none" dirty="0" err="1">
                          <a:solidFill>
                            <a:schemeClr val="tx2">
                              <a:lumMod val="75000"/>
                            </a:schemeClr>
                          </a:solidFill>
                          <a:latin typeface="Arial"/>
                          <a:ea typeface="+mn-ea"/>
                          <a:cs typeface="+mn-cs"/>
                          <a:sym typeface="Arial"/>
                        </a:rPr>
                        <a:t>environment</a:t>
                      </a:r>
                      <a:r>
                        <a:rPr lang="fr-CH" sz="1400" b="0" i="0" u="none" strike="noStrike" kern="1200" cap="none" dirty="0">
                          <a:solidFill>
                            <a:schemeClr val="tx2">
                              <a:lumMod val="75000"/>
                            </a:schemeClr>
                          </a:solidFill>
                          <a:latin typeface="Arial"/>
                          <a:ea typeface="+mn-ea"/>
                          <a:cs typeface="+mn-cs"/>
                          <a:sym typeface="Arial"/>
                        </a:rPr>
                        <a:t> and </a:t>
                      </a:r>
                      <a:r>
                        <a:rPr lang="fr-CH" sz="1400" b="0" i="0" u="none" strike="noStrike" kern="1200" cap="none" dirty="0" err="1">
                          <a:solidFill>
                            <a:schemeClr val="tx2">
                              <a:lumMod val="75000"/>
                            </a:schemeClr>
                          </a:solidFill>
                          <a:latin typeface="Arial"/>
                          <a:ea typeface="+mn-ea"/>
                          <a:cs typeface="+mn-cs"/>
                          <a:sym typeface="Arial"/>
                        </a:rPr>
                        <a:t>policies</a:t>
                      </a:r>
                      <a:r>
                        <a:rPr lang="fr-CH" sz="1400" b="0" i="0" u="none" strike="noStrike" kern="1200" cap="none" dirty="0">
                          <a:solidFill>
                            <a:schemeClr val="tx2">
                              <a:lumMod val="75000"/>
                            </a:schemeClr>
                          </a:solidFill>
                          <a:latin typeface="Arial"/>
                          <a:ea typeface="+mn-ea"/>
                          <a:cs typeface="+mn-cs"/>
                          <a:sym typeface="Arial"/>
                        </a:rPr>
                        <a:t> to enable </a:t>
                      </a:r>
                      <a:r>
                        <a:rPr lang="fr-CH" sz="1400" b="0" i="0" u="none" strike="noStrike" kern="1200" cap="none" dirty="0" err="1">
                          <a:solidFill>
                            <a:schemeClr val="tx2">
                              <a:lumMod val="75000"/>
                            </a:schemeClr>
                          </a:solidFill>
                          <a:latin typeface="Arial"/>
                          <a:ea typeface="+mn-ea"/>
                          <a:cs typeface="+mn-cs"/>
                          <a:sym typeface="Arial"/>
                        </a:rPr>
                        <a:t>safe</a:t>
                      </a:r>
                      <a:r>
                        <a:rPr lang="fr-CH" sz="1400" b="0" i="0" u="none" strike="noStrike" kern="1200" cap="none" dirty="0">
                          <a:solidFill>
                            <a:schemeClr val="tx2">
                              <a:lumMod val="75000"/>
                            </a:schemeClr>
                          </a:solidFill>
                          <a:latin typeface="Arial"/>
                          <a:ea typeface="+mn-ea"/>
                          <a:cs typeface="+mn-cs"/>
                          <a:sym typeface="Arial"/>
                        </a:rPr>
                        <a:t> and effective use of services and </a:t>
                      </a:r>
                      <a:r>
                        <a:rPr lang="fr-CH" sz="1400" b="0" i="0" u="none" strike="noStrike" kern="1200" cap="none" dirty="0" err="1">
                          <a:solidFill>
                            <a:schemeClr val="tx2">
                              <a:lumMod val="75000"/>
                            </a:schemeClr>
                          </a:solidFill>
                          <a:latin typeface="Arial"/>
                          <a:ea typeface="+mn-ea"/>
                          <a:cs typeface="+mn-cs"/>
                          <a:sym typeface="Arial"/>
                        </a:rPr>
                        <a:t>ensuring</a:t>
                      </a:r>
                      <a:r>
                        <a:rPr lang="fr-CH" sz="1400" b="0" i="0" u="none" strike="noStrike" kern="1200" cap="none" dirty="0">
                          <a:solidFill>
                            <a:schemeClr val="tx2">
                              <a:lumMod val="75000"/>
                            </a:schemeClr>
                          </a:solidFill>
                          <a:latin typeface="Arial"/>
                          <a:ea typeface="+mn-ea"/>
                          <a:cs typeface="+mn-cs"/>
                          <a:sym typeface="Arial"/>
                        </a:rPr>
                        <a:t> data protection, LNOB, and </a:t>
                      </a:r>
                      <a:r>
                        <a:rPr lang="fr-CH" sz="1400" b="0" i="0" u="none" strike="noStrike" kern="1200" cap="none" dirty="0" err="1">
                          <a:solidFill>
                            <a:schemeClr val="tx2">
                              <a:lumMod val="75000"/>
                            </a:schemeClr>
                          </a:solidFill>
                          <a:latin typeface="Arial"/>
                          <a:ea typeface="+mn-ea"/>
                          <a:cs typeface="+mn-cs"/>
                          <a:sym typeface="Arial"/>
                        </a:rPr>
                        <a:t>human</a:t>
                      </a:r>
                      <a:r>
                        <a:rPr lang="fr-CH" sz="1400" b="0" i="0" u="none" strike="noStrike" kern="1200" cap="none" dirty="0">
                          <a:solidFill>
                            <a:schemeClr val="tx2">
                              <a:lumMod val="75000"/>
                            </a:schemeClr>
                          </a:solidFill>
                          <a:latin typeface="Arial"/>
                          <a:ea typeface="+mn-ea"/>
                          <a:cs typeface="+mn-cs"/>
                          <a:sym typeface="Arial"/>
                        </a:rPr>
                        <a:t> </a:t>
                      </a:r>
                      <a:r>
                        <a:rPr lang="fr-CH" sz="1400" b="0" i="0" u="none" strike="noStrike" kern="1200" cap="none" dirty="0" err="1">
                          <a:solidFill>
                            <a:schemeClr val="tx2">
                              <a:lumMod val="75000"/>
                            </a:schemeClr>
                          </a:solidFill>
                          <a:latin typeface="Arial"/>
                          <a:ea typeface="+mn-ea"/>
                          <a:cs typeface="+mn-cs"/>
                          <a:sym typeface="Arial"/>
                        </a:rPr>
                        <a:t>rights</a:t>
                      </a:r>
                      <a:endParaRPr lang="en-US" sz="1400" b="0" i="0" u="none" strike="noStrike" kern="1200" cap="none" dirty="0">
                        <a:solidFill>
                          <a:schemeClr val="tx2">
                            <a:lumMod val="75000"/>
                          </a:schemeClr>
                        </a:solidFill>
                        <a:latin typeface="Arial"/>
                        <a:ea typeface="+mn-ea"/>
                        <a:cs typeface="+mn-cs"/>
                        <a:sym typeface="Arial"/>
                      </a:endParaRPr>
                    </a:p>
                  </a:txBody>
                  <a:tcPr anchor="ctr">
                    <a:lnL w="12700" cmpd="sng">
                      <a:solidFill>
                        <a:srgbClr val="FFFFFF"/>
                      </a:solidFill>
                    </a:lnL>
                    <a:lnR w="76200"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2D8F1"/>
                    </a:solidFill>
                  </a:tcPr>
                </a:tc>
                <a:tc>
                  <a:txBody>
                    <a:bodyPr/>
                    <a:lstStyle>
                      <a:lvl1pPr marL="0" indent="0" algn="l" defTabSz="914400" rtl="0" eaLnBrk="1" latinLnBrk="0" hangingPunct="1">
                        <a:lnSpc>
                          <a:spcPct val="109000"/>
                        </a:lnSpc>
                        <a:spcBef>
                          <a:spcPts val="0"/>
                        </a:spcBef>
                        <a:buFontTx/>
                        <a:buNone/>
                        <a:defRPr sz="1500" kern="1200">
                          <a:solidFill>
                            <a:schemeClr val="dk1"/>
                          </a:solidFill>
                          <a:latin typeface="Arial"/>
                        </a:defRPr>
                      </a:lvl1pPr>
                      <a:lvl2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2pPr>
                      <a:lvl3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3pPr>
                      <a:lvl4pPr marL="0" indent="0" algn="l" defTabSz="914400" rtl="0" eaLnBrk="1" latinLnBrk="0" hangingPunct="1">
                        <a:lnSpc>
                          <a:spcPct val="109000"/>
                        </a:lnSpc>
                        <a:spcBef>
                          <a:spcPts val="0"/>
                        </a:spcBef>
                        <a:buFontTx/>
                        <a:buNone/>
                        <a:defRPr sz="1500" b="1" kern="1200">
                          <a:solidFill>
                            <a:schemeClr val="dk1"/>
                          </a:solidFill>
                          <a:latin typeface="Arial"/>
                        </a:defRPr>
                      </a:lvl4pPr>
                      <a:lvl5pPr marL="0" indent="0" algn="l" defTabSz="914400" rtl="0" eaLnBrk="1" latinLnBrk="0" hangingPunct="1">
                        <a:lnSpc>
                          <a:spcPct val="109000"/>
                        </a:lnSpc>
                        <a:spcBef>
                          <a:spcPts val="0"/>
                        </a:spcBef>
                        <a:buFontTx/>
                        <a:buNone/>
                        <a:defRPr sz="1500" kern="1200" baseline="0">
                          <a:solidFill>
                            <a:schemeClr val="dk1"/>
                          </a:solidFill>
                          <a:latin typeface="Arial"/>
                        </a:defRPr>
                      </a:lvl5pPr>
                      <a:lvl6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6pPr>
                      <a:lvl7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7pPr>
                      <a:lvl8pPr marL="0" indent="0" algn="l" defTabSz="914400" rtl="0" eaLnBrk="1" latinLnBrk="0" hangingPunct="1">
                        <a:lnSpc>
                          <a:spcPct val="109000"/>
                        </a:lnSpc>
                        <a:spcBef>
                          <a:spcPts val="0"/>
                        </a:spcBef>
                        <a:buFontTx/>
                        <a:buNone/>
                        <a:defRPr sz="1500" kern="1200">
                          <a:solidFill>
                            <a:schemeClr val="dk1"/>
                          </a:solidFill>
                          <a:latin typeface="Arial"/>
                        </a:defRPr>
                      </a:lvl8pPr>
                      <a:lvl9pPr marL="0" indent="0" algn="l" defTabSz="914400" rtl="0" eaLnBrk="1" latinLnBrk="0" hangingPunct="1">
                        <a:lnSpc>
                          <a:spcPct val="109000"/>
                        </a:lnSpc>
                        <a:spcBef>
                          <a:spcPts val="0"/>
                        </a:spcBef>
                        <a:buFontTx/>
                        <a:buNone/>
                        <a:defRPr sz="1500" b="1" kern="1200">
                          <a:solidFill>
                            <a:schemeClr val="dk1"/>
                          </a:solidFill>
                          <a:latin typeface="Arial"/>
                        </a:defRPr>
                      </a:lvl9pPr>
                    </a:lstStyle>
                    <a:p>
                      <a:pPr algn="ctr"/>
                      <a:r>
                        <a:rPr lang="fr-CH" sz="1400" b="0" dirty="0" err="1">
                          <a:solidFill>
                            <a:schemeClr val="accent3"/>
                          </a:solidFill>
                          <a:latin typeface="+mn-lt"/>
                        </a:rPr>
                        <a:t>Foundational</a:t>
                      </a:r>
                      <a:r>
                        <a:rPr lang="fr-CH" sz="1400" b="0" dirty="0">
                          <a:solidFill>
                            <a:schemeClr val="accent3"/>
                          </a:solidFill>
                          <a:latin typeface="+mn-lt"/>
                        </a:rPr>
                        <a:t> digital </a:t>
                      </a:r>
                      <a:r>
                        <a:rPr lang="fr-CH" sz="1400" dirty="0">
                          <a:solidFill>
                            <a:schemeClr val="accent3"/>
                          </a:solidFill>
                          <a:latin typeface="+mn-lt"/>
                        </a:rPr>
                        <a:t>platform setup (</a:t>
                      </a:r>
                      <a:r>
                        <a:rPr lang="fr-CH" sz="1400" b="0" i="1" dirty="0" err="1">
                          <a:solidFill>
                            <a:schemeClr val="accent3"/>
                          </a:solidFill>
                          <a:latin typeface="+mn-lt"/>
                        </a:rPr>
                        <a:t>GovStack</a:t>
                      </a:r>
                      <a:r>
                        <a:rPr lang="fr-CH" sz="1400" dirty="0">
                          <a:solidFill>
                            <a:schemeClr val="accent3"/>
                          </a:solidFill>
                          <a:latin typeface="+mn-lt"/>
                        </a:rPr>
                        <a:t>) to </a:t>
                      </a:r>
                      <a:r>
                        <a:rPr lang="fr-CH" sz="1400" dirty="0" err="1">
                          <a:solidFill>
                            <a:schemeClr val="accent3"/>
                          </a:solidFill>
                          <a:latin typeface="+mn-lt"/>
                        </a:rPr>
                        <a:t>ensure</a:t>
                      </a:r>
                      <a:r>
                        <a:rPr lang="fr-CH" sz="1400" dirty="0">
                          <a:solidFill>
                            <a:schemeClr val="accent3"/>
                          </a:solidFill>
                          <a:latin typeface="+mn-lt"/>
                        </a:rPr>
                        <a:t> services are </a:t>
                      </a:r>
                      <a:r>
                        <a:rPr lang="en-US" sz="1400" b="0" i="0" u="none" strike="noStrike" cap="none" noProof="0" dirty="0">
                          <a:solidFill>
                            <a:schemeClr val="accent3"/>
                          </a:solidFill>
                          <a:latin typeface="+mn-lt"/>
                          <a:ea typeface="+mn-ea"/>
                          <a:cs typeface="+mn-cs"/>
                          <a:sym typeface="Arial"/>
                        </a:rPr>
                        <a:t>cashless, paperless, presence-less, frictionless,  personalized, consent-based, </a:t>
                      </a:r>
                      <a:r>
                        <a:rPr lang="en-US" sz="1400" b="0" i="1" u="none" strike="noStrike" cap="none" noProof="0" dirty="0">
                          <a:solidFill>
                            <a:schemeClr val="accent3"/>
                          </a:solidFill>
                          <a:latin typeface="+mn-lt"/>
                          <a:ea typeface="+mn-ea"/>
                          <a:cs typeface="+mn-cs"/>
                          <a:sym typeface="Arial"/>
                        </a:rPr>
                        <a:t>Once Only </a:t>
                      </a:r>
                      <a:r>
                        <a:rPr lang="en-US" sz="1400" b="0" i="0" u="none" strike="noStrike" cap="none" noProof="0" dirty="0">
                          <a:solidFill>
                            <a:schemeClr val="accent3"/>
                          </a:solidFill>
                          <a:latin typeface="+mn-lt"/>
                          <a:ea typeface="+mn-ea"/>
                          <a:cs typeface="+mn-cs"/>
                          <a:sym typeface="Arial"/>
                        </a:rPr>
                        <a:t>and citizen-centric</a:t>
                      </a:r>
                    </a:p>
                  </a:txBody>
                  <a:tcPr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2D8F1"/>
                    </a:solidFill>
                  </a:tcPr>
                </a:tc>
                <a:tc>
                  <a:txBody>
                    <a:bodyPr/>
                    <a:lstStyle>
                      <a:lvl1pPr marL="0" indent="0" algn="l" defTabSz="914400" rtl="0" eaLnBrk="1" latinLnBrk="0" hangingPunct="1">
                        <a:lnSpc>
                          <a:spcPct val="109000"/>
                        </a:lnSpc>
                        <a:spcBef>
                          <a:spcPts val="0"/>
                        </a:spcBef>
                        <a:buFontTx/>
                        <a:buNone/>
                        <a:defRPr sz="1500" kern="1200">
                          <a:solidFill>
                            <a:schemeClr val="dk1"/>
                          </a:solidFill>
                          <a:latin typeface="Arial"/>
                        </a:defRPr>
                      </a:lvl1pPr>
                      <a:lvl2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2pPr>
                      <a:lvl3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3pPr>
                      <a:lvl4pPr marL="0" indent="0" algn="l" defTabSz="914400" rtl="0" eaLnBrk="1" latinLnBrk="0" hangingPunct="1">
                        <a:lnSpc>
                          <a:spcPct val="109000"/>
                        </a:lnSpc>
                        <a:spcBef>
                          <a:spcPts val="0"/>
                        </a:spcBef>
                        <a:buFontTx/>
                        <a:buNone/>
                        <a:defRPr sz="1500" b="1" kern="1200">
                          <a:solidFill>
                            <a:schemeClr val="dk1"/>
                          </a:solidFill>
                          <a:latin typeface="Arial"/>
                        </a:defRPr>
                      </a:lvl4pPr>
                      <a:lvl5pPr marL="0" indent="0" algn="l" defTabSz="914400" rtl="0" eaLnBrk="1" latinLnBrk="0" hangingPunct="1">
                        <a:lnSpc>
                          <a:spcPct val="109000"/>
                        </a:lnSpc>
                        <a:spcBef>
                          <a:spcPts val="0"/>
                        </a:spcBef>
                        <a:buFontTx/>
                        <a:buNone/>
                        <a:defRPr sz="1500" kern="1200" baseline="0">
                          <a:solidFill>
                            <a:schemeClr val="dk1"/>
                          </a:solidFill>
                          <a:latin typeface="Arial"/>
                        </a:defRPr>
                      </a:lvl5pPr>
                      <a:lvl6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6pPr>
                      <a:lvl7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7pPr>
                      <a:lvl8pPr marL="0" indent="0" algn="l" defTabSz="914400" rtl="0" eaLnBrk="1" latinLnBrk="0" hangingPunct="1">
                        <a:lnSpc>
                          <a:spcPct val="109000"/>
                        </a:lnSpc>
                        <a:spcBef>
                          <a:spcPts val="0"/>
                        </a:spcBef>
                        <a:buFontTx/>
                        <a:buNone/>
                        <a:defRPr sz="1500" kern="1200">
                          <a:solidFill>
                            <a:schemeClr val="dk1"/>
                          </a:solidFill>
                          <a:latin typeface="Arial"/>
                        </a:defRPr>
                      </a:lvl8pPr>
                      <a:lvl9pPr marL="0" indent="0" algn="l" defTabSz="914400" rtl="0" eaLnBrk="1" latinLnBrk="0" hangingPunct="1">
                        <a:lnSpc>
                          <a:spcPct val="109000"/>
                        </a:lnSpc>
                        <a:spcBef>
                          <a:spcPts val="0"/>
                        </a:spcBef>
                        <a:buFontTx/>
                        <a:buNone/>
                        <a:defRPr sz="1500" b="1" kern="1200">
                          <a:solidFill>
                            <a:schemeClr val="dk1"/>
                          </a:solidFill>
                          <a:latin typeface="Arial"/>
                        </a:defRPr>
                      </a:lvl9pPr>
                    </a:lstStyle>
                    <a:p>
                      <a:pPr algn="ctr"/>
                      <a:r>
                        <a:rPr lang="fr-CH" sz="1400" dirty="0" err="1">
                          <a:solidFill>
                            <a:schemeClr val="tx2">
                              <a:lumMod val="75000"/>
                            </a:schemeClr>
                          </a:solidFill>
                          <a:latin typeface="+mn-lt"/>
                        </a:rPr>
                        <a:t>Priority</a:t>
                      </a:r>
                      <a:r>
                        <a:rPr lang="fr-CH" sz="1400" dirty="0">
                          <a:solidFill>
                            <a:schemeClr val="tx2">
                              <a:lumMod val="75000"/>
                            </a:schemeClr>
                          </a:solidFill>
                          <a:latin typeface="+mn-lt"/>
                        </a:rPr>
                        <a:t> and </a:t>
                      </a:r>
                      <a:r>
                        <a:rPr lang="fr-CH" sz="1400" dirty="0" err="1">
                          <a:solidFill>
                            <a:schemeClr val="tx2">
                              <a:lumMod val="75000"/>
                            </a:schemeClr>
                          </a:solidFill>
                          <a:latin typeface="+mn-lt"/>
                        </a:rPr>
                        <a:t>impactful</a:t>
                      </a:r>
                      <a:r>
                        <a:rPr lang="fr-CH" sz="1400" dirty="0">
                          <a:solidFill>
                            <a:schemeClr val="tx2">
                              <a:lumMod val="75000"/>
                            </a:schemeClr>
                          </a:solidFill>
                          <a:latin typeface="+mn-lt"/>
                        </a:rPr>
                        <a:t> </a:t>
                      </a:r>
                      <a:r>
                        <a:rPr lang="fr-CH" sz="1400" dirty="0" err="1">
                          <a:solidFill>
                            <a:schemeClr val="tx2">
                              <a:lumMod val="75000"/>
                            </a:schemeClr>
                          </a:solidFill>
                          <a:latin typeface="+mn-lt"/>
                        </a:rPr>
                        <a:t>digitalization</a:t>
                      </a:r>
                      <a:r>
                        <a:rPr lang="fr-CH" sz="1400" dirty="0">
                          <a:solidFill>
                            <a:schemeClr val="tx2">
                              <a:lumMod val="75000"/>
                            </a:schemeClr>
                          </a:solidFill>
                          <a:latin typeface="+mn-lt"/>
                        </a:rPr>
                        <a:t> of </a:t>
                      </a:r>
                      <a:r>
                        <a:rPr lang="fr-CH" sz="1400" dirty="0" err="1">
                          <a:solidFill>
                            <a:schemeClr val="tx2">
                              <a:lumMod val="75000"/>
                            </a:schemeClr>
                          </a:solidFill>
                          <a:latin typeface="+mn-lt"/>
                        </a:rPr>
                        <a:t>government</a:t>
                      </a:r>
                      <a:r>
                        <a:rPr lang="fr-CH" sz="1400" dirty="0">
                          <a:solidFill>
                            <a:schemeClr val="tx2">
                              <a:lumMod val="75000"/>
                            </a:schemeClr>
                          </a:solidFill>
                          <a:latin typeface="+mn-lt"/>
                        </a:rPr>
                        <a:t> services in</a:t>
                      </a:r>
                    </a:p>
                    <a:p>
                      <a:pPr algn="ctr"/>
                      <a:r>
                        <a:rPr lang="fr-CH" sz="1400" dirty="0" err="1">
                          <a:solidFill>
                            <a:schemeClr val="tx2">
                              <a:lumMod val="75000"/>
                            </a:schemeClr>
                          </a:solidFill>
                          <a:latin typeface="+mn-lt"/>
                        </a:rPr>
                        <a:t>Health</a:t>
                      </a:r>
                      <a:r>
                        <a:rPr lang="fr-CH" sz="1400" dirty="0">
                          <a:solidFill>
                            <a:schemeClr val="tx2">
                              <a:lumMod val="75000"/>
                            </a:schemeClr>
                          </a:solidFill>
                          <a:latin typeface="+mn-lt"/>
                        </a:rPr>
                        <a:t>, Agriculture, Education, Commerce, etc.</a:t>
                      </a:r>
                    </a:p>
                  </a:txBody>
                  <a:tcPr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2D8F1"/>
                    </a:solidFill>
                  </a:tcPr>
                </a:tc>
                <a:tc>
                  <a:txBody>
                    <a:bodyPr/>
                    <a:lstStyle>
                      <a:lvl1pPr marL="0" indent="0" algn="l" defTabSz="914400" rtl="0" eaLnBrk="1" latinLnBrk="0" hangingPunct="1">
                        <a:lnSpc>
                          <a:spcPct val="109000"/>
                        </a:lnSpc>
                        <a:spcBef>
                          <a:spcPts val="0"/>
                        </a:spcBef>
                        <a:buFontTx/>
                        <a:buNone/>
                        <a:defRPr sz="1500" kern="1200">
                          <a:solidFill>
                            <a:schemeClr val="dk1"/>
                          </a:solidFill>
                          <a:latin typeface="Arial"/>
                        </a:defRPr>
                      </a:lvl1pPr>
                      <a:lvl2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2pPr>
                      <a:lvl3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3pPr>
                      <a:lvl4pPr marL="0" indent="0" algn="l" defTabSz="914400" rtl="0" eaLnBrk="1" latinLnBrk="0" hangingPunct="1">
                        <a:lnSpc>
                          <a:spcPct val="109000"/>
                        </a:lnSpc>
                        <a:spcBef>
                          <a:spcPts val="0"/>
                        </a:spcBef>
                        <a:buFontTx/>
                        <a:buNone/>
                        <a:defRPr sz="1500" b="1" kern="1200">
                          <a:solidFill>
                            <a:schemeClr val="dk1"/>
                          </a:solidFill>
                          <a:latin typeface="Arial"/>
                        </a:defRPr>
                      </a:lvl4pPr>
                      <a:lvl5pPr marL="0" indent="0" algn="l" defTabSz="914400" rtl="0" eaLnBrk="1" latinLnBrk="0" hangingPunct="1">
                        <a:lnSpc>
                          <a:spcPct val="109000"/>
                        </a:lnSpc>
                        <a:spcBef>
                          <a:spcPts val="0"/>
                        </a:spcBef>
                        <a:buFontTx/>
                        <a:buNone/>
                        <a:defRPr sz="1500" kern="1200" baseline="0">
                          <a:solidFill>
                            <a:schemeClr val="dk1"/>
                          </a:solidFill>
                          <a:latin typeface="Arial"/>
                        </a:defRPr>
                      </a:lvl5pPr>
                      <a:lvl6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6pPr>
                      <a:lvl7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7pPr>
                      <a:lvl8pPr marL="0" indent="0" algn="l" defTabSz="914400" rtl="0" eaLnBrk="1" latinLnBrk="0" hangingPunct="1">
                        <a:lnSpc>
                          <a:spcPct val="109000"/>
                        </a:lnSpc>
                        <a:spcBef>
                          <a:spcPts val="0"/>
                        </a:spcBef>
                        <a:buFontTx/>
                        <a:buNone/>
                        <a:defRPr sz="1500" kern="1200">
                          <a:solidFill>
                            <a:schemeClr val="dk1"/>
                          </a:solidFill>
                          <a:latin typeface="Arial"/>
                        </a:defRPr>
                      </a:lvl8pPr>
                      <a:lvl9pPr marL="0" indent="0" algn="l" defTabSz="914400" rtl="0" eaLnBrk="1" latinLnBrk="0" hangingPunct="1">
                        <a:lnSpc>
                          <a:spcPct val="109000"/>
                        </a:lnSpc>
                        <a:spcBef>
                          <a:spcPts val="0"/>
                        </a:spcBef>
                        <a:buFontTx/>
                        <a:buNone/>
                        <a:defRPr sz="1500" b="1" kern="1200">
                          <a:solidFill>
                            <a:schemeClr val="dk1"/>
                          </a:solidFill>
                          <a:latin typeface="Arial"/>
                        </a:defRPr>
                      </a:lvl9pPr>
                    </a:lstStyle>
                    <a:p>
                      <a:pPr algn="ctr"/>
                      <a:r>
                        <a:rPr lang="fr-CH" sz="1400" dirty="0">
                          <a:solidFill>
                            <a:schemeClr val="tx2">
                              <a:lumMod val="75000"/>
                            </a:schemeClr>
                          </a:solidFill>
                          <a:latin typeface="+mn-lt"/>
                        </a:rPr>
                        <a:t>Smart </a:t>
                      </a:r>
                      <a:r>
                        <a:rPr lang="fr-CH" sz="1400" dirty="0" err="1">
                          <a:solidFill>
                            <a:schemeClr val="tx2">
                              <a:lumMod val="75000"/>
                            </a:schemeClr>
                          </a:solidFill>
                          <a:latin typeface="+mn-lt"/>
                        </a:rPr>
                        <a:t>workforce</a:t>
                      </a:r>
                      <a:r>
                        <a:rPr lang="fr-CH" sz="1400" dirty="0">
                          <a:solidFill>
                            <a:schemeClr val="tx2">
                              <a:lumMod val="75000"/>
                            </a:schemeClr>
                          </a:solidFill>
                          <a:latin typeface="+mn-lt"/>
                        </a:rPr>
                        <a:t> and </a:t>
                      </a:r>
                      <a:r>
                        <a:rPr lang="fr-CH" sz="1400" dirty="0" err="1">
                          <a:solidFill>
                            <a:schemeClr val="tx2">
                              <a:lumMod val="75000"/>
                            </a:schemeClr>
                          </a:solidFill>
                          <a:latin typeface="+mn-lt"/>
                        </a:rPr>
                        <a:t>visionary</a:t>
                      </a:r>
                      <a:r>
                        <a:rPr lang="fr-CH" sz="1400" dirty="0">
                          <a:solidFill>
                            <a:schemeClr val="tx2">
                              <a:lumMod val="75000"/>
                            </a:schemeClr>
                          </a:solidFill>
                          <a:latin typeface="+mn-lt"/>
                        </a:rPr>
                        <a:t> cabinet for Smart </a:t>
                      </a:r>
                      <a:r>
                        <a:rPr lang="fr-CH" sz="1400" dirty="0" err="1">
                          <a:solidFill>
                            <a:schemeClr val="tx2">
                              <a:lumMod val="75000"/>
                            </a:schemeClr>
                          </a:solidFill>
                          <a:latin typeface="+mn-lt"/>
                        </a:rPr>
                        <a:t>Government</a:t>
                      </a:r>
                      <a:endParaRPr lang="fr-CH" sz="1400" dirty="0">
                        <a:solidFill>
                          <a:schemeClr val="tx2">
                            <a:lumMod val="75000"/>
                          </a:schemeClr>
                        </a:solidFill>
                        <a:latin typeface="+mn-lt"/>
                      </a:endParaRPr>
                    </a:p>
                    <a:p>
                      <a:pPr algn="ctr"/>
                      <a:endParaRPr lang="fr-CH" sz="1400" dirty="0">
                        <a:solidFill>
                          <a:schemeClr val="tx2">
                            <a:lumMod val="75000"/>
                          </a:schemeClr>
                        </a:solidFill>
                        <a:latin typeface="+mn-lt"/>
                      </a:endParaRPr>
                    </a:p>
                    <a:p>
                      <a:pPr algn="ctr"/>
                      <a:r>
                        <a:rPr lang="fr-CH" sz="1400" dirty="0">
                          <a:solidFill>
                            <a:schemeClr val="tx2">
                              <a:lumMod val="75000"/>
                            </a:schemeClr>
                          </a:solidFill>
                          <a:latin typeface="+mn-lt"/>
                        </a:rPr>
                        <a:t>Change management and </a:t>
                      </a:r>
                      <a:r>
                        <a:rPr lang="fr-CH" sz="1400" dirty="0" err="1">
                          <a:solidFill>
                            <a:schemeClr val="tx2">
                              <a:lumMod val="75000"/>
                            </a:schemeClr>
                          </a:solidFill>
                          <a:latin typeface="+mn-lt"/>
                        </a:rPr>
                        <a:t>political</a:t>
                      </a:r>
                      <a:r>
                        <a:rPr lang="fr-CH" sz="1400" dirty="0">
                          <a:solidFill>
                            <a:schemeClr val="tx2">
                              <a:lumMod val="75000"/>
                            </a:schemeClr>
                          </a:solidFill>
                          <a:latin typeface="+mn-lt"/>
                        </a:rPr>
                        <a:t> </a:t>
                      </a:r>
                      <a:r>
                        <a:rPr lang="fr-CH" sz="1400" dirty="0" err="1">
                          <a:solidFill>
                            <a:schemeClr val="tx2">
                              <a:lumMod val="75000"/>
                            </a:schemeClr>
                          </a:solidFill>
                          <a:latin typeface="+mn-lt"/>
                        </a:rPr>
                        <a:t>will</a:t>
                      </a:r>
                      <a:r>
                        <a:rPr lang="fr-CH" sz="1400" dirty="0">
                          <a:solidFill>
                            <a:schemeClr val="tx2">
                              <a:lumMod val="75000"/>
                            </a:schemeClr>
                          </a:solidFill>
                          <a:latin typeface="+mn-lt"/>
                        </a:rPr>
                        <a:t> to support </a:t>
                      </a:r>
                      <a:r>
                        <a:rPr lang="fr-CH" sz="1400" dirty="0" err="1">
                          <a:solidFill>
                            <a:schemeClr val="tx2">
                              <a:lumMod val="75000"/>
                            </a:schemeClr>
                          </a:solidFill>
                          <a:latin typeface="+mn-lt"/>
                        </a:rPr>
                        <a:t>coordinated</a:t>
                      </a:r>
                      <a:r>
                        <a:rPr lang="fr-CH" sz="1400" dirty="0">
                          <a:solidFill>
                            <a:schemeClr val="tx2">
                              <a:lumMod val="75000"/>
                            </a:schemeClr>
                          </a:solidFill>
                          <a:latin typeface="+mn-lt"/>
                        </a:rPr>
                        <a:t> cross-</a:t>
                      </a:r>
                      <a:r>
                        <a:rPr lang="fr-CH" sz="1400" dirty="0" err="1">
                          <a:solidFill>
                            <a:schemeClr val="tx2">
                              <a:lumMod val="75000"/>
                            </a:schemeClr>
                          </a:solidFill>
                          <a:latin typeface="+mn-lt"/>
                        </a:rPr>
                        <a:t>agency</a:t>
                      </a:r>
                      <a:r>
                        <a:rPr lang="fr-CH" sz="1400" dirty="0">
                          <a:solidFill>
                            <a:schemeClr val="tx2">
                              <a:lumMod val="75000"/>
                            </a:schemeClr>
                          </a:solidFill>
                          <a:latin typeface="+mn-lt"/>
                        </a:rPr>
                        <a:t> effort</a:t>
                      </a:r>
                    </a:p>
                    <a:p>
                      <a:pPr algn="ctr"/>
                      <a:endParaRPr lang="fr-CH" sz="1400" dirty="0">
                        <a:solidFill>
                          <a:schemeClr val="tx2">
                            <a:lumMod val="75000"/>
                          </a:schemeClr>
                        </a:solidFill>
                        <a:latin typeface="+mn-lt"/>
                      </a:endParaRPr>
                    </a:p>
                    <a:p>
                      <a:pPr algn="ctr"/>
                      <a:r>
                        <a:rPr lang="fr-CH" sz="1400" dirty="0">
                          <a:solidFill>
                            <a:schemeClr val="tx2">
                              <a:lumMod val="75000"/>
                            </a:schemeClr>
                          </a:solidFill>
                          <a:latin typeface="+mn-lt"/>
                        </a:rPr>
                        <a:t>Digital </a:t>
                      </a:r>
                      <a:r>
                        <a:rPr lang="fr-CH" sz="1400" dirty="0" err="1">
                          <a:solidFill>
                            <a:schemeClr val="tx2">
                              <a:lumMod val="75000"/>
                            </a:schemeClr>
                          </a:solidFill>
                          <a:latin typeface="+mn-lt"/>
                        </a:rPr>
                        <a:t>literacy</a:t>
                      </a:r>
                      <a:r>
                        <a:rPr lang="fr-CH" sz="1400" dirty="0">
                          <a:solidFill>
                            <a:schemeClr val="tx2">
                              <a:lumMod val="75000"/>
                            </a:schemeClr>
                          </a:solidFill>
                          <a:latin typeface="+mn-lt"/>
                        </a:rPr>
                        <a:t> to </a:t>
                      </a:r>
                      <a:r>
                        <a:rPr lang="fr-CH" sz="1400" dirty="0" err="1">
                          <a:solidFill>
                            <a:schemeClr val="tx2">
                              <a:lumMod val="75000"/>
                            </a:schemeClr>
                          </a:solidFill>
                          <a:latin typeface="+mn-lt"/>
                        </a:rPr>
                        <a:t>ensure</a:t>
                      </a:r>
                      <a:r>
                        <a:rPr lang="fr-CH" sz="1400" dirty="0">
                          <a:solidFill>
                            <a:schemeClr val="tx2">
                              <a:lumMod val="75000"/>
                            </a:schemeClr>
                          </a:solidFill>
                          <a:latin typeface="+mn-lt"/>
                        </a:rPr>
                        <a:t> population use and </a:t>
                      </a:r>
                      <a:r>
                        <a:rPr lang="fr-CH" sz="1400" dirty="0" err="1">
                          <a:solidFill>
                            <a:schemeClr val="tx2">
                              <a:lumMod val="75000"/>
                            </a:schemeClr>
                          </a:solidFill>
                          <a:latin typeface="+mn-lt"/>
                        </a:rPr>
                        <a:t>accessibility</a:t>
                      </a:r>
                      <a:endParaRPr lang="en-US" sz="1400" dirty="0">
                        <a:solidFill>
                          <a:schemeClr val="tx2">
                            <a:lumMod val="75000"/>
                          </a:schemeClr>
                        </a:solidFill>
                        <a:latin typeface="+mn-lt"/>
                      </a:endParaRPr>
                    </a:p>
                  </a:txBody>
                  <a:tcPr anchor="ctr">
                    <a:lnL w="76200" cap="flat" cmpd="sng" algn="ctr">
                      <a:solidFill>
                        <a:srgbClr val="FFFFFF"/>
                      </a:solidFill>
                      <a:prstDash val="solid"/>
                      <a:round/>
                      <a:headEnd type="none" w="med" len="med"/>
                      <a:tailEnd type="none" w="med" len="med"/>
                    </a:lnL>
                    <a:lnR w="76200" cap="flat" cmpd="sng" algn="ctr">
                      <a:solidFill>
                        <a:srgbClr val="FFFFFF"/>
                      </a:solidFill>
                      <a:prstDash val="solid"/>
                      <a:round/>
                      <a:headEnd type="none" w="med" len="med"/>
                      <a:tailEnd type="none" w="med" len="med"/>
                    </a:lnR>
                    <a:lnT w="3175"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2D8F1"/>
                    </a:solidFill>
                  </a:tcPr>
                </a:tc>
                <a:tc>
                  <a:txBody>
                    <a:bodyPr/>
                    <a:lstStyle>
                      <a:lvl1pPr marL="0" indent="0" algn="l" defTabSz="914400" rtl="0" eaLnBrk="1" latinLnBrk="0" hangingPunct="1">
                        <a:lnSpc>
                          <a:spcPct val="109000"/>
                        </a:lnSpc>
                        <a:spcBef>
                          <a:spcPts val="0"/>
                        </a:spcBef>
                        <a:buFontTx/>
                        <a:buNone/>
                        <a:defRPr sz="1500" kern="1200">
                          <a:solidFill>
                            <a:schemeClr val="dk1"/>
                          </a:solidFill>
                          <a:latin typeface="Arial"/>
                        </a:defRPr>
                      </a:lvl1pPr>
                      <a:lvl2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2pPr>
                      <a:lvl3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3pPr>
                      <a:lvl4pPr marL="0" indent="0" algn="l" defTabSz="914400" rtl="0" eaLnBrk="1" latinLnBrk="0" hangingPunct="1">
                        <a:lnSpc>
                          <a:spcPct val="109000"/>
                        </a:lnSpc>
                        <a:spcBef>
                          <a:spcPts val="0"/>
                        </a:spcBef>
                        <a:buFontTx/>
                        <a:buNone/>
                        <a:defRPr sz="1500" b="1" kern="1200">
                          <a:solidFill>
                            <a:schemeClr val="dk1"/>
                          </a:solidFill>
                          <a:latin typeface="Arial"/>
                        </a:defRPr>
                      </a:lvl4pPr>
                      <a:lvl5pPr marL="0" indent="0" algn="l" defTabSz="914400" rtl="0" eaLnBrk="1" latinLnBrk="0" hangingPunct="1">
                        <a:lnSpc>
                          <a:spcPct val="109000"/>
                        </a:lnSpc>
                        <a:spcBef>
                          <a:spcPts val="0"/>
                        </a:spcBef>
                        <a:buFontTx/>
                        <a:buNone/>
                        <a:defRPr sz="1500" kern="1200" baseline="0">
                          <a:solidFill>
                            <a:schemeClr val="dk1"/>
                          </a:solidFill>
                          <a:latin typeface="Arial"/>
                        </a:defRPr>
                      </a:lvl5pPr>
                      <a:lvl6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6pPr>
                      <a:lvl7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7pPr>
                      <a:lvl8pPr marL="0" indent="0" algn="l" defTabSz="914400" rtl="0" eaLnBrk="1" latinLnBrk="0" hangingPunct="1">
                        <a:lnSpc>
                          <a:spcPct val="109000"/>
                        </a:lnSpc>
                        <a:spcBef>
                          <a:spcPts val="0"/>
                        </a:spcBef>
                        <a:buFontTx/>
                        <a:buNone/>
                        <a:defRPr sz="1500" kern="1200">
                          <a:solidFill>
                            <a:schemeClr val="dk1"/>
                          </a:solidFill>
                          <a:latin typeface="Arial"/>
                        </a:defRPr>
                      </a:lvl8pPr>
                      <a:lvl9pPr marL="0" indent="0" algn="l" defTabSz="914400" rtl="0" eaLnBrk="1" latinLnBrk="0" hangingPunct="1">
                        <a:lnSpc>
                          <a:spcPct val="109000"/>
                        </a:lnSpc>
                        <a:spcBef>
                          <a:spcPts val="0"/>
                        </a:spcBef>
                        <a:buFontTx/>
                        <a:buNone/>
                        <a:defRPr sz="1500" b="1" kern="1200">
                          <a:solidFill>
                            <a:schemeClr val="dk1"/>
                          </a:solidFill>
                          <a:latin typeface="Arial"/>
                        </a:defRPr>
                      </a:lvl9pPr>
                    </a:lstStyle>
                    <a:p>
                      <a:pPr algn="ctr"/>
                      <a:r>
                        <a:rPr lang="fr-CH" sz="1400" dirty="0">
                          <a:solidFill>
                            <a:schemeClr val="tx2">
                              <a:lumMod val="75000"/>
                            </a:schemeClr>
                          </a:solidFill>
                          <a:latin typeface="+mn-lt"/>
                        </a:rPr>
                        <a:t>Vibrant local innovation </a:t>
                      </a:r>
                      <a:r>
                        <a:rPr lang="fr-CH" sz="1400" dirty="0" err="1">
                          <a:solidFill>
                            <a:schemeClr val="tx2">
                              <a:lumMod val="75000"/>
                            </a:schemeClr>
                          </a:solidFill>
                          <a:latin typeface="+mn-lt"/>
                        </a:rPr>
                        <a:t>ecosystem</a:t>
                      </a:r>
                      <a:r>
                        <a:rPr lang="fr-CH" sz="1400" dirty="0">
                          <a:solidFill>
                            <a:schemeClr val="tx2">
                              <a:lumMod val="75000"/>
                            </a:schemeClr>
                          </a:solidFill>
                          <a:latin typeface="+mn-lt"/>
                        </a:rPr>
                        <a:t> and digital </a:t>
                      </a:r>
                      <a:r>
                        <a:rPr lang="fr-CH" sz="1400" dirty="0" err="1">
                          <a:solidFill>
                            <a:schemeClr val="tx2">
                              <a:lumMod val="75000"/>
                            </a:schemeClr>
                          </a:solidFill>
                          <a:latin typeface="+mn-lt"/>
                        </a:rPr>
                        <a:t>entrepreneurship</a:t>
                      </a:r>
                      <a:r>
                        <a:rPr lang="fr-CH" sz="1400" dirty="0">
                          <a:solidFill>
                            <a:schemeClr val="tx2">
                              <a:lumMod val="75000"/>
                            </a:schemeClr>
                          </a:solidFill>
                          <a:latin typeface="+mn-lt"/>
                        </a:rPr>
                        <a:t> to </a:t>
                      </a:r>
                      <a:r>
                        <a:rPr lang="fr-CH" sz="1400" dirty="0" err="1">
                          <a:solidFill>
                            <a:schemeClr val="tx2">
                              <a:lumMod val="75000"/>
                            </a:schemeClr>
                          </a:solidFill>
                          <a:latin typeface="+mn-lt"/>
                        </a:rPr>
                        <a:t>complement</a:t>
                      </a:r>
                      <a:r>
                        <a:rPr lang="fr-CH" sz="1400" dirty="0">
                          <a:solidFill>
                            <a:schemeClr val="tx2">
                              <a:lumMod val="75000"/>
                            </a:schemeClr>
                          </a:solidFill>
                          <a:latin typeface="+mn-lt"/>
                        </a:rPr>
                        <a:t> digital </a:t>
                      </a:r>
                      <a:r>
                        <a:rPr lang="fr-CH" sz="1400" dirty="0" err="1">
                          <a:solidFill>
                            <a:schemeClr val="tx2">
                              <a:lumMod val="75000"/>
                            </a:schemeClr>
                          </a:solidFill>
                          <a:latin typeface="+mn-lt"/>
                        </a:rPr>
                        <a:t>gov</a:t>
                      </a:r>
                      <a:r>
                        <a:rPr lang="fr-CH" sz="1400" dirty="0">
                          <a:solidFill>
                            <a:schemeClr val="tx2">
                              <a:lumMod val="75000"/>
                            </a:schemeClr>
                          </a:solidFill>
                          <a:latin typeface="+mn-lt"/>
                        </a:rPr>
                        <a:t>. service </a:t>
                      </a:r>
                      <a:r>
                        <a:rPr lang="fr-CH" sz="1400" dirty="0" err="1">
                          <a:solidFill>
                            <a:schemeClr val="tx2">
                              <a:lumMod val="75000"/>
                            </a:schemeClr>
                          </a:solidFill>
                          <a:latin typeface="+mn-lt"/>
                        </a:rPr>
                        <a:t>delivery</a:t>
                      </a:r>
                      <a:endParaRPr lang="en-US" sz="1400" dirty="0">
                        <a:solidFill>
                          <a:schemeClr val="tx2">
                            <a:lumMod val="75000"/>
                          </a:schemeClr>
                        </a:solidFill>
                        <a:latin typeface="+mn-lt"/>
                      </a:endParaRPr>
                    </a:p>
                  </a:txBody>
                  <a:tcPr anchor="ctr">
                    <a:lnL w="76200" cap="flat" cmpd="sng" algn="ctr">
                      <a:solidFill>
                        <a:srgbClr val="FFFFFF"/>
                      </a:solidFill>
                      <a:prstDash val="solid"/>
                      <a:round/>
                      <a:headEnd type="none" w="med" len="med"/>
                      <a:tailEnd type="none" w="med" len="med"/>
                    </a:lnL>
                    <a:lnR w="12700" cmpd="sng">
                      <a:solidFill>
                        <a:srgbClr val="FFFFFF"/>
                      </a:solidFill>
                    </a:lnR>
                    <a:lnT w="3175"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2D8F1"/>
                    </a:solidFill>
                  </a:tcPr>
                </a:tc>
                <a:extLst>
                  <a:ext uri="{0D108BD9-81ED-4DB2-BD59-A6C34878D82A}">
                    <a16:rowId xmlns:a16="http://schemas.microsoft.com/office/drawing/2014/main" val="3518965014"/>
                  </a:ext>
                </a:extLst>
              </a:tr>
              <a:tr h="524510">
                <a:tc gridSpan="5">
                  <a:txBody>
                    <a:bodyPr/>
                    <a:lstStyle>
                      <a:lvl1pPr marL="0" indent="0" algn="l" defTabSz="914400" rtl="0" eaLnBrk="1" latinLnBrk="0" hangingPunct="1">
                        <a:lnSpc>
                          <a:spcPct val="109000"/>
                        </a:lnSpc>
                        <a:spcBef>
                          <a:spcPts val="0"/>
                        </a:spcBef>
                        <a:buFontTx/>
                        <a:buNone/>
                        <a:defRPr sz="1500" kern="1200">
                          <a:solidFill>
                            <a:schemeClr val="dk1"/>
                          </a:solidFill>
                          <a:latin typeface="Arial"/>
                        </a:defRPr>
                      </a:lvl1pPr>
                      <a:lvl2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2pPr>
                      <a:lvl3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3pPr>
                      <a:lvl4pPr marL="0" indent="0" algn="l" defTabSz="914400" rtl="0" eaLnBrk="1" latinLnBrk="0" hangingPunct="1">
                        <a:lnSpc>
                          <a:spcPct val="109000"/>
                        </a:lnSpc>
                        <a:spcBef>
                          <a:spcPts val="0"/>
                        </a:spcBef>
                        <a:buFontTx/>
                        <a:buNone/>
                        <a:defRPr sz="1500" b="1" kern="1200">
                          <a:solidFill>
                            <a:schemeClr val="dk1"/>
                          </a:solidFill>
                          <a:latin typeface="Arial"/>
                        </a:defRPr>
                      </a:lvl4pPr>
                      <a:lvl5pPr marL="0" indent="0" algn="l" defTabSz="914400" rtl="0" eaLnBrk="1" latinLnBrk="0" hangingPunct="1">
                        <a:lnSpc>
                          <a:spcPct val="109000"/>
                        </a:lnSpc>
                        <a:spcBef>
                          <a:spcPts val="0"/>
                        </a:spcBef>
                        <a:buFontTx/>
                        <a:buNone/>
                        <a:defRPr sz="1500" kern="1200" baseline="0">
                          <a:solidFill>
                            <a:schemeClr val="dk1"/>
                          </a:solidFill>
                          <a:latin typeface="Arial"/>
                        </a:defRPr>
                      </a:lvl5pPr>
                      <a:lvl6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6pPr>
                      <a:lvl7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7pPr>
                      <a:lvl8pPr marL="0" indent="0" algn="l" defTabSz="914400" rtl="0" eaLnBrk="1" latinLnBrk="0" hangingPunct="1">
                        <a:lnSpc>
                          <a:spcPct val="109000"/>
                        </a:lnSpc>
                        <a:spcBef>
                          <a:spcPts val="0"/>
                        </a:spcBef>
                        <a:buFontTx/>
                        <a:buNone/>
                        <a:defRPr sz="1500" kern="1200">
                          <a:solidFill>
                            <a:schemeClr val="dk1"/>
                          </a:solidFill>
                          <a:latin typeface="Arial"/>
                        </a:defRPr>
                      </a:lvl8pPr>
                      <a:lvl9pPr marL="0" indent="0" algn="l" defTabSz="914400" rtl="0" eaLnBrk="1" latinLnBrk="0" hangingPunct="1">
                        <a:lnSpc>
                          <a:spcPct val="109000"/>
                        </a:lnSpc>
                        <a:spcBef>
                          <a:spcPts val="0"/>
                        </a:spcBef>
                        <a:buFontTx/>
                        <a:buNone/>
                        <a:defRPr sz="1500" b="1"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CH" sz="1400" b="1" i="0" u="none" strike="noStrike" cap="none" dirty="0">
                          <a:solidFill>
                            <a:srgbClr val="0070C0"/>
                          </a:solidFill>
                          <a:latin typeface="+mn-lt"/>
                          <a:ea typeface="+mn-ea"/>
                          <a:cs typeface="+mn-cs"/>
                          <a:sym typeface="Arial"/>
                        </a:rPr>
                        <a:t>Connectivity and Access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CH" sz="1400" kern="1200" dirty="0" err="1">
                          <a:solidFill>
                            <a:schemeClr val="tx2">
                              <a:lumMod val="75000"/>
                            </a:schemeClr>
                          </a:solidFill>
                          <a:latin typeface="Arial"/>
                          <a:ea typeface="+mn-ea"/>
                          <a:cs typeface="+mn-cs"/>
                        </a:rPr>
                        <a:t>Quality</a:t>
                      </a:r>
                      <a:r>
                        <a:rPr lang="fr-CH" sz="1400" kern="1200" dirty="0">
                          <a:solidFill>
                            <a:schemeClr val="tx2">
                              <a:lumMod val="75000"/>
                            </a:schemeClr>
                          </a:solidFill>
                          <a:latin typeface="Arial"/>
                          <a:ea typeface="+mn-ea"/>
                          <a:cs typeface="+mn-cs"/>
                        </a:rPr>
                        <a:t>, inclusive and </a:t>
                      </a:r>
                      <a:r>
                        <a:rPr lang="fr-CH" sz="1400" kern="1200" dirty="0" err="1">
                          <a:solidFill>
                            <a:schemeClr val="tx2">
                              <a:lumMod val="75000"/>
                            </a:schemeClr>
                          </a:solidFill>
                          <a:latin typeface="Arial"/>
                          <a:ea typeface="+mn-ea"/>
                          <a:cs typeface="+mn-cs"/>
                        </a:rPr>
                        <a:t>affordable</a:t>
                      </a:r>
                      <a:r>
                        <a:rPr lang="fr-CH" sz="1400" kern="1200" dirty="0">
                          <a:solidFill>
                            <a:schemeClr val="tx2">
                              <a:lumMod val="75000"/>
                            </a:schemeClr>
                          </a:solidFill>
                          <a:latin typeface="Arial"/>
                          <a:ea typeface="+mn-ea"/>
                          <a:cs typeface="+mn-cs"/>
                        </a:rPr>
                        <a:t> </a:t>
                      </a:r>
                      <a:r>
                        <a:rPr lang="fr-CH" sz="1400" kern="1200" dirty="0" err="1">
                          <a:solidFill>
                            <a:schemeClr val="tx2">
                              <a:lumMod val="75000"/>
                            </a:schemeClr>
                          </a:solidFill>
                          <a:latin typeface="Arial"/>
                          <a:ea typeface="+mn-ea"/>
                          <a:cs typeface="+mn-cs"/>
                        </a:rPr>
                        <a:t>connectivity</a:t>
                      </a:r>
                      <a:r>
                        <a:rPr lang="fr-CH" sz="1400" kern="1200" dirty="0">
                          <a:solidFill>
                            <a:schemeClr val="tx2">
                              <a:lumMod val="75000"/>
                            </a:schemeClr>
                          </a:solidFill>
                          <a:latin typeface="Arial"/>
                          <a:ea typeface="+mn-ea"/>
                          <a:cs typeface="+mn-cs"/>
                        </a:rPr>
                        <a:t> for all</a:t>
                      </a:r>
                      <a:endParaRPr lang="fr-CH" sz="1400" b="1" i="0" u="none" strike="noStrike" cap="none" dirty="0">
                        <a:solidFill>
                          <a:srgbClr val="093BD2"/>
                        </a:solidFill>
                        <a:latin typeface="+mn-lt"/>
                        <a:ea typeface="+mn-ea"/>
                        <a:cs typeface="+mn-cs"/>
                        <a:sym typeface="Arial"/>
                      </a:endParaRPr>
                    </a:p>
                  </a:txBody>
                  <a:tcPr anchor="ctr">
                    <a:lnL w="12700" cmpd="sng">
                      <a:solidFill>
                        <a:srgbClr val="FFFFFF"/>
                      </a:solidFill>
                    </a:lnL>
                    <a:lnR w="12700" cmpd="sng">
                      <a:solidFill>
                        <a:srgbClr val="FFFFFF"/>
                      </a:solidFill>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5320831"/>
                  </a:ext>
                </a:extLst>
              </a:tr>
              <a:tr h="545464">
                <a:tc gridSpan="5">
                  <a:txBody>
                    <a:bodyPr/>
                    <a:lstStyle>
                      <a:lvl1pPr marL="0" indent="0" algn="l" defTabSz="914400" rtl="0" eaLnBrk="1" latinLnBrk="0" hangingPunct="1">
                        <a:lnSpc>
                          <a:spcPct val="109000"/>
                        </a:lnSpc>
                        <a:spcBef>
                          <a:spcPts val="0"/>
                        </a:spcBef>
                        <a:buFontTx/>
                        <a:buNone/>
                        <a:defRPr sz="1500" kern="1200">
                          <a:solidFill>
                            <a:schemeClr val="dk1"/>
                          </a:solidFill>
                          <a:latin typeface="Arial"/>
                        </a:defRPr>
                      </a:lvl1pPr>
                      <a:lvl2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2pPr>
                      <a:lvl3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3pPr>
                      <a:lvl4pPr marL="0" indent="0" algn="l" defTabSz="914400" rtl="0" eaLnBrk="1" latinLnBrk="0" hangingPunct="1">
                        <a:lnSpc>
                          <a:spcPct val="109000"/>
                        </a:lnSpc>
                        <a:spcBef>
                          <a:spcPts val="0"/>
                        </a:spcBef>
                        <a:buFontTx/>
                        <a:buNone/>
                        <a:defRPr sz="1500" b="1" kern="1200">
                          <a:solidFill>
                            <a:schemeClr val="dk1"/>
                          </a:solidFill>
                          <a:latin typeface="Arial"/>
                        </a:defRPr>
                      </a:lvl4pPr>
                      <a:lvl5pPr marL="0" indent="0" algn="l" defTabSz="914400" rtl="0" eaLnBrk="1" latinLnBrk="0" hangingPunct="1">
                        <a:lnSpc>
                          <a:spcPct val="109000"/>
                        </a:lnSpc>
                        <a:spcBef>
                          <a:spcPts val="0"/>
                        </a:spcBef>
                        <a:buFontTx/>
                        <a:buNone/>
                        <a:defRPr sz="1500" kern="1200" baseline="0">
                          <a:solidFill>
                            <a:schemeClr val="dk1"/>
                          </a:solidFill>
                          <a:latin typeface="Arial"/>
                        </a:defRPr>
                      </a:lvl5pPr>
                      <a:lvl6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6pPr>
                      <a:lvl7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7pPr>
                      <a:lvl8pPr marL="0" indent="0" algn="l" defTabSz="914400" rtl="0" eaLnBrk="1" latinLnBrk="0" hangingPunct="1">
                        <a:lnSpc>
                          <a:spcPct val="109000"/>
                        </a:lnSpc>
                        <a:spcBef>
                          <a:spcPts val="0"/>
                        </a:spcBef>
                        <a:buFontTx/>
                        <a:buNone/>
                        <a:defRPr sz="1500" kern="1200">
                          <a:solidFill>
                            <a:schemeClr val="dk1"/>
                          </a:solidFill>
                          <a:latin typeface="Arial"/>
                        </a:defRPr>
                      </a:lvl8pPr>
                      <a:lvl9pPr marL="0" indent="0" algn="l" defTabSz="914400" rtl="0" eaLnBrk="1" latinLnBrk="0" hangingPunct="1">
                        <a:lnSpc>
                          <a:spcPct val="109000"/>
                        </a:lnSpc>
                        <a:spcBef>
                          <a:spcPts val="0"/>
                        </a:spcBef>
                        <a:buFontTx/>
                        <a:buNone/>
                        <a:defRPr sz="1500" b="1" kern="1200">
                          <a:solidFill>
                            <a:schemeClr val="dk1"/>
                          </a:solidFill>
                          <a:latin typeface="Arial"/>
                        </a:defRPr>
                      </a:lvl9pPr>
                    </a:lstStyle>
                    <a:p>
                      <a:pPr algn="ctr"/>
                      <a:r>
                        <a:rPr lang="fr-CH" sz="1400" b="1" dirty="0" err="1">
                          <a:solidFill>
                            <a:srgbClr val="0070C0"/>
                          </a:solidFill>
                          <a:latin typeface="+mn-lt"/>
                        </a:rPr>
                        <a:t>Cybersecurity</a:t>
                      </a:r>
                      <a:endParaRPr lang="fr-CH" sz="1400" b="1" dirty="0">
                        <a:solidFill>
                          <a:srgbClr val="0070C0"/>
                        </a:solidFill>
                        <a:latin typeface="+mn-lt"/>
                      </a:endParaRPr>
                    </a:p>
                    <a:p>
                      <a:pPr algn="ctr"/>
                      <a:r>
                        <a:rPr lang="fr-CH" sz="1400" kern="1200" dirty="0">
                          <a:solidFill>
                            <a:schemeClr val="tx2">
                              <a:lumMod val="75000"/>
                            </a:schemeClr>
                          </a:solidFill>
                          <a:latin typeface="Arial"/>
                          <a:ea typeface="+mn-ea"/>
                          <a:cs typeface="+mn-cs"/>
                        </a:rPr>
                        <a:t>Strong protection to </a:t>
                      </a:r>
                      <a:r>
                        <a:rPr lang="fr-CH" sz="1400" kern="1200" dirty="0" err="1">
                          <a:solidFill>
                            <a:schemeClr val="tx2">
                              <a:lumMod val="75000"/>
                            </a:schemeClr>
                          </a:solidFill>
                          <a:latin typeface="Arial"/>
                          <a:ea typeface="+mn-ea"/>
                          <a:cs typeface="+mn-cs"/>
                        </a:rPr>
                        <a:t>individual</a:t>
                      </a:r>
                      <a:r>
                        <a:rPr lang="fr-CH" sz="1400" kern="1200" dirty="0">
                          <a:solidFill>
                            <a:schemeClr val="tx2">
                              <a:lumMod val="75000"/>
                            </a:schemeClr>
                          </a:solidFill>
                          <a:latin typeface="Arial"/>
                          <a:ea typeface="+mn-ea"/>
                          <a:cs typeface="+mn-cs"/>
                        </a:rPr>
                        <a:t> and commercial use of data and </a:t>
                      </a:r>
                      <a:r>
                        <a:rPr lang="fr-CH" sz="1400" kern="1200" dirty="0" err="1">
                          <a:solidFill>
                            <a:schemeClr val="tx2">
                              <a:lumMod val="75000"/>
                            </a:schemeClr>
                          </a:solidFill>
                          <a:latin typeface="Arial"/>
                          <a:ea typeface="+mn-ea"/>
                          <a:cs typeface="+mn-cs"/>
                        </a:rPr>
                        <a:t>systems</a:t>
                      </a:r>
                      <a:endParaRPr lang="en-US" sz="1400" b="1" i="0" u="none" strike="noStrike" cap="none" dirty="0">
                        <a:solidFill>
                          <a:srgbClr val="093BD2"/>
                        </a:solidFill>
                        <a:latin typeface="+mn-lt"/>
                        <a:ea typeface="+mn-ea"/>
                        <a:cs typeface="+mn-cs"/>
                        <a:sym typeface="Arial"/>
                      </a:endParaRPr>
                    </a:p>
                  </a:txBody>
                  <a:tcPr anchor="ctr">
                    <a:lnL w="12700" cmpd="sng">
                      <a:solidFill>
                        <a:srgbClr val="FFFFFF"/>
                      </a:solidFill>
                    </a:lnL>
                    <a:lnR w="12700" cmpd="sng">
                      <a:solidFill>
                        <a:srgbClr val="FFFFFF"/>
                      </a:solidFill>
                    </a:lnR>
                    <a:lnT w="76200" cap="flat" cmpd="sng" algn="ctr">
                      <a:solidFill>
                        <a:srgbClr val="FFFFFF"/>
                      </a:solidFill>
                      <a:prstDash val="solid"/>
                      <a:round/>
                      <a:headEnd type="none" w="med" len="med"/>
                      <a:tailEnd type="none" w="med" len="med"/>
                    </a:lnT>
                    <a:lnB w="762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29027360"/>
                  </a:ext>
                </a:extLst>
              </a:tr>
              <a:tr h="308535">
                <a:tc gridSpan="5">
                  <a:txBody>
                    <a:bodyPr/>
                    <a:lstStyle>
                      <a:lvl1pPr marL="0" indent="0" algn="l" defTabSz="914400" rtl="0" eaLnBrk="1" latinLnBrk="0" hangingPunct="1">
                        <a:lnSpc>
                          <a:spcPct val="109000"/>
                        </a:lnSpc>
                        <a:spcBef>
                          <a:spcPts val="0"/>
                        </a:spcBef>
                        <a:buFontTx/>
                        <a:buNone/>
                        <a:defRPr sz="1500" kern="1200">
                          <a:solidFill>
                            <a:schemeClr val="dk1"/>
                          </a:solidFill>
                          <a:latin typeface="Arial"/>
                        </a:defRPr>
                      </a:lvl1pPr>
                      <a:lvl2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2pPr>
                      <a:lvl3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3pPr>
                      <a:lvl4pPr marL="0" indent="0" algn="l" defTabSz="914400" rtl="0" eaLnBrk="1" latinLnBrk="0" hangingPunct="1">
                        <a:lnSpc>
                          <a:spcPct val="109000"/>
                        </a:lnSpc>
                        <a:spcBef>
                          <a:spcPts val="0"/>
                        </a:spcBef>
                        <a:buFontTx/>
                        <a:buNone/>
                        <a:defRPr sz="1500" b="1" kern="1200">
                          <a:solidFill>
                            <a:schemeClr val="dk1"/>
                          </a:solidFill>
                          <a:latin typeface="Arial"/>
                        </a:defRPr>
                      </a:lvl4pPr>
                      <a:lvl5pPr marL="0" indent="0" algn="l" defTabSz="914400" rtl="0" eaLnBrk="1" latinLnBrk="0" hangingPunct="1">
                        <a:lnSpc>
                          <a:spcPct val="109000"/>
                        </a:lnSpc>
                        <a:spcBef>
                          <a:spcPts val="0"/>
                        </a:spcBef>
                        <a:buFontTx/>
                        <a:buNone/>
                        <a:defRPr sz="1500" kern="1200" baseline="0">
                          <a:solidFill>
                            <a:schemeClr val="dk1"/>
                          </a:solidFill>
                          <a:latin typeface="Arial"/>
                        </a:defRPr>
                      </a:lvl5pPr>
                      <a:lvl6pPr marL="36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6pPr>
                      <a:lvl7pPr marL="720000" indent="-360000" algn="l" defTabSz="914400" rtl="0" eaLnBrk="1" latinLnBrk="0" hangingPunct="1">
                        <a:lnSpc>
                          <a:spcPct val="109000"/>
                        </a:lnSpc>
                        <a:spcBef>
                          <a:spcPts val="0"/>
                        </a:spcBef>
                        <a:buFont typeface="Arial" panose="020B0604020202020204" pitchFamily="34" charset="0"/>
                        <a:buChar char="•"/>
                        <a:defRPr sz="1500" kern="1200">
                          <a:solidFill>
                            <a:schemeClr val="dk1"/>
                          </a:solidFill>
                          <a:latin typeface="Arial"/>
                        </a:defRPr>
                      </a:lvl7pPr>
                      <a:lvl8pPr marL="0" indent="0" algn="l" defTabSz="914400" rtl="0" eaLnBrk="1" latinLnBrk="0" hangingPunct="1">
                        <a:lnSpc>
                          <a:spcPct val="109000"/>
                        </a:lnSpc>
                        <a:spcBef>
                          <a:spcPts val="0"/>
                        </a:spcBef>
                        <a:buFontTx/>
                        <a:buNone/>
                        <a:defRPr sz="1500" kern="1200">
                          <a:solidFill>
                            <a:schemeClr val="dk1"/>
                          </a:solidFill>
                          <a:latin typeface="Arial"/>
                        </a:defRPr>
                      </a:lvl8pPr>
                      <a:lvl9pPr marL="0" indent="0" algn="l" defTabSz="914400" rtl="0" eaLnBrk="1" latinLnBrk="0" hangingPunct="1">
                        <a:lnSpc>
                          <a:spcPct val="109000"/>
                        </a:lnSpc>
                        <a:spcBef>
                          <a:spcPts val="0"/>
                        </a:spcBef>
                        <a:buFontTx/>
                        <a:buNone/>
                        <a:defRPr sz="1500" b="1" kern="1200">
                          <a:solidFill>
                            <a:schemeClr val="dk1"/>
                          </a:solidFill>
                          <a:latin typeface="Arial"/>
                        </a:defRPr>
                      </a:lvl9pPr>
                    </a:lstStyle>
                    <a:p>
                      <a:pPr marR="0" algn="ctr" rtl="0">
                        <a:lnSpc>
                          <a:spcPct val="100000"/>
                        </a:lnSpc>
                        <a:spcBef>
                          <a:spcPts val="0"/>
                        </a:spcBef>
                        <a:spcAft>
                          <a:spcPts val="0"/>
                        </a:spcAft>
                        <a:buClr>
                          <a:srgbClr val="000000"/>
                        </a:buClr>
                        <a:buFont typeface="Arial"/>
                      </a:pPr>
                      <a:r>
                        <a:rPr lang="fr-CH" sz="1400" b="1" i="0" u="none" strike="noStrike" cap="none" dirty="0">
                          <a:solidFill>
                            <a:srgbClr val="0070C0"/>
                          </a:solidFill>
                          <a:latin typeface="+mn-lt"/>
                          <a:ea typeface="+mn-ea"/>
                          <a:cs typeface="+mn-cs"/>
                          <a:sym typeface="Arial"/>
                        </a:rPr>
                        <a:t>Data Center and </a:t>
                      </a:r>
                      <a:r>
                        <a:rPr lang="fr-CH" sz="1400" b="1" i="0" u="none" strike="noStrike" cap="none" dirty="0" err="1">
                          <a:solidFill>
                            <a:srgbClr val="0070C0"/>
                          </a:solidFill>
                          <a:latin typeface="+mn-lt"/>
                          <a:ea typeface="+mn-ea"/>
                          <a:cs typeface="+mn-cs"/>
                          <a:sym typeface="Arial"/>
                        </a:rPr>
                        <a:t>Hosti</a:t>
                      </a:r>
                      <a:r>
                        <a:rPr lang="fr-CH" sz="1400" b="1" i="0" u="none" strike="noStrike" cap="none" dirty="0" err="1">
                          <a:solidFill>
                            <a:srgbClr val="093BD2"/>
                          </a:solidFill>
                          <a:latin typeface="+mn-lt"/>
                          <a:ea typeface="+mn-ea"/>
                          <a:cs typeface="+mn-cs"/>
                          <a:sym typeface="Arial"/>
                        </a:rPr>
                        <a:t>ng</a:t>
                      </a:r>
                      <a:endParaRPr lang="en-US" sz="1400" b="1" i="0" u="none" strike="noStrike" cap="none" dirty="0">
                        <a:solidFill>
                          <a:srgbClr val="093BD2"/>
                        </a:solidFill>
                        <a:latin typeface="+mn-lt"/>
                        <a:ea typeface="+mn-ea"/>
                        <a:cs typeface="+mn-cs"/>
                        <a:sym typeface="Arial"/>
                      </a:endParaRPr>
                    </a:p>
                  </a:txBody>
                  <a:tcPr anchor="ctr">
                    <a:lnL w="12700" cmpd="sng">
                      <a:solidFill>
                        <a:srgbClr val="FFFFFF"/>
                      </a:solidFill>
                    </a:lnL>
                    <a:lnR w="12700" cmpd="sng">
                      <a:solidFill>
                        <a:srgbClr val="FFFFFF"/>
                      </a:solidFill>
                    </a:lnR>
                    <a:lnT w="762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18923529"/>
                  </a:ext>
                </a:extLst>
              </a:tr>
            </a:tbl>
          </a:graphicData>
        </a:graphic>
      </p:graphicFrame>
      <p:sp>
        <p:nvSpPr>
          <p:cNvPr id="54" name="Rectangle 53">
            <a:extLst>
              <a:ext uri="{FF2B5EF4-FFF2-40B4-BE49-F238E27FC236}">
                <a16:creationId xmlns:a16="http://schemas.microsoft.com/office/drawing/2014/main" id="{06BDC455-D1BB-43E9-86F9-099A43F63C69}"/>
              </a:ext>
            </a:extLst>
          </p:cNvPr>
          <p:cNvSpPr/>
          <p:nvPr/>
        </p:nvSpPr>
        <p:spPr>
          <a:xfrm>
            <a:off x="2662869" y="1686757"/>
            <a:ext cx="2255359" cy="35777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161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0ED15CC1-FBA3-4BBC-95E5-9ED2AAC99B3B}"/>
              </a:ext>
            </a:extLst>
          </p:cNvPr>
          <p:cNvPicPr>
            <a:picLocks noChangeAspect="1" noChangeArrowheads="1"/>
          </p:cNvPicPr>
          <p:nvPr/>
        </p:nvPicPr>
        <p:blipFill rotWithShape="1">
          <a:blip r:embed="rId8">
            <a:clrChange>
              <a:clrFrom>
                <a:srgbClr val="000000">
                  <a:alpha val="0"/>
                </a:srgbClr>
              </a:clrFrom>
              <a:clrTo>
                <a:srgbClr val="000000">
                  <a:alpha val="0"/>
                </a:srgbClr>
              </a:clrTo>
            </a:clrChange>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0948" r="6466"/>
          <a:stretch/>
        </p:blipFill>
        <p:spPr bwMode="auto">
          <a:xfrm>
            <a:off x="4980373" y="1817143"/>
            <a:ext cx="7167683" cy="4343964"/>
          </a:xfrm>
          <a:prstGeom prst="rect">
            <a:avLst/>
          </a:prstGeom>
          <a:noFill/>
          <a:extLst>
            <a:ext uri="{909E8E84-426E-40DD-AFC4-6F175D3DCCD1}">
              <a14:hiddenFill xmlns:a14="http://schemas.microsoft.com/office/drawing/2010/main">
                <a:solidFill>
                  <a:srgbClr val="FFFFFF"/>
                </a:solidFill>
              </a14:hiddenFill>
            </a:ext>
          </a:extLst>
        </p:spPr>
      </p:pic>
      <p:sp>
        <p:nvSpPr>
          <p:cNvPr id="49" name="Title 3">
            <a:extLst>
              <a:ext uri="{FF2B5EF4-FFF2-40B4-BE49-F238E27FC236}">
                <a16:creationId xmlns:a16="http://schemas.microsoft.com/office/drawing/2014/main" id="{1115BD29-5A19-4A1B-919A-AB8C8FD178B7}"/>
              </a:ext>
            </a:extLst>
          </p:cNvPr>
          <p:cNvSpPr txBox="1">
            <a:spLocks noGrp="1" noChangeArrowheads="1"/>
          </p:cNvSpPr>
          <p:nvPr>
            <p:ph type="title"/>
          </p:nvPr>
        </p:nvSpPr>
        <p:spPr bwMode="auto">
          <a:xfrm>
            <a:off x="384778" y="224875"/>
            <a:ext cx="7773802" cy="494920"/>
          </a:xfrm>
          <a:extLs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a:buClr>
                <a:srgbClr val="000043"/>
              </a:buClr>
              <a:buSzPts val="2200"/>
            </a:pPr>
            <a:r>
              <a:rPr lang="en-US" altLang="en-US" sz="2700" dirty="0">
                <a:solidFill>
                  <a:schemeClr val="bg1"/>
                </a:solidFill>
                <a:latin typeface="Arial"/>
                <a:cs typeface="Arial"/>
                <a:sym typeface="Arial" panose="020B0604020202020204" pitchFamily="34" charset="0"/>
              </a:rPr>
              <a:t>GovStack is driven by an interim governance and working structure…</a:t>
            </a:r>
          </a:p>
        </p:txBody>
      </p:sp>
      <p:sp>
        <p:nvSpPr>
          <p:cNvPr id="3" name="TextBox 2">
            <a:extLst>
              <a:ext uri="{FF2B5EF4-FFF2-40B4-BE49-F238E27FC236}">
                <a16:creationId xmlns:a16="http://schemas.microsoft.com/office/drawing/2014/main" id="{21533E54-7BA7-42E5-A3C6-38F7D130A8C8}"/>
              </a:ext>
            </a:extLst>
          </p:cNvPr>
          <p:cNvSpPr txBox="1"/>
          <p:nvPr/>
        </p:nvSpPr>
        <p:spPr>
          <a:xfrm>
            <a:off x="97216" y="1474472"/>
            <a:ext cx="5060710" cy="525272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00000"/>
              </a:lnSpc>
            </a:pPr>
            <a:r>
              <a:rPr lang="en-US" sz="1200" dirty="0">
                <a:solidFill>
                  <a:srgbClr val="FF0000"/>
                </a:solidFill>
                <a:cs typeface="Arial"/>
              </a:rPr>
              <a:t>1</a:t>
            </a:r>
            <a:r>
              <a:rPr lang="en-US" sz="1200" dirty="0">
                <a:cs typeface="Arial"/>
              </a:rPr>
              <a:t> Coordinating Body</a:t>
            </a:r>
          </a:p>
          <a:p>
            <a:pPr>
              <a:lnSpc>
                <a:spcPct val="100000"/>
              </a:lnSpc>
              <a:spcBef>
                <a:spcPts val="0"/>
              </a:spcBef>
              <a:spcAft>
                <a:spcPts val="300"/>
              </a:spcAft>
            </a:pPr>
            <a:r>
              <a:rPr lang="en-US" sz="1200" dirty="0">
                <a:solidFill>
                  <a:schemeClr val="tx2"/>
                </a:solidFill>
                <a:cs typeface="Arial"/>
              </a:rPr>
              <a:t>Who</a:t>
            </a:r>
            <a:r>
              <a:rPr lang="en-US" sz="1200" b="0" dirty="0">
                <a:solidFill>
                  <a:schemeClr val="tx2"/>
                </a:solidFill>
                <a:cs typeface="Arial"/>
              </a:rPr>
              <a:t>: Comprised of founding members</a:t>
            </a:r>
          </a:p>
          <a:p>
            <a:pPr>
              <a:lnSpc>
                <a:spcPct val="100000"/>
              </a:lnSpc>
              <a:spcBef>
                <a:spcPts val="0"/>
              </a:spcBef>
              <a:spcAft>
                <a:spcPts val="300"/>
              </a:spcAft>
            </a:pPr>
            <a:r>
              <a:rPr lang="en-US" sz="1200" dirty="0">
                <a:solidFill>
                  <a:schemeClr val="tx2"/>
                </a:solidFill>
                <a:cs typeface="Arial"/>
              </a:rPr>
              <a:t>What</a:t>
            </a:r>
            <a:r>
              <a:rPr lang="en-US" sz="1200" b="0" dirty="0">
                <a:solidFill>
                  <a:schemeClr val="tx2"/>
                </a:solidFill>
                <a:cs typeface="Arial"/>
              </a:rPr>
              <a:t>: Provide direction, institutional buy-in, resources, partnerships, agreements, and contracts</a:t>
            </a:r>
          </a:p>
          <a:p>
            <a:pPr>
              <a:lnSpc>
                <a:spcPct val="100000"/>
              </a:lnSpc>
            </a:pPr>
            <a:r>
              <a:rPr lang="en-US" sz="1200" dirty="0">
                <a:solidFill>
                  <a:srgbClr val="FF0000"/>
                </a:solidFill>
                <a:cs typeface="Arial"/>
              </a:rPr>
              <a:t>2</a:t>
            </a:r>
            <a:r>
              <a:rPr lang="en-US" sz="1200" dirty="0">
                <a:cs typeface="Arial"/>
              </a:rPr>
              <a:t> Technical Advisory Group</a:t>
            </a:r>
            <a:r>
              <a:rPr lang="en-US" sz="1200" b="0" dirty="0">
                <a:cs typeface="Arial"/>
              </a:rPr>
              <a:t> (</a:t>
            </a:r>
            <a:r>
              <a:rPr lang="en-US" sz="1200" b="0" i="1" dirty="0">
                <a:cs typeface="Arial"/>
              </a:rPr>
              <a:t>under development</a:t>
            </a:r>
            <a:r>
              <a:rPr lang="en-US" sz="1200" b="0" dirty="0">
                <a:cs typeface="Arial"/>
              </a:rPr>
              <a:t>)</a:t>
            </a:r>
          </a:p>
          <a:p>
            <a:pPr>
              <a:lnSpc>
                <a:spcPct val="100000"/>
              </a:lnSpc>
              <a:spcBef>
                <a:spcPts val="0"/>
              </a:spcBef>
              <a:spcAft>
                <a:spcPts val="300"/>
              </a:spcAft>
            </a:pPr>
            <a:r>
              <a:rPr lang="en-US" sz="1200" dirty="0">
                <a:solidFill>
                  <a:schemeClr val="tx2"/>
                </a:solidFill>
                <a:cs typeface="Arial"/>
              </a:rPr>
              <a:t>Who</a:t>
            </a:r>
            <a:r>
              <a:rPr lang="en-US" sz="1200" b="0" dirty="0">
                <a:solidFill>
                  <a:schemeClr val="tx2"/>
                </a:solidFill>
                <a:cs typeface="Arial"/>
              </a:rPr>
              <a:t>: Neutral experts providing overall technical guidance</a:t>
            </a:r>
          </a:p>
          <a:p>
            <a:pPr>
              <a:lnSpc>
                <a:spcPct val="100000"/>
              </a:lnSpc>
              <a:spcBef>
                <a:spcPts val="0"/>
              </a:spcBef>
              <a:spcAft>
                <a:spcPts val="300"/>
              </a:spcAft>
            </a:pPr>
            <a:r>
              <a:rPr lang="en-US" sz="1200" dirty="0">
                <a:solidFill>
                  <a:schemeClr val="tx2"/>
                </a:solidFill>
                <a:cs typeface="Arial"/>
              </a:rPr>
              <a:t>What</a:t>
            </a:r>
            <a:r>
              <a:rPr lang="en-US" sz="1200" b="0" dirty="0">
                <a:solidFill>
                  <a:schemeClr val="tx2"/>
                </a:solidFill>
                <a:cs typeface="Arial"/>
              </a:rPr>
              <a:t>: Define and prioritize the </a:t>
            </a:r>
            <a:r>
              <a:rPr lang="en-US" sz="1200" b="0" i="1" dirty="0">
                <a:solidFill>
                  <a:schemeClr val="tx2"/>
                </a:solidFill>
                <a:cs typeface="Arial"/>
              </a:rPr>
              <a:t>Building Blocks</a:t>
            </a:r>
            <a:r>
              <a:rPr lang="en-US" sz="1200" b="0" dirty="0">
                <a:solidFill>
                  <a:schemeClr val="tx2"/>
                </a:solidFill>
                <a:cs typeface="Arial"/>
              </a:rPr>
              <a:t>, review use cases, standards, and output formats. Give final approval on specification publications and other reference outputs. Define future requirements and advise on ongoing changes in standards, relevant models and technical approaches</a:t>
            </a:r>
          </a:p>
          <a:p>
            <a:pPr>
              <a:lnSpc>
                <a:spcPct val="100000"/>
              </a:lnSpc>
            </a:pPr>
            <a:r>
              <a:rPr lang="en-US" sz="1200" dirty="0">
                <a:solidFill>
                  <a:srgbClr val="FF0000"/>
                </a:solidFill>
                <a:cs typeface="Arial"/>
              </a:rPr>
              <a:t>3</a:t>
            </a:r>
            <a:r>
              <a:rPr lang="en-US" sz="1200" dirty="0">
                <a:cs typeface="Arial"/>
              </a:rPr>
              <a:t> Architectural Working Group</a:t>
            </a:r>
          </a:p>
          <a:p>
            <a:pPr>
              <a:lnSpc>
                <a:spcPct val="100000"/>
              </a:lnSpc>
              <a:spcBef>
                <a:spcPts val="0"/>
              </a:spcBef>
              <a:spcAft>
                <a:spcPts val="300"/>
              </a:spcAft>
            </a:pPr>
            <a:r>
              <a:rPr lang="en-US" sz="1200" dirty="0">
                <a:solidFill>
                  <a:schemeClr val="tx2"/>
                </a:solidFill>
                <a:cs typeface="Arial"/>
              </a:rPr>
              <a:t>Who</a:t>
            </a:r>
            <a:r>
              <a:rPr lang="en-US" sz="1200" b="0" dirty="0">
                <a:solidFill>
                  <a:schemeClr val="tx2"/>
                </a:solidFill>
                <a:cs typeface="Arial"/>
              </a:rPr>
              <a:t>: Diverse set of experts with knowledge of digital component interoperability design and methodologies</a:t>
            </a:r>
          </a:p>
          <a:p>
            <a:pPr>
              <a:lnSpc>
                <a:spcPct val="100000"/>
              </a:lnSpc>
              <a:spcBef>
                <a:spcPts val="0"/>
              </a:spcBef>
              <a:spcAft>
                <a:spcPts val="300"/>
              </a:spcAft>
            </a:pPr>
            <a:r>
              <a:rPr lang="en-US" sz="1200" dirty="0">
                <a:solidFill>
                  <a:schemeClr val="tx2"/>
                </a:solidFill>
                <a:cs typeface="Arial"/>
              </a:rPr>
              <a:t>What</a:t>
            </a:r>
            <a:r>
              <a:rPr lang="en-US" sz="1200" b="0" dirty="0">
                <a:solidFill>
                  <a:schemeClr val="tx2"/>
                </a:solidFill>
                <a:cs typeface="Arial"/>
              </a:rPr>
              <a:t>: Develop architectural blueprint, and ensure interoperability / integration across </a:t>
            </a:r>
            <a:r>
              <a:rPr lang="en-US" sz="1200" b="0" i="1" dirty="0">
                <a:solidFill>
                  <a:schemeClr val="tx2"/>
                </a:solidFill>
                <a:cs typeface="Arial"/>
              </a:rPr>
              <a:t>Building Blocks</a:t>
            </a:r>
          </a:p>
          <a:p>
            <a:pPr>
              <a:lnSpc>
                <a:spcPct val="100000"/>
              </a:lnSpc>
            </a:pPr>
            <a:r>
              <a:rPr lang="en-US" sz="1200" dirty="0">
                <a:solidFill>
                  <a:srgbClr val="FF0000"/>
                </a:solidFill>
                <a:cs typeface="Arial"/>
              </a:rPr>
              <a:t>4</a:t>
            </a:r>
            <a:r>
              <a:rPr lang="en-US" sz="1200" dirty="0">
                <a:cs typeface="Arial"/>
              </a:rPr>
              <a:t> </a:t>
            </a:r>
            <a:r>
              <a:rPr lang="en-US" sz="1200" b="0" i="1" dirty="0">
                <a:cs typeface="Arial"/>
              </a:rPr>
              <a:t>Building Block</a:t>
            </a:r>
            <a:r>
              <a:rPr lang="en-US" sz="1200" dirty="0">
                <a:cs typeface="Arial"/>
              </a:rPr>
              <a:t> Working Groups</a:t>
            </a:r>
          </a:p>
          <a:p>
            <a:pPr>
              <a:lnSpc>
                <a:spcPct val="100000"/>
              </a:lnSpc>
              <a:spcBef>
                <a:spcPts val="0"/>
              </a:spcBef>
              <a:spcAft>
                <a:spcPts val="300"/>
              </a:spcAft>
            </a:pPr>
            <a:r>
              <a:rPr lang="en-US" sz="1200" dirty="0">
                <a:solidFill>
                  <a:schemeClr val="tx2"/>
                </a:solidFill>
                <a:cs typeface="Arial"/>
              </a:rPr>
              <a:t>Who</a:t>
            </a:r>
            <a:r>
              <a:rPr lang="en-US" sz="1200" b="0" dirty="0">
                <a:solidFill>
                  <a:schemeClr val="tx2"/>
                </a:solidFill>
                <a:cs typeface="Arial"/>
              </a:rPr>
              <a:t>: Diverse set of subject matter experts; one group per </a:t>
            </a:r>
            <a:r>
              <a:rPr lang="en-US" sz="1200" b="0" i="1" dirty="0">
                <a:solidFill>
                  <a:schemeClr val="tx2"/>
                </a:solidFill>
                <a:cs typeface="Arial"/>
              </a:rPr>
              <a:t>Building Block</a:t>
            </a:r>
          </a:p>
          <a:p>
            <a:pPr>
              <a:lnSpc>
                <a:spcPct val="100000"/>
              </a:lnSpc>
              <a:spcBef>
                <a:spcPts val="0"/>
              </a:spcBef>
              <a:spcAft>
                <a:spcPts val="300"/>
              </a:spcAft>
            </a:pPr>
            <a:r>
              <a:rPr lang="en-US" sz="1200" dirty="0">
                <a:solidFill>
                  <a:schemeClr val="tx2"/>
                </a:solidFill>
                <a:cs typeface="Arial"/>
              </a:rPr>
              <a:t>What</a:t>
            </a:r>
            <a:r>
              <a:rPr lang="en-US" sz="1200" b="0" dirty="0">
                <a:solidFill>
                  <a:schemeClr val="tx2"/>
                </a:solidFill>
                <a:cs typeface="Arial"/>
              </a:rPr>
              <a:t>: Develop each Build Block's unique specifications, and ensure interoperability with other </a:t>
            </a:r>
            <a:r>
              <a:rPr lang="en-US" sz="1200" b="0" i="1" dirty="0">
                <a:solidFill>
                  <a:schemeClr val="tx2"/>
                </a:solidFill>
                <a:cs typeface="Arial"/>
              </a:rPr>
              <a:t>Building Blocks</a:t>
            </a:r>
          </a:p>
          <a:p>
            <a:pPr>
              <a:lnSpc>
                <a:spcPct val="100000"/>
              </a:lnSpc>
            </a:pPr>
            <a:r>
              <a:rPr lang="en-US" sz="1200" dirty="0">
                <a:solidFill>
                  <a:srgbClr val="FF0000"/>
                </a:solidFill>
                <a:cs typeface="Arial"/>
              </a:rPr>
              <a:t>5</a:t>
            </a:r>
            <a:r>
              <a:rPr lang="en-US" sz="1200" dirty="0">
                <a:cs typeface="Arial"/>
              </a:rPr>
              <a:t> Advisory Council</a:t>
            </a:r>
            <a:r>
              <a:rPr lang="en-US" sz="1200" b="0" dirty="0">
                <a:cs typeface="Arial"/>
              </a:rPr>
              <a:t> (</a:t>
            </a:r>
            <a:r>
              <a:rPr lang="en-US" sz="1200" b="0" i="1" dirty="0">
                <a:cs typeface="Arial"/>
              </a:rPr>
              <a:t>under development</a:t>
            </a:r>
            <a:r>
              <a:rPr lang="en-US" sz="1200" b="0" dirty="0">
                <a:cs typeface="Arial"/>
              </a:rPr>
              <a:t>)</a:t>
            </a:r>
          </a:p>
          <a:p>
            <a:pPr>
              <a:lnSpc>
                <a:spcPct val="100000"/>
              </a:lnSpc>
              <a:spcBef>
                <a:spcPts val="0"/>
              </a:spcBef>
              <a:spcAft>
                <a:spcPts val="300"/>
              </a:spcAft>
            </a:pPr>
            <a:r>
              <a:rPr lang="en-US" sz="1200" dirty="0">
                <a:solidFill>
                  <a:schemeClr val="tx2"/>
                </a:solidFill>
                <a:cs typeface="Arial"/>
              </a:rPr>
              <a:t>Who</a:t>
            </a:r>
            <a:r>
              <a:rPr lang="en-US" sz="1200" b="0" dirty="0">
                <a:solidFill>
                  <a:schemeClr val="tx2"/>
                </a:solidFill>
                <a:cs typeface="Arial"/>
              </a:rPr>
              <a:t>: Small, representative group of strategic partners to help guide the GovStack initiative. Members will bring different perspectives to the group, drawing on their roles as donors, governments, private sector actors, users</a:t>
            </a:r>
          </a:p>
        </p:txBody>
      </p:sp>
      <p:sp>
        <p:nvSpPr>
          <p:cNvPr id="7" name="Oval 95">
            <a:extLst>
              <a:ext uri="{FF2B5EF4-FFF2-40B4-BE49-F238E27FC236}">
                <a16:creationId xmlns:a16="http://schemas.microsoft.com/office/drawing/2014/main" id="{C06F28DC-8558-4D65-8FCA-7E47DB58D615}"/>
              </a:ext>
            </a:extLst>
          </p:cNvPr>
          <p:cNvSpPr>
            <a:spLocks noChangeArrowheads="1"/>
          </p:cNvSpPr>
          <p:nvPr>
            <p:custDataLst>
              <p:tags r:id="rId1"/>
            </p:custDataLst>
          </p:nvPr>
        </p:nvSpPr>
        <p:spPr bwMode="gray">
          <a:xfrm>
            <a:off x="9555564" y="2220758"/>
            <a:ext cx="330560" cy="327422"/>
          </a:xfrm>
          <a:prstGeom prst="ellipse">
            <a:avLst/>
          </a:prstGeom>
          <a:solidFill>
            <a:schemeClr val="accent5"/>
          </a:solidFill>
          <a:ln w="9525">
            <a:solidFill>
              <a:schemeClr val="accent5"/>
            </a:solidFill>
            <a:round/>
            <a:headEnd/>
            <a:tailEnd/>
          </a:ln>
          <a:effectLst/>
        </p:spPr>
        <p:txBody>
          <a:bodyPr wrap="none" lIns="91440" tIns="45720" rIns="91440" bIns="45720" anchor="ctr"/>
          <a:lstStyle/>
          <a:p>
            <a:pPr algn="ctr" eaLnBrk="0" hangingPunct="0"/>
            <a:r>
              <a:rPr lang="en-US" altLang="en-US" sz="1400" b="1" dirty="0">
                <a:solidFill>
                  <a:schemeClr val="bg1"/>
                </a:solidFill>
                <a:cs typeface="Arial"/>
              </a:rPr>
              <a:t>1</a:t>
            </a:r>
          </a:p>
        </p:txBody>
      </p:sp>
      <p:sp>
        <p:nvSpPr>
          <p:cNvPr id="42" name="Oval 95">
            <a:extLst>
              <a:ext uri="{FF2B5EF4-FFF2-40B4-BE49-F238E27FC236}">
                <a16:creationId xmlns:a16="http://schemas.microsoft.com/office/drawing/2014/main" id="{CB26E478-F430-4D45-97FC-5067AE1CBB71}"/>
              </a:ext>
            </a:extLst>
          </p:cNvPr>
          <p:cNvSpPr>
            <a:spLocks noChangeArrowheads="1"/>
          </p:cNvSpPr>
          <p:nvPr>
            <p:custDataLst>
              <p:tags r:id="rId2"/>
            </p:custDataLst>
          </p:nvPr>
        </p:nvSpPr>
        <p:spPr bwMode="gray">
          <a:xfrm>
            <a:off x="5404420" y="2558112"/>
            <a:ext cx="330560" cy="327422"/>
          </a:xfrm>
          <a:prstGeom prst="ellipse">
            <a:avLst/>
          </a:prstGeom>
          <a:solidFill>
            <a:schemeClr val="accent5"/>
          </a:solidFill>
          <a:ln w="9525">
            <a:solidFill>
              <a:schemeClr val="accent5"/>
            </a:solidFill>
            <a:round/>
            <a:headEnd/>
            <a:tailEnd/>
          </a:ln>
          <a:effectLst/>
        </p:spPr>
        <p:txBody>
          <a:bodyPr wrap="none" lIns="91440" tIns="45720" rIns="91440" bIns="45720" anchor="ctr"/>
          <a:lstStyle/>
          <a:p>
            <a:pPr algn="ctr"/>
            <a:r>
              <a:rPr lang="en-US" altLang="en-US" sz="1400" b="1" dirty="0">
                <a:solidFill>
                  <a:schemeClr val="bg1"/>
                </a:solidFill>
                <a:cs typeface="Arial"/>
              </a:rPr>
              <a:t>2</a:t>
            </a:r>
          </a:p>
        </p:txBody>
      </p:sp>
      <p:sp>
        <p:nvSpPr>
          <p:cNvPr id="46" name="Oval 95">
            <a:extLst>
              <a:ext uri="{FF2B5EF4-FFF2-40B4-BE49-F238E27FC236}">
                <a16:creationId xmlns:a16="http://schemas.microsoft.com/office/drawing/2014/main" id="{9810E7CE-5806-4898-8170-496778F05C14}"/>
              </a:ext>
            </a:extLst>
          </p:cNvPr>
          <p:cNvSpPr>
            <a:spLocks noChangeArrowheads="1"/>
          </p:cNvSpPr>
          <p:nvPr>
            <p:custDataLst>
              <p:tags r:id="rId3"/>
            </p:custDataLst>
          </p:nvPr>
        </p:nvSpPr>
        <p:spPr bwMode="gray">
          <a:xfrm>
            <a:off x="5404420" y="5708388"/>
            <a:ext cx="330560" cy="319553"/>
          </a:xfrm>
          <a:prstGeom prst="ellipse">
            <a:avLst/>
          </a:prstGeom>
          <a:solidFill>
            <a:schemeClr val="accent5"/>
          </a:solidFill>
          <a:ln w="9525">
            <a:solidFill>
              <a:schemeClr val="accent5"/>
            </a:solidFill>
            <a:round/>
            <a:headEnd/>
            <a:tailEnd/>
          </a:ln>
          <a:effectLst/>
        </p:spPr>
        <p:txBody>
          <a:bodyPr wrap="none" lIns="91440" tIns="45720" rIns="91440" bIns="45720" anchor="ctr"/>
          <a:lstStyle/>
          <a:p>
            <a:pPr algn="ctr" eaLnBrk="0" hangingPunct="0"/>
            <a:r>
              <a:rPr lang="en-US" altLang="en-US" sz="1400" b="1" dirty="0">
                <a:solidFill>
                  <a:schemeClr val="bg1"/>
                </a:solidFill>
                <a:cs typeface="Arial"/>
              </a:rPr>
              <a:t>3</a:t>
            </a:r>
          </a:p>
        </p:txBody>
      </p:sp>
      <p:sp>
        <p:nvSpPr>
          <p:cNvPr id="47" name="Oval 95">
            <a:extLst>
              <a:ext uri="{FF2B5EF4-FFF2-40B4-BE49-F238E27FC236}">
                <a16:creationId xmlns:a16="http://schemas.microsoft.com/office/drawing/2014/main" id="{1838BE9E-8B9C-4E70-B8B9-79936EE849B7}"/>
              </a:ext>
            </a:extLst>
          </p:cNvPr>
          <p:cNvSpPr>
            <a:spLocks noChangeArrowheads="1"/>
          </p:cNvSpPr>
          <p:nvPr>
            <p:custDataLst>
              <p:tags r:id="rId4"/>
            </p:custDataLst>
          </p:nvPr>
        </p:nvSpPr>
        <p:spPr bwMode="gray">
          <a:xfrm>
            <a:off x="5404420" y="3819456"/>
            <a:ext cx="330560" cy="327422"/>
          </a:xfrm>
          <a:prstGeom prst="ellipse">
            <a:avLst/>
          </a:prstGeom>
          <a:solidFill>
            <a:schemeClr val="accent5"/>
          </a:solidFill>
          <a:ln w="9525">
            <a:solidFill>
              <a:schemeClr val="accent5"/>
            </a:solidFill>
            <a:round/>
            <a:headEnd/>
            <a:tailEnd/>
          </a:ln>
          <a:effectLst/>
        </p:spPr>
        <p:txBody>
          <a:bodyPr wrap="none" lIns="91440" tIns="45720" rIns="91440" bIns="45720" anchor="ctr"/>
          <a:lstStyle/>
          <a:p>
            <a:pPr algn="ctr" eaLnBrk="0" hangingPunct="0"/>
            <a:r>
              <a:rPr lang="en-US" altLang="en-US" sz="1400" b="1" dirty="0">
                <a:solidFill>
                  <a:schemeClr val="bg1"/>
                </a:solidFill>
                <a:cs typeface="Arial"/>
              </a:rPr>
              <a:t>4</a:t>
            </a:r>
          </a:p>
        </p:txBody>
      </p:sp>
      <p:sp>
        <p:nvSpPr>
          <p:cNvPr id="2" name="Slide Number Placeholder 1">
            <a:extLst>
              <a:ext uri="{FF2B5EF4-FFF2-40B4-BE49-F238E27FC236}">
                <a16:creationId xmlns:a16="http://schemas.microsoft.com/office/drawing/2014/main" id="{14BA2FB9-8AA5-4E9D-8569-CA76D2B1B0E6}"/>
              </a:ext>
            </a:extLst>
          </p:cNvPr>
          <p:cNvSpPr>
            <a:spLocks noGrp="1"/>
          </p:cNvSpPr>
          <p:nvPr>
            <p:ph type="sldNum" sz="quarter" idx="16"/>
          </p:nvPr>
        </p:nvSpPr>
        <p:spPr/>
        <p:txBody>
          <a:bodyPr/>
          <a:lstStyle/>
          <a:p>
            <a:pPr>
              <a:defRPr/>
            </a:pPr>
            <a:fld id="{1ABCCB6C-6FD5-4C5C-AB45-33EDB3076CC0}" type="slidenum">
              <a:rPr lang="en-GB" altLang="en-US" smtClean="0"/>
              <a:pPr>
                <a:defRPr/>
              </a:pPr>
              <a:t>25</a:t>
            </a:fld>
            <a:endParaRPr lang="en-GB" altLang="en-US"/>
          </a:p>
        </p:txBody>
      </p:sp>
      <p:sp>
        <p:nvSpPr>
          <p:cNvPr id="12" name="Oval 95">
            <a:extLst>
              <a:ext uri="{FF2B5EF4-FFF2-40B4-BE49-F238E27FC236}">
                <a16:creationId xmlns:a16="http://schemas.microsoft.com/office/drawing/2014/main" id="{0EEB2DB8-DDF2-4BF9-9422-1A1CBAFF280C}"/>
              </a:ext>
            </a:extLst>
          </p:cNvPr>
          <p:cNvSpPr>
            <a:spLocks noChangeArrowheads="1"/>
          </p:cNvSpPr>
          <p:nvPr>
            <p:custDataLst>
              <p:tags r:id="rId5"/>
            </p:custDataLst>
          </p:nvPr>
        </p:nvSpPr>
        <p:spPr bwMode="gray">
          <a:xfrm>
            <a:off x="5395542" y="1799387"/>
            <a:ext cx="330560" cy="327422"/>
          </a:xfrm>
          <a:prstGeom prst="ellipse">
            <a:avLst/>
          </a:prstGeom>
          <a:solidFill>
            <a:schemeClr val="accent5"/>
          </a:solidFill>
          <a:ln w="9525">
            <a:solidFill>
              <a:schemeClr val="accent5"/>
            </a:solidFill>
            <a:round/>
            <a:headEnd/>
            <a:tailEnd/>
          </a:ln>
          <a:effectLst/>
        </p:spPr>
        <p:txBody>
          <a:bodyPr wrap="none" lIns="91440" tIns="45720" rIns="91440" bIns="45720" anchor="ctr"/>
          <a:lstStyle/>
          <a:p>
            <a:pPr algn="ctr" eaLnBrk="0" hangingPunct="0"/>
            <a:r>
              <a:rPr lang="en-US" altLang="en-US" sz="1400" dirty="0">
                <a:solidFill>
                  <a:schemeClr val="bg1"/>
                </a:solidFill>
                <a:cs typeface="Arial"/>
              </a:rPr>
              <a:t>5</a:t>
            </a:r>
            <a:endParaRPr lang="en-US" altLang="en-US" sz="1400" b="1" dirty="0">
              <a:solidFill>
                <a:schemeClr val="bg1"/>
              </a:solidFil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application&#10;&#10;Description automatically generated">
            <a:extLst>
              <a:ext uri="{FF2B5EF4-FFF2-40B4-BE49-F238E27FC236}">
                <a16:creationId xmlns:a16="http://schemas.microsoft.com/office/drawing/2014/main" id="{1A850A16-9FFE-4268-A8B3-F3C0CA8C5421}"/>
              </a:ext>
            </a:extLst>
          </p:cNvPr>
          <p:cNvPicPr>
            <a:picLocks noChangeAspect="1"/>
          </p:cNvPicPr>
          <p:nvPr/>
        </p:nvPicPr>
        <p:blipFill rotWithShape="1">
          <a:blip r:embed="rId3">
            <a:clrChange>
              <a:clrFrom>
                <a:srgbClr val="E7ECF2"/>
              </a:clrFrom>
              <a:clrTo>
                <a:srgbClr val="E7ECF2">
                  <a:alpha val="0"/>
                </a:srgbClr>
              </a:clrTo>
            </a:clrChang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197" t="4362" r="4448" b="4357"/>
          <a:stretch/>
        </p:blipFill>
        <p:spPr>
          <a:xfrm>
            <a:off x="3862106" y="1897844"/>
            <a:ext cx="7435916" cy="4582392"/>
          </a:xfrm>
          <a:prstGeom prst="rect">
            <a:avLst/>
          </a:prstGeom>
          <a:ln w="28575">
            <a:noFill/>
          </a:ln>
        </p:spPr>
      </p:pic>
      <p:sp>
        <p:nvSpPr>
          <p:cNvPr id="49" name="Title 3">
            <a:extLst>
              <a:ext uri="{FF2B5EF4-FFF2-40B4-BE49-F238E27FC236}">
                <a16:creationId xmlns:a16="http://schemas.microsoft.com/office/drawing/2014/main" id="{1115BD29-5A19-4A1B-919A-AB8C8FD178B7}"/>
              </a:ext>
            </a:extLst>
          </p:cNvPr>
          <p:cNvSpPr txBox="1">
            <a:spLocks noGrp="1" noChangeArrowheads="1"/>
          </p:cNvSpPr>
          <p:nvPr>
            <p:ph type="title"/>
          </p:nvPr>
        </p:nvSpPr>
        <p:spPr bwMode="auto">
          <a:xfrm>
            <a:off x="343912" y="164814"/>
            <a:ext cx="10041660" cy="494920"/>
          </a:xfrm>
          <a:extLs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a:lnSpc>
                <a:spcPts val="4413"/>
              </a:lnSpc>
              <a:buClr>
                <a:srgbClr val="000043"/>
              </a:buClr>
              <a:buSzPts val="2200"/>
            </a:pPr>
            <a:r>
              <a:rPr lang="en-US" altLang="en-US" sz="2800" dirty="0">
                <a:latin typeface="Arial"/>
                <a:cs typeface="Arial"/>
                <a:sym typeface="Arial" panose="020B0604020202020204" pitchFamily="34" charset="0"/>
              </a:rPr>
              <a:t>…w</a:t>
            </a:r>
            <a:r>
              <a:rPr lang="en-US" altLang="en-US" sz="2800" dirty="0">
                <a:solidFill>
                  <a:schemeClr val="bg1"/>
                </a:solidFill>
                <a:latin typeface="Arial"/>
                <a:cs typeface="Arial"/>
                <a:sym typeface="Arial" panose="020B0604020202020204" pitchFamily="34" charset="0"/>
              </a:rPr>
              <a:t>ith the following </a:t>
            </a:r>
            <a:r>
              <a:rPr lang="en-US" altLang="en-US" sz="2800" b="0" i="1" dirty="0">
                <a:solidFill>
                  <a:schemeClr val="bg1"/>
                </a:solidFill>
                <a:latin typeface="Arial"/>
                <a:cs typeface="Arial"/>
                <a:sym typeface="Arial" panose="020B0604020202020204" pitchFamily="34" charset="0"/>
              </a:rPr>
              <a:t>Building Blocks </a:t>
            </a:r>
            <a:r>
              <a:rPr lang="en-US" altLang="en-US" sz="2800" b="0" dirty="0">
                <a:solidFill>
                  <a:schemeClr val="bg1"/>
                </a:solidFill>
                <a:latin typeface="Arial"/>
                <a:cs typeface="Arial"/>
                <a:sym typeface="Arial" panose="020B0604020202020204" pitchFamily="34" charset="0"/>
              </a:rPr>
              <a:t>technical working groups established</a:t>
            </a:r>
            <a:endParaRPr lang="en-US" altLang="en-US" sz="2800" dirty="0">
              <a:solidFill>
                <a:schemeClr val="bg1"/>
              </a:solidFill>
              <a:latin typeface="Arial"/>
              <a:cs typeface="Arial"/>
              <a:sym typeface="Arial" panose="020B0604020202020204" pitchFamily="34" charset="0"/>
            </a:endParaRPr>
          </a:p>
        </p:txBody>
      </p:sp>
      <p:sp>
        <p:nvSpPr>
          <p:cNvPr id="2" name="Rectangle 1">
            <a:extLst>
              <a:ext uri="{FF2B5EF4-FFF2-40B4-BE49-F238E27FC236}">
                <a16:creationId xmlns:a16="http://schemas.microsoft.com/office/drawing/2014/main" id="{939AB561-ED18-44AF-B20C-849F57F49F14}"/>
              </a:ext>
            </a:extLst>
          </p:cNvPr>
          <p:cNvSpPr/>
          <p:nvPr/>
        </p:nvSpPr>
        <p:spPr>
          <a:xfrm>
            <a:off x="3713437" y="1719081"/>
            <a:ext cx="1906397" cy="61239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C80862B-3B8B-4ED8-BDF1-5183D71DD5A8}"/>
              </a:ext>
            </a:extLst>
          </p:cNvPr>
          <p:cNvSpPr/>
          <p:nvPr/>
        </p:nvSpPr>
        <p:spPr>
          <a:xfrm>
            <a:off x="3713438" y="2452094"/>
            <a:ext cx="1906397" cy="61239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467CD04-6EEF-4C82-AE0C-1614023FFC62}"/>
              </a:ext>
            </a:extLst>
          </p:cNvPr>
          <p:cNvSpPr/>
          <p:nvPr/>
        </p:nvSpPr>
        <p:spPr>
          <a:xfrm>
            <a:off x="3713439" y="3297510"/>
            <a:ext cx="1906398" cy="61239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4BFE85-85CE-4E5E-99F1-7A58770ACCA7}"/>
              </a:ext>
            </a:extLst>
          </p:cNvPr>
          <p:cNvSpPr/>
          <p:nvPr/>
        </p:nvSpPr>
        <p:spPr>
          <a:xfrm>
            <a:off x="5745933" y="2452094"/>
            <a:ext cx="1734505" cy="61239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85877B-9AF6-4018-8AD7-0EF7A7B98DCD}"/>
              </a:ext>
            </a:extLst>
          </p:cNvPr>
          <p:cNvSpPr/>
          <p:nvPr/>
        </p:nvSpPr>
        <p:spPr>
          <a:xfrm>
            <a:off x="5688783" y="5078485"/>
            <a:ext cx="1862706" cy="61239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3850C0E-775C-4411-A1E5-3FB99EE96DC8}"/>
              </a:ext>
            </a:extLst>
          </p:cNvPr>
          <p:cNvSpPr/>
          <p:nvPr/>
        </p:nvSpPr>
        <p:spPr>
          <a:xfrm>
            <a:off x="9589502" y="1719081"/>
            <a:ext cx="1906397" cy="61239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4AE9FB2-CC0B-4493-B0BA-D4526F62D12F}"/>
              </a:ext>
            </a:extLst>
          </p:cNvPr>
          <p:cNvSpPr/>
          <p:nvPr/>
        </p:nvSpPr>
        <p:spPr>
          <a:xfrm>
            <a:off x="5734544" y="1719081"/>
            <a:ext cx="1719142" cy="612397"/>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ACDA61C-D605-4BAB-921F-C1D0510C24E6}"/>
              </a:ext>
            </a:extLst>
          </p:cNvPr>
          <p:cNvSpPr/>
          <p:nvPr/>
        </p:nvSpPr>
        <p:spPr>
          <a:xfrm>
            <a:off x="7568396" y="1719081"/>
            <a:ext cx="1906397" cy="612397"/>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E31949D-FDCC-4DA2-B9A4-BBFE1A1C3E62}"/>
              </a:ext>
            </a:extLst>
          </p:cNvPr>
          <p:cNvSpPr/>
          <p:nvPr/>
        </p:nvSpPr>
        <p:spPr>
          <a:xfrm>
            <a:off x="7586755" y="2452093"/>
            <a:ext cx="1906397" cy="612398"/>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EF60B4E-EE5C-4046-A5FE-C097B883304D}"/>
              </a:ext>
            </a:extLst>
          </p:cNvPr>
          <p:cNvSpPr/>
          <p:nvPr/>
        </p:nvSpPr>
        <p:spPr>
          <a:xfrm>
            <a:off x="7596280" y="5937105"/>
            <a:ext cx="1878513" cy="612397"/>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E2E9BF6-F3BE-4792-A612-B083BAD81618}"/>
              </a:ext>
            </a:extLst>
          </p:cNvPr>
          <p:cNvSpPr/>
          <p:nvPr/>
        </p:nvSpPr>
        <p:spPr>
          <a:xfrm>
            <a:off x="3713437" y="5937105"/>
            <a:ext cx="1906396" cy="612397"/>
          </a:xfrm>
          <a:prstGeom prst="rect">
            <a:avLst/>
          </a:prstGeom>
          <a:no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C940B56A-BE21-4FE5-870F-21C2EDD0DF57}"/>
              </a:ext>
            </a:extLst>
          </p:cNvPr>
          <p:cNvGrpSpPr/>
          <p:nvPr/>
        </p:nvGrpSpPr>
        <p:grpSpPr>
          <a:xfrm>
            <a:off x="264809" y="4866096"/>
            <a:ext cx="2944361" cy="1649571"/>
            <a:chOff x="244152" y="1466241"/>
            <a:chExt cx="2944361" cy="1649571"/>
          </a:xfrm>
        </p:grpSpPr>
        <p:sp>
          <p:nvSpPr>
            <p:cNvPr id="6" name="Rectangle 5">
              <a:extLst>
                <a:ext uri="{FF2B5EF4-FFF2-40B4-BE49-F238E27FC236}">
                  <a16:creationId xmlns:a16="http://schemas.microsoft.com/office/drawing/2014/main" id="{65716F80-395C-4CBF-B38F-D914D5FC5178}"/>
                </a:ext>
              </a:extLst>
            </p:cNvPr>
            <p:cNvSpPr/>
            <p:nvPr/>
          </p:nvSpPr>
          <p:spPr>
            <a:xfrm>
              <a:off x="578663" y="1466241"/>
              <a:ext cx="2600472" cy="1323439"/>
            </a:xfrm>
            <a:prstGeom prst="rect">
              <a:avLst/>
            </a:prstGeom>
          </p:spPr>
          <p:txBody>
            <a:bodyPr wrap="square">
              <a:spAutoFit/>
            </a:bodyPr>
            <a:lstStyle/>
            <a:p>
              <a:pPr>
                <a:lnSpc>
                  <a:spcPct val="100000"/>
                </a:lnSpc>
                <a:spcBef>
                  <a:spcPts val="0"/>
                </a:spcBef>
              </a:pPr>
              <a:r>
                <a:rPr lang="en-US" sz="1400" dirty="0">
                  <a:solidFill>
                    <a:schemeClr val="tx2"/>
                  </a:solidFill>
                </a:rPr>
                <a:t>Wave 1</a:t>
              </a:r>
            </a:p>
            <a:p>
              <a:pPr>
                <a:lnSpc>
                  <a:spcPct val="100000"/>
                </a:lnSpc>
                <a:spcBef>
                  <a:spcPts val="0"/>
                </a:spcBef>
              </a:pPr>
              <a:r>
                <a:rPr lang="en-US" sz="1100" b="0" dirty="0">
                  <a:solidFill>
                    <a:schemeClr val="tx2"/>
                  </a:solidFill>
                </a:rPr>
                <a:t>[1]Registration and Digital registries addressed as one</a:t>
              </a:r>
            </a:p>
            <a:p>
              <a:pPr>
                <a:lnSpc>
                  <a:spcPct val="100000"/>
                </a:lnSpc>
                <a:spcBef>
                  <a:spcPts val="0"/>
                </a:spcBef>
              </a:pPr>
              <a:r>
                <a:rPr lang="en-US" sz="1100" b="0" dirty="0">
                  <a:solidFill>
                    <a:schemeClr val="tx2"/>
                  </a:solidFill>
                </a:rPr>
                <a:t>[2] Security potentially redressed as “Authentication”</a:t>
              </a:r>
            </a:p>
            <a:p>
              <a:pPr>
                <a:lnSpc>
                  <a:spcPct val="100000"/>
                </a:lnSpc>
                <a:spcBef>
                  <a:spcPts val="0"/>
                </a:spcBef>
              </a:pPr>
              <a:r>
                <a:rPr lang="en-US" sz="1100" b="0" dirty="0">
                  <a:solidFill>
                    <a:schemeClr val="tx2"/>
                  </a:solidFill>
                </a:rPr>
                <a:t>[3] Identification &amp; Authentication to focus on “Identification”</a:t>
              </a:r>
            </a:p>
          </p:txBody>
        </p:sp>
        <p:sp>
          <p:nvSpPr>
            <p:cNvPr id="23" name="Rectangle 22">
              <a:extLst>
                <a:ext uri="{FF2B5EF4-FFF2-40B4-BE49-F238E27FC236}">
                  <a16:creationId xmlns:a16="http://schemas.microsoft.com/office/drawing/2014/main" id="{12749954-DC6A-4003-A794-EF020C6D4680}"/>
                </a:ext>
              </a:extLst>
            </p:cNvPr>
            <p:cNvSpPr/>
            <p:nvPr/>
          </p:nvSpPr>
          <p:spPr>
            <a:xfrm>
              <a:off x="578663" y="2806497"/>
              <a:ext cx="2609850" cy="309315"/>
            </a:xfrm>
            <a:prstGeom prst="rect">
              <a:avLst/>
            </a:prstGeom>
          </p:spPr>
          <p:txBody>
            <a:bodyPr wrap="square">
              <a:spAutoFit/>
            </a:bodyPr>
            <a:lstStyle/>
            <a:p>
              <a:r>
                <a:rPr lang="en-US" sz="1400" dirty="0">
                  <a:solidFill>
                    <a:schemeClr val="tx2"/>
                  </a:solidFill>
                </a:rPr>
                <a:t>Wave 2</a:t>
              </a:r>
            </a:p>
          </p:txBody>
        </p:sp>
        <p:sp>
          <p:nvSpPr>
            <p:cNvPr id="7" name="Rectangle 6">
              <a:extLst>
                <a:ext uri="{FF2B5EF4-FFF2-40B4-BE49-F238E27FC236}">
                  <a16:creationId xmlns:a16="http://schemas.microsoft.com/office/drawing/2014/main" id="{9D10BC05-1AC0-4C76-8FE2-C04A44834440}"/>
                </a:ext>
              </a:extLst>
            </p:cNvPr>
            <p:cNvSpPr/>
            <p:nvPr/>
          </p:nvSpPr>
          <p:spPr>
            <a:xfrm>
              <a:off x="244152" y="2806497"/>
              <a:ext cx="266700" cy="26289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8" name="Rectangle 27">
              <a:extLst>
                <a:ext uri="{FF2B5EF4-FFF2-40B4-BE49-F238E27FC236}">
                  <a16:creationId xmlns:a16="http://schemas.microsoft.com/office/drawing/2014/main" id="{63952C16-A318-44C0-8446-AB5E9904F106}"/>
                </a:ext>
              </a:extLst>
            </p:cNvPr>
            <p:cNvSpPr/>
            <p:nvPr/>
          </p:nvSpPr>
          <p:spPr>
            <a:xfrm>
              <a:off x="244152" y="1996515"/>
              <a:ext cx="266700" cy="262892"/>
            </a:xfrm>
            <a:prstGeom prst="rect">
              <a:avLst/>
            </a:prstGeom>
            <a:solidFill>
              <a:schemeClr val="accent2"/>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cxnSp>
        <p:nvCxnSpPr>
          <p:cNvPr id="18" name="Straight Connector 17">
            <a:extLst>
              <a:ext uri="{FF2B5EF4-FFF2-40B4-BE49-F238E27FC236}">
                <a16:creationId xmlns:a16="http://schemas.microsoft.com/office/drawing/2014/main" id="{4831540A-6A07-4A65-B2CE-8AE2B1C64F87}"/>
              </a:ext>
            </a:extLst>
          </p:cNvPr>
          <p:cNvCxnSpPr/>
          <p:nvPr/>
        </p:nvCxnSpPr>
        <p:spPr>
          <a:xfrm>
            <a:off x="3297798" y="1609725"/>
            <a:ext cx="0" cy="4939777"/>
          </a:xfrm>
          <a:prstGeom prst="line">
            <a:avLst/>
          </a:prstGeom>
          <a:ln>
            <a:headEnd type="diamond" w="lg" len="lg"/>
            <a:tailEnd type="diamond" w="lg" len="lg"/>
          </a:ln>
        </p:spPr>
        <p:style>
          <a:lnRef idx="1">
            <a:schemeClr val="dk1"/>
          </a:lnRef>
          <a:fillRef idx="0">
            <a:schemeClr val="dk1"/>
          </a:fillRef>
          <a:effectRef idx="0">
            <a:schemeClr val="dk1"/>
          </a:effectRef>
          <a:fontRef idx="minor">
            <a:schemeClr val="tx1"/>
          </a:fontRef>
        </p:style>
      </p:cxnSp>
      <p:sp>
        <p:nvSpPr>
          <p:cNvPr id="29" name="Slide Number Placeholder 28">
            <a:extLst>
              <a:ext uri="{FF2B5EF4-FFF2-40B4-BE49-F238E27FC236}">
                <a16:creationId xmlns:a16="http://schemas.microsoft.com/office/drawing/2014/main" id="{E96AB094-83DE-45CE-B3B2-2A117A8AA68A}"/>
              </a:ext>
            </a:extLst>
          </p:cNvPr>
          <p:cNvSpPr>
            <a:spLocks noGrp="1"/>
          </p:cNvSpPr>
          <p:nvPr>
            <p:ph type="sldNum" sz="quarter" idx="16"/>
          </p:nvPr>
        </p:nvSpPr>
        <p:spPr/>
        <p:txBody>
          <a:bodyPr/>
          <a:lstStyle/>
          <a:p>
            <a:pPr>
              <a:defRPr/>
            </a:pPr>
            <a:fld id="{1ABCCB6C-6FD5-4C5C-AB45-33EDB3076CC0}" type="slidenum">
              <a:rPr lang="en-GB" altLang="en-US" smtClean="0"/>
              <a:pPr>
                <a:defRPr/>
              </a:pPr>
              <a:t>26</a:t>
            </a:fld>
            <a:endParaRPr lang="en-GB" altLang="en-US"/>
          </a:p>
        </p:txBody>
      </p:sp>
      <p:sp>
        <p:nvSpPr>
          <p:cNvPr id="26" name="Rectangle 25">
            <a:extLst>
              <a:ext uri="{FF2B5EF4-FFF2-40B4-BE49-F238E27FC236}">
                <a16:creationId xmlns:a16="http://schemas.microsoft.com/office/drawing/2014/main" id="{8F8E4E5C-E11E-44CB-830A-B9DDB5B0FAC9}"/>
              </a:ext>
            </a:extLst>
          </p:cNvPr>
          <p:cNvSpPr/>
          <p:nvPr/>
        </p:nvSpPr>
        <p:spPr>
          <a:xfrm>
            <a:off x="3664229" y="1717012"/>
            <a:ext cx="843752" cy="261610"/>
          </a:xfrm>
          <a:prstGeom prst="rect">
            <a:avLst/>
          </a:prstGeom>
        </p:spPr>
        <p:txBody>
          <a:bodyPr wrap="square">
            <a:spAutoFit/>
          </a:bodyPr>
          <a:lstStyle/>
          <a:p>
            <a:pPr>
              <a:lnSpc>
                <a:spcPct val="100000"/>
              </a:lnSpc>
              <a:spcBef>
                <a:spcPts val="0"/>
              </a:spcBef>
            </a:pPr>
            <a:r>
              <a:rPr lang="en-US" sz="1100" b="0" dirty="0">
                <a:solidFill>
                  <a:schemeClr val="tx1"/>
                </a:solidFill>
              </a:rPr>
              <a:t>[1]</a:t>
            </a:r>
          </a:p>
        </p:txBody>
      </p:sp>
      <p:sp>
        <p:nvSpPr>
          <p:cNvPr id="27" name="Rectangle 26">
            <a:extLst>
              <a:ext uri="{FF2B5EF4-FFF2-40B4-BE49-F238E27FC236}">
                <a16:creationId xmlns:a16="http://schemas.microsoft.com/office/drawing/2014/main" id="{7C26A32A-40A7-4AE4-8611-DBB4CF21C125}"/>
              </a:ext>
            </a:extLst>
          </p:cNvPr>
          <p:cNvSpPr/>
          <p:nvPr/>
        </p:nvSpPr>
        <p:spPr>
          <a:xfrm>
            <a:off x="5644054" y="5044731"/>
            <a:ext cx="843752" cy="261610"/>
          </a:xfrm>
          <a:prstGeom prst="rect">
            <a:avLst/>
          </a:prstGeom>
        </p:spPr>
        <p:txBody>
          <a:bodyPr wrap="square">
            <a:spAutoFit/>
          </a:bodyPr>
          <a:lstStyle/>
          <a:p>
            <a:pPr>
              <a:lnSpc>
                <a:spcPct val="100000"/>
              </a:lnSpc>
              <a:spcBef>
                <a:spcPts val="0"/>
              </a:spcBef>
            </a:pPr>
            <a:r>
              <a:rPr lang="en-US" sz="1100" b="0" dirty="0">
                <a:solidFill>
                  <a:schemeClr val="tx1"/>
                </a:solidFill>
              </a:rPr>
              <a:t>[1]</a:t>
            </a:r>
          </a:p>
        </p:txBody>
      </p:sp>
      <p:sp>
        <p:nvSpPr>
          <p:cNvPr id="30" name="Rectangle 29">
            <a:extLst>
              <a:ext uri="{FF2B5EF4-FFF2-40B4-BE49-F238E27FC236}">
                <a16:creationId xmlns:a16="http://schemas.microsoft.com/office/drawing/2014/main" id="{B849E4E9-094C-46B2-ABFE-E276A16BB6B2}"/>
              </a:ext>
            </a:extLst>
          </p:cNvPr>
          <p:cNvSpPr/>
          <p:nvPr/>
        </p:nvSpPr>
        <p:spPr>
          <a:xfrm>
            <a:off x="9545112" y="1697773"/>
            <a:ext cx="843752" cy="261610"/>
          </a:xfrm>
          <a:prstGeom prst="rect">
            <a:avLst/>
          </a:prstGeom>
        </p:spPr>
        <p:txBody>
          <a:bodyPr wrap="square">
            <a:spAutoFit/>
          </a:bodyPr>
          <a:lstStyle/>
          <a:p>
            <a:pPr>
              <a:lnSpc>
                <a:spcPct val="100000"/>
              </a:lnSpc>
              <a:spcBef>
                <a:spcPts val="0"/>
              </a:spcBef>
            </a:pPr>
            <a:r>
              <a:rPr lang="en-US" sz="1100" b="0" dirty="0">
                <a:solidFill>
                  <a:schemeClr val="tx1"/>
                </a:solidFill>
              </a:rPr>
              <a:t>[2]</a:t>
            </a:r>
          </a:p>
        </p:txBody>
      </p:sp>
      <p:sp>
        <p:nvSpPr>
          <p:cNvPr id="31" name="Rectangle 30">
            <a:extLst>
              <a:ext uri="{FF2B5EF4-FFF2-40B4-BE49-F238E27FC236}">
                <a16:creationId xmlns:a16="http://schemas.microsoft.com/office/drawing/2014/main" id="{C4649CE7-11E5-4D4C-8EDC-9A096A74746A}"/>
              </a:ext>
            </a:extLst>
          </p:cNvPr>
          <p:cNvSpPr/>
          <p:nvPr/>
        </p:nvSpPr>
        <p:spPr>
          <a:xfrm>
            <a:off x="3672419" y="3298195"/>
            <a:ext cx="843752" cy="261610"/>
          </a:xfrm>
          <a:prstGeom prst="rect">
            <a:avLst/>
          </a:prstGeom>
        </p:spPr>
        <p:txBody>
          <a:bodyPr wrap="square">
            <a:spAutoFit/>
          </a:bodyPr>
          <a:lstStyle/>
          <a:p>
            <a:pPr>
              <a:lnSpc>
                <a:spcPct val="100000"/>
              </a:lnSpc>
              <a:spcBef>
                <a:spcPts val="0"/>
              </a:spcBef>
            </a:pPr>
            <a:r>
              <a:rPr lang="en-US" sz="1100" b="0" dirty="0">
                <a:solidFill>
                  <a:schemeClr val="tx1"/>
                </a:solidFill>
              </a:rPr>
              <a:t>[3]</a:t>
            </a:r>
          </a:p>
        </p:txBody>
      </p:sp>
    </p:spTree>
    <p:extLst>
      <p:ext uri="{BB962C8B-B14F-4D97-AF65-F5344CB8AC3E}">
        <p14:creationId xmlns:p14="http://schemas.microsoft.com/office/powerpoint/2010/main" val="3323391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3">
            <a:extLst>
              <a:ext uri="{FF2B5EF4-FFF2-40B4-BE49-F238E27FC236}">
                <a16:creationId xmlns:a16="http://schemas.microsoft.com/office/drawing/2014/main" id="{1115BD29-5A19-4A1B-919A-AB8C8FD178B7}"/>
              </a:ext>
            </a:extLst>
          </p:cNvPr>
          <p:cNvSpPr txBox="1">
            <a:spLocks noGrp="1" noChangeArrowheads="1"/>
          </p:cNvSpPr>
          <p:nvPr>
            <p:ph type="title"/>
          </p:nvPr>
        </p:nvSpPr>
        <p:spPr bwMode="auto">
          <a:xfrm>
            <a:off x="405278" y="299282"/>
            <a:ext cx="10547022" cy="504946"/>
          </a:xfrm>
          <a:extLs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a:lnSpc>
                <a:spcPts val="4413"/>
              </a:lnSpc>
              <a:buClr>
                <a:srgbClr val="000043"/>
              </a:buClr>
              <a:buSzPts val="2200"/>
            </a:pPr>
            <a:r>
              <a:rPr lang="en-US" altLang="en-US" sz="2700" dirty="0">
                <a:solidFill>
                  <a:schemeClr val="bg1"/>
                </a:solidFill>
                <a:latin typeface="Arial"/>
                <a:cs typeface="Arial"/>
                <a:sym typeface="Arial" panose="020B0604020202020204" pitchFamily="34" charset="0"/>
              </a:rPr>
              <a:t>…guided by these core working principles…</a:t>
            </a:r>
          </a:p>
        </p:txBody>
      </p:sp>
      <p:sp>
        <p:nvSpPr>
          <p:cNvPr id="2" name="TextBox 1">
            <a:extLst>
              <a:ext uri="{FF2B5EF4-FFF2-40B4-BE49-F238E27FC236}">
                <a16:creationId xmlns:a16="http://schemas.microsoft.com/office/drawing/2014/main" id="{009183E2-5438-490B-9A69-34D379E577A0}"/>
              </a:ext>
            </a:extLst>
          </p:cNvPr>
          <p:cNvSpPr txBox="1"/>
          <p:nvPr/>
        </p:nvSpPr>
        <p:spPr>
          <a:xfrm>
            <a:off x="248931" y="1686650"/>
            <a:ext cx="7856383" cy="527330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lnSpc>
                <a:spcPct val="110000"/>
              </a:lnSpc>
              <a:buFont typeface="Arial" panose="020B0604020202020204" pitchFamily="34" charset="0"/>
              <a:buChar char="•"/>
            </a:pPr>
            <a:r>
              <a:rPr lang="en-US" sz="1400" dirty="0">
                <a:cs typeface="Arial"/>
              </a:rPr>
              <a:t>Neutrality</a:t>
            </a:r>
            <a:r>
              <a:rPr lang="en-US" sz="1400" dirty="0">
                <a:solidFill>
                  <a:schemeClr val="tx1"/>
                </a:solidFill>
                <a:cs typeface="Arial"/>
              </a:rPr>
              <a:t>:</a:t>
            </a:r>
            <a:r>
              <a:rPr lang="en-US" sz="1400" b="0" dirty="0">
                <a:solidFill>
                  <a:schemeClr val="tx1"/>
                </a:solidFill>
                <a:cs typeface="Arial"/>
              </a:rPr>
              <a:t> </a:t>
            </a:r>
            <a:r>
              <a:rPr lang="en-US" sz="1400" b="0" dirty="0">
                <a:solidFill>
                  <a:schemeClr val="tx2"/>
                </a:solidFill>
                <a:cs typeface="Arial"/>
              </a:rPr>
              <a:t>We will give no priority preference or exclusivity to a specific product or standard. All outputs and working processes will be based on how well it helps us achieve our goal.      </a:t>
            </a:r>
            <a:endParaRPr lang="en-US" sz="1400" b="0" dirty="0">
              <a:solidFill>
                <a:schemeClr val="tx2"/>
              </a:solidFill>
              <a:cs typeface="Arial" panose="020B0604020202020204" pitchFamily="34" charset="0"/>
            </a:endParaRPr>
          </a:p>
          <a:p>
            <a:pPr marL="285750" indent="-285750">
              <a:lnSpc>
                <a:spcPct val="110000"/>
              </a:lnSpc>
              <a:buFont typeface="Arial" panose="020B0604020202020204" pitchFamily="34" charset="0"/>
              <a:buChar char="•"/>
            </a:pPr>
            <a:r>
              <a:rPr lang="en-US" sz="1400" dirty="0">
                <a:cs typeface="Arial"/>
              </a:rPr>
              <a:t>Generic</a:t>
            </a:r>
            <a:r>
              <a:rPr lang="en-US" sz="1400" dirty="0">
                <a:solidFill>
                  <a:schemeClr val="tx1"/>
                </a:solidFill>
                <a:cs typeface="Arial"/>
              </a:rPr>
              <a:t>:</a:t>
            </a:r>
            <a:r>
              <a:rPr lang="en-US" sz="1400" b="0" dirty="0">
                <a:solidFill>
                  <a:schemeClr val="tx1"/>
                </a:solidFill>
                <a:cs typeface="Arial"/>
              </a:rPr>
              <a:t> </a:t>
            </a:r>
            <a:r>
              <a:rPr lang="en-US" sz="1400" b="0" dirty="0">
                <a:solidFill>
                  <a:schemeClr val="tx2"/>
                </a:solidFill>
                <a:cs typeface="Arial"/>
              </a:rPr>
              <a:t>All knowledge products will be generic and comprehensive in capturing, as much </a:t>
            </a:r>
            <a:br>
              <a:rPr lang="en-US" sz="1400" b="0" dirty="0">
                <a:solidFill>
                  <a:schemeClr val="tx2"/>
                </a:solidFill>
                <a:cs typeface="Arial"/>
              </a:rPr>
            </a:br>
            <a:r>
              <a:rPr lang="en-US" sz="1400" b="0" dirty="0">
                <a:solidFill>
                  <a:schemeClr val="tx2"/>
                </a:solidFill>
                <a:cs typeface="Arial"/>
              </a:rPr>
              <a:t>as possible, all relevant design specifications, and will not be specific to any single products </a:t>
            </a:r>
            <a:br>
              <a:rPr lang="en-US" sz="1400" b="0" dirty="0">
                <a:solidFill>
                  <a:schemeClr val="tx2"/>
                </a:solidFill>
                <a:cs typeface="Arial"/>
              </a:rPr>
            </a:br>
            <a:r>
              <a:rPr lang="en-US" sz="1400" b="0" dirty="0">
                <a:solidFill>
                  <a:schemeClr val="tx2"/>
                </a:solidFill>
                <a:cs typeface="Arial"/>
              </a:rPr>
              <a:t>in-market.</a:t>
            </a:r>
            <a:endParaRPr lang="en-GB" sz="1400" b="0" dirty="0">
              <a:solidFill>
                <a:schemeClr val="tx2"/>
              </a:solidFill>
              <a:cs typeface="Arial"/>
            </a:endParaRPr>
          </a:p>
          <a:p>
            <a:pPr marL="285750" indent="-285750">
              <a:lnSpc>
                <a:spcPct val="110000"/>
              </a:lnSpc>
              <a:buFont typeface="Arial" panose="020B0604020202020204" pitchFamily="34" charset="0"/>
              <a:buChar char="•"/>
            </a:pPr>
            <a:r>
              <a:rPr lang="en-US" sz="1400" dirty="0">
                <a:cs typeface="Arial"/>
              </a:rPr>
              <a:t>Open-source</a:t>
            </a:r>
            <a:r>
              <a:rPr lang="en-US" sz="1400" dirty="0">
                <a:solidFill>
                  <a:schemeClr val="tx1"/>
                </a:solidFill>
                <a:cs typeface="Arial"/>
              </a:rPr>
              <a:t>:</a:t>
            </a:r>
            <a:r>
              <a:rPr lang="en-US" sz="1400" b="0" dirty="0">
                <a:solidFill>
                  <a:schemeClr val="tx1"/>
                </a:solidFill>
                <a:cs typeface="Arial"/>
              </a:rPr>
              <a:t> </a:t>
            </a:r>
            <a:r>
              <a:rPr lang="en-US" sz="1400" b="0" dirty="0">
                <a:solidFill>
                  <a:schemeClr val="tx2"/>
                </a:solidFill>
                <a:cs typeface="Arial"/>
              </a:rPr>
              <a:t>All final deliverables will all be open-source and publicly accessible for reuse and replication by anyone – they will be Digital Public Goods.</a:t>
            </a:r>
            <a:r>
              <a:rPr lang="en-GB" sz="1400" b="0" dirty="0">
                <a:solidFill>
                  <a:schemeClr val="tx2"/>
                </a:solidFill>
                <a:cs typeface="Arial"/>
              </a:rPr>
              <a:t>        </a:t>
            </a:r>
          </a:p>
          <a:p>
            <a:pPr marL="285750" indent="-285750">
              <a:lnSpc>
                <a:spcPct val="110000"/>
              </a:lnSpc>
              <a:buFont typeface="Arial" panose="020B0604020202020204" pitchFamily="34" charset="0"/>
              <a:buChar char="•"/>
            </a:pPr>
            <a:r>
              <a:rPr lang="en-US" sz="1400" dirty="0">
                <a:cs typeface="Arial"/>
              </a:rPr>
              <a:t>Standard-based</a:t>
            </a:r>
            <a:r>
              <a:rPr lang="en-US" sz="1400" dirty="0">
                <a:solidFill>
                  <a:schemeClr val="tx1"/>
                </a:solidFill>
                <a:cs typeface="Arial"/>
              </a:rPr>
              <a:t>:</a:t>
            </a:r>
            <a:r>
              <a:rPr lang="en-US" sz="1400" b="0" dirty="0">
                <a:solidFill>
                  <a:schemeClr val="tx1"/>
                </a:solidFill>
                <a:cs typeface="Arial"/>
              </a:rPr>
              <a:t> </a:t>
            </a:r>
            <a:r>
              <a:rPr lang="en-US" sz="1400" b="0" dirty="0">
                <a:solidFill>
                  <a:schemeClr val="tx2"/>
                </a:solidFill>
                <a:cs typeface="Arial"/>
              </a:rPr>
              <a:t>All knowledge products will capture and be guided by industry-recognized standards --or reuse those from another sector where a lack of standards exists</a:t>
            </a:r>
            <a:r>
              <a:rPr lang="en-US" sz="1400" b="0" dirty="0">
                <a:solidFill>
                  <a:schemeClr val="tx1"/>
                </a:solidFill>
                <a:cs typeface="Arial"/>
              </a:rPr>
              <a:t>.</a:t>
            </a:r>
          </a:p>
          <a:p>
            <a:pPr marL="285750" indent="-285750">
              <a:lnSpc>
                <a:spcPct val="110000"/>
              </a:lnSpc>
              <a:buFont typeface="Arial" panose="020B0604020202020204" pitchFamily="34" charset="0"/>
              <a:buChar char="•"/>
            </a:pPr>
            <a:r>
              <a:rPr lang="en-US" sz="1400" dirty="0">
                <a:cs typeface="Arial"/>
              </a:rPr>
              <a:t>Minimalistic</a:t>
            </a:r>
            <a:r>
              <a:rPr lang="en-US" sz="1400" dirty="0">
                <a:solidFill>
                  <a:schemeClr val="tx1"/>
                </a:solidFill>
                <a:cs typeface="Arial"/>
              </a:rPr>
              <a:t>:</a:t>
            </a:r>
            <a:r>
              <a:rPr lang="en-US" sz="1400" b="0" dirty="0">
                <a:solidFill>
                  <a:schemeClr val="tx1"/>
                </a:solidFill>
                <a:cs typeface="Arial"/>
              </a:rPr>
              <a:t> </a:t>
            </a:r>
            <a:r>
              <a:rPr lang="en-US" sz="1400" b="0" dirty="0">
                <a:solidFill>
                  <a:schemeClr val="tx2"/>
                </a:solidFill>
                <a:cs typeface="Arial"/>
              </a:rPr>
              <a:t>We will focus on the most common functionalities at the lowest maturity level that are required to deliver the minimum capabilities for each </a:t>
            </a:r>
            <a:r>
              <a:rPr lang="en-US" sz="1400" b="0" i="1" dirty="0">
                <a:solidFill>
                  <a:schemeClr val="tx2"/>
                </a:solidFill>
                <a:cs typeface="Arial"/>
              </a:rPr>
              <a:t>Building Block</a:t>
            </a:r>
            <a:r>
              <a:rPr lang="en-US" sz="1400" b="0" dirty="0">
                <a:solidFill>
                  <a:schemeClr val="tx2"/>
                </a:solidFill>
                <a:cs typeface="Arial"/>
              </a:rPr>
              <a:t>.</a:t>
            </a:r>
            <a:endParaRPr lang="en-US" sz="1400" b="0" dirty="0">
              <a:solidFill>
                <a:schemeClr val="tx2"/>
              </a:solidFill>
              <a:cs typeface="Arial" panose="020B0604020202020204" pitchFamily="34" charset="0"/>
            </a:endParaRPr>
          </a:p>
          <a:p>
            <a:pPr marL="285750" indent="-285750">
              <a:lnSpc>
                <a:spcPct val="110000"/>
              </a:lnSpc>
              <a:buFont typeface="Arial" panose="020B0604020202020204" pitchFamily="34" charset="0"/>
              <a:buChar char="•"/>
            </a:pPr>
            <a:r>
              <a:rPr lang="en-US" sz="1400" dirty="0">
                <a:cs typeface="Arial"/>
              </a:rPr>
              <a:t>Agile</a:t>
            </a:r>
            <a:r>
              <a:rPr lang="en-US" sz="1400" dirty="0">
                <a:solidFill>
                  <a:schemeClr val="tx1"/>
                </a:solidFill>
                <a:cs typeface="Arial"/>
              </a:rPr>
              <a:t>:</a:t>
            </a:r>
            <a:r>
              <a:rPr lang="en-US" sz="1400" b="0" dirty="0">
                <a:solidFill>
                  <a:schemeClr val="tx1"/>
                </a:solidFill>
                <a:cs typeface="Arial"/>
              </a:rPr>
              <a:t> </a:t>
            </a:r>
            <a:r>
              <a:rPr lang="en-US" sz="1400" b="0" dirty="0">
                <a:solidFill>
                  <a:schemeClr val="tx2"/>
                </a:solidFill>
                <a:cs typeface="Arial"/>
              </a:rPr>
              <a:t>We will use quick cycles to develop documentation to test and validate, and then go for the next iteration.</a:t>
            </a:r>
          </a:p>
          <a:p>
            <a:pPr marL="285750" indent="-285750">
              <a:lnSpc>
                <a:spcPct val="110000"/>
              </a:lnSpc>
              <a:buFont typeface="Arial" panose="020B0604020202020204" pitchFamily="34" charset="0"/>
              <a:buChar char="•"/>
            </a:pPr>
            <a:r>
              <a:rPr lang="en-GB" sz="1400" dirty="0">
                <a:cs typeface="Arial"/>
              </a:rPr>
              <a:t>Integration</a:t>
            </a:r>
            <a:r>
              <a:rPr lang="en-GB" sz="1400" dirty="0">
                <a:solidFill>
                  <a:schemeClr val="tx1"/>
                </a:solidFill>
                <a:cs typeface="Arial"/>
              </a:rPr>
              <a:t>:</a:t>
            </a:r>
            <a:r>
              <a:rPr lang="en-GB" sz="1400" b="0" dirty="0">
                <a:solidFill>
                  <a:schemeClr val="tx1"/>
                </a:solidFill>
                <a:cs typeface="Arial"/>
              </a:rPr>
              <a:t> </a:t>
            </a:r>
            <a:r>
              <a:rPr lang="en-GB" sz="1400" b="0" dirty="0">
                <a:solidFill>
                  <a:schemeClr val="tx2"/>
                </a:solidFill>
                <a:cs typeface="Arial"/>
              </a:rPr>
              <a:t>We will ensure a s</a:t>
            </a:r>
            <a:r>
              <a:rPr lang="en-US" sz="1400" b="0" dirty="0" err="1">
                <a:solidFill>
                  <a:schemeClr val="tx2"/>
                </a:solidFill>
                <a:cs typeface="Arial"/>
              </a:rPr>
              <a:t>eamless</a:t>
            </a:r>
            <a:r>
              <a:rPr lang="en-US" sz="1400" b="0" dirty="0">
                <a:solidFill>
                  <a:schemeClr val="tx2"/>
                </a:solidFill>
                <a:cs typeface="Arial"/>
              </a:rPr>
              <a:t> exchange of information across applications and delivered through different channels. Services should be “integrated by design."</a:t>
            </a:r>
          </a:p>
          <a:p>
            <a:pPr marL="285750" indent="-285750">
              <a:lnSpc>
                <a:spcPct val="110000"/>
              </a:lnSpc>
              <a:buFont typeface="Arial" panose="020B0604020202020204" pitchFamily="34" charset="0"/>
              <a:buChar char="•"/>
            </a:pPr>
            <a:r>
              <a:rPr lang="en-US" sz="1400" dirty="0">
                <a:cs typeface="Arial"/>
              </a:rPr>
              <a:t>Citizen-centric</a:t>
            </a:r>
            <a:r>
              <a:rPr lang="en-US" sz="1400" dirty="0">
                <a:solidFill>
                  <a:schemeClr val="tx1"/>
                </a:solidFill>
                <a:cs typeface="Arial"/>
              </a:rPr>
              <a:t>:</a:t>
            </a:r>
            <a:r>
              <a:rPr lang="en-US" sz="1400" b="0" dirty="0">
                <a:solidFill>
                  <a:schemeClr val="tx1"/>
                </a:solidFill>
                <a:cs typeface="Arial"/>
              </a:rPr>
              <a:t> </a:t>
            </a:r>
            <a:r>
              <a:rPr lang="en-US" sz="1400" b="0" dirty="0">
                <a:solidFill>
                  <a:schemeClr val="tx2"/>
                </a:solidFill>
                <a:cs typeface="Arial"/>
              </a:rPr>
              <a:t>Design will be centered around typical high-priority User Journeys and Use Cases related to the SDGs.</a:t>
            </a:r>
          </a:p>
          <a:p>
            <a:pPr marL="285750" indent="-285750">
              <a:lnSpc>
                <a:spcPct val="110000"/>
              </a:lnSpc>
              <a:buFont typeface="Arial" panose="020B0604020202020204" pitchFamily="34" charset="0"/>
              <a:buChar char="•"/>
            </a:pPr>
            <a:endParaRPr lang="en-US" sz="1400" b="0" dirty="0">
              <a:solidFill>
                <a:schemeClr val="tx1"/>
              </a:solidFill>
              <a:cs typeface="Arial" panose="020B0604020202020204" pitchFamily="34" charset="0"/>
            </a:endParaRPr>
          </a:p>
        </p:txBody>
      </p:sp>
      <p:pic>
        <p:nvPicPr>
          <p:cNvPr id="3" name="Picture 3" descr="A picture containing text, sign, tableware&#10;&#10;Description automatically generated">
            <a:extLst>
              <a:ext uri="{FF2B5EF4-FFF2-40B4-BE49-F238E27FC236}">
                <a16:creationId xmlns:a16="http://schemas.microsoft.com/office/drawing/2014/main" id="{8011E19F-43EB-465E-AB59-8E03DCE437A5}"/>
              </a:ext>
            </a:extLst>
          </p:cNvPr>
          <p:cNvPicPr>
            <a:picLocks noChangeAspect="1"/>
          </p:cNvPicPr>
          <p:nvPr/>
        </p:nvPicPr>
        <p:blipFill>
          <a:blip r:embed="rId3"/>
          <a:stretch>
            <a:fillRect/>
          </a:stretch>
        </p:blipFill>
        <p:spPr>
          <a:xfrm>
            <a:off x="8833486" y="4201725"/>
            <a:ext cx="2743200" cy="524435"/>
          </a:xfrm>
          <a:prstGeom prst="rect">
            <a:avLst/>
          </a:prstGeom>
        </p:spPr>
      </p:pic>
      <p:sp>
        <p:nvSpPr>
          <p:cNvPr id="5" name="TextBox 4">
            <a:extLst>
              <a:ext uri="{FF2B5EF4-FFF2-40B4-BE49-F238E27FC236}">
                <a16:creationId xmlns:a16="http://schemas.microsoft.com/office/drawing/2014/main" id="{1850CC68-BAE2-4C20-AEF2-31F8223E63A3}"/>
              </a:ext>
            </a:extLst>
          </p:cNvPr>
          <p:cNvSpPr txBox="1"/>
          <p:nvPr/>
        </p:nvSpPr>
        <p:spPr>
          <a:xfrm>
            <a:off x="8620700" y="3556956"/>
            <a:ext cx="2743200" cy="48731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76530">
              <a:lnSpc>
                <a:spcPts val="1900"/>
              </a:lnSpc>
              <a:buClr>
                <a:schemeClr val="tx2"/>
              </a:buClr>
            </a:pPr>
            <a:r>
              <a:rPr lang="en-US" sz="1600" dirty="0">
                <a:solidFill>
                  <a:schemeClr val="tx2"/>
                </a:solidFill>
                <a:latin typeface="Arial"/>
                <a:cs typeface="Arial"/>
              </a:rPr>
              <a:t>Together, these tenets broadly align with the</a:t>
            </a:r>
            <a:endParaRPr lang="en-US" sz="1600" dirty="0">
              <a:solidFill>
                <a:schemeClr val="tx2"/>
              </a:solidFill>
              <a:cs typeface="Arial"/>
            </a:endParaRPr>
          </a:p>
        </p:txBody>
      </p:sp>
      <p:sp>
        <p:nvSpPr>
          <p:cNvPr id="8" name="Right Brace 7">
            <a:extLst>
              <a:ext uri="{FF2B5EF4-FFF2-40B4-BE49-F238E27FC236}">
                <a16:creationId xmlns:a16="http://schemas.microsoft.com/office/drawing/2014/main" id="{7D31FF5C-2B8F-4CB7-80F9-549E1DEB3366}"/>
              </a:ext>
            </a:extLst>
          </p:cNvPr>
          <p:cNvSpPr/>
          <p:nvPr/>
        </p:nvSpPr>
        <p:spPr>
          <a:xfrm>
            <a:off x="7728405" y="1607390"/>
            <a:ext cx="866775" cy="4869765"/>
          </a:xfrm>
          <a:prstGeom prst="rightBrace">
            <a:avLst>
              <a:gd name="adj1" fmla="val 65476"/>
              <a:gd name="adj2" fmla="val 50000"/>
            </a:avLst>
          </a:prstGeom>
          <a:ln w="19050">
            <a:headEnd type="diamond" w="lg" len="lg"/>
            <a:tailEnd type="diamo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A062539F-8E09-4826-96AD-D4F33FF3EC8D}"/>
              </a:ext>
            </a:extLst>
          </p:cNvPr>
          <p:cNvSpPr>
            <a:spLocks noGrp="1"/>
          </p:cNvSpPr>
          <p:nvPr>
            <p:ph type="sldNum" sz="quarter" idx="16"/>
          </p:nvPr>
        </p:nvSpPr>
        <p:spPr/>
        <p:txBody>
          <a:bodyPr/>
          <a:lstStyle/>
          <a:p>
            <a:pPr>
              <a:defRPr/>
            </a:pPr>
            <a:fld id="{1ABCCB6C-6FD5-4C5C-AB45-33EDB3076CC0}" type="slidenum">
              <a:rPr lang="en-GB" altLang="en-US" smtClean="0"/>
              <a:pPr>
                <a:defRPr/>
              </a:pPr>
              <a:t>27</a:t>
            </a:fld>
            <a:endParaRPr lang="en-GB" altLang="en-US"/>
          </a:p>
        </p:txBody>
      </p:sp>
    </p:spTree>
    <p:extLst>
      <p:ext uri="{BB962C8B-B14F-4D97-AF65-F5344CB8AC3E}">
        <p14:creationId xmlns:p14="http://schemas.microsoft.com/office/powerpoint/2010/main" val="4212467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3">
            <a:extLst>
              <a:ext uri="{FF2B5EF4-FFF2-40B4-BE49-F238E27FC236}">
                <a16:creationId xmlns:a16="http://schemas.microsoft.com/office/drawing/2014/main" id="{1115BD29-5A19-4A1B-919A-AB8C8FD178B7}"/>
              </a:ext>
            </a:extLst>
          </p:cNvPr>
          <p:cNvSpPr txBox="1">
            <a:spLocks noGrp="1" noChangeArrowheads="1"/>
          </p:cNvSpPr>
          <p:nvPr>
            <p:ph type="title"/>
          </p:nvPr>
        </p:nvSpPr>
        <p:spPr bwMode="auto">
          <a:xfrm>
            <a:off x="339661" y="273603"/>
            <a:ext cx="9160410" cy="504946"/>
          </a:xfrm>
          <a:ln w="9525">
            <a:solidFill>
              <a:schemeClr val="accent3"/>
            </a:solidFill>
            <a:miter lim="800000"/>
            <a:headEnd/>
            <a:tailEnd/>
          </a:ln>
        </p:spPr>
        <p:txBody>
          <a:bodyPr vert="horz" numCol="1" compatLnSpc="1">
            <a:prstTxWarp prst="textNoShape">
              <a:avLst/>
            </a:prstTxWarp>
          </a:bodyPr>
          <a:lstStyle/>
          <a:p>
            <a:pPr>
              <a:spcBef>
                <a:spcPct val="0"/>
              </a:spcBef>
              <a:spcAft>
                <a:spcPct val="0"/>
              </a:spcAft>
              <a:buClr>
                <a:srgbClr val="000043"/>
              </a:buClr>
              <a:buSzPts val="2200"/>
              <a:buFont typeface="Arial" panose="020B0604020202020204" pitchFamily="34" charset="0"/>
              <a:buNone/>
            </a:pPr>
            <a:r>
              <a:rPr lang="en-US" altLang="en-US" sz="2700" dirty="0">
                <a:solidFill>
                  <a:schemeClr val="bg1"/>
                </a:solidFill>
                <a:latin typeface="Arial"/>
                <a:cs typeface="Arial"/>
                <a:sym typeface="Arial" panose="020B0604020202020204" pitchFamily="34" charset="0"/>
              </a:rPr>
              <a:t>…with an eye towards longer-term adoption and sustainability of the model and assets.</a:t>
            </a:r>
            <a:endParaRPr lang="en-US" altLang="en-US" sz="27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4" name="TextBox 3">
            <a:extLst>
              <a:ext uri="{FF2B5EF4-FFF2-40B4-BE49-F238E27FC236}">
                <a16:creationId xmlns:a16="http://schemas.microsoft.com/office/drawing/2014/main" id="{C8DE9DE2-F494-4A69-9C77-B6F8DA892E23}"/>
              </a:ext>
            </a:extLst>
          </p:cNvPr>
          <p:cNvSpPr txBox="1"/>
          <p:nvPr/>
        </p:nvSpPr>
        <p:spPr>
          <a:xfrm>
            <a:off x="225673" y="1757861"/>
            <a:ext cx="11483991" cy="306378"/>
          </a:xfrm>
          <a:prstGeom prst="rect">
            <a:avLst/>
          </a:prstGeom>
          <a:noFill/>
        </p:spPr>
        <p:txBody>
          <a:bodyPr wrap="none" lIns="0" tIns="0" rIns="0" bIns="0" rtlCol="0">
            <a:noAutofit/>
          </a:bodyPr>
          <a:lstStyle/>
          <a:p>
            <a:pPr marL="176212" algn="l">
              <a:lnSpc>
                <a:spcPct val="100000"/>
              </a:lnSpc>
              <a:buClr>
                <a:schemeClr val="tx2"/>
              </a:buClr>
            </a:pPr>
            <a:r>
              <a:rPr lang="en-US" sz="1600" dirty="0"/>
              <a:t>Over time, GovStack plans to pilot, build on, and sustain the </a:t>
            </a:r>
            <a:r>
              <a:rPr lang="en-US" sz="1600" i="1" dirty="0"/>
              <a:t>Building Block </a:t>
            </a:r>
            <a:r>
              <a:rPr lang="en-US" sz="1600" dirty="0"/>
              <a:t>approach for the long-term</a:t>
            </a:r>
          </a:p>
        </p:txBody>
      </p:sp>
      <p:sp>
        <p:nvSpPr>
          <p:cNvPr id="6" name="TextBox 5">
            <a:extLst>
              <a:ext uri="{FF2B5EF4-FFF2-40B4-BE49-F238E27FC236}">
                <a16:creationId xmlns:a16="http://schemas.microsoft.com/office/drawing/2014/main" id="{18AFA1F8-6162-4222-847D-42DA0426AE42}"/>
              </a:ext>
            </a:extLst>
          </p:cNvPr>
          <p:cNvSpPr txBox="1"/>
          <p:nvPr/>
        </p:nvSpPr>
        <p:spPr>
          <a:xfrm>
            <a:off x="3617180" y="5244314"/>
            <a:ext cx="914400" cy="914400"/>
          </a:xfrm>
          <a:prstGeom prst="rect">
            <a:avLst/>
          </a:prstGeom>
          <a:noFill/>
        </p:spPr>
        <p:txBody>
          <a:bodyPr wrap="none" lIns="0" tIns="0" rIns="0" bIns="0" rtlCol="0">
            <a:noAutofit/>
          </a:bodyPr>
          <a:lstStyle/>
          <a:p>
            <a:pPr marL="358775" indent="-182563" algn="l">
              <a:lnSpc>
                <a:spcPct val="100000"/>
              </a:lnSpc>
              <a:buClr>
                <a:schemeClr val="tx2"/>
              </a:buClr>
              <a:buFont typeface="Arial" panose="020B0604020202020204" pitchFamily="34" charset="0"/>
              <a:buChar char="•"/>
            </a:pPr>
            <a:endParaRPr lang="en-US" sz="1600">
              <a:solidFill>
                <a:schemeClr val="tx2"/>
              </a:solidFill>
            </a:endParaRPr>
          </a:p>
        </p:txBody>
      </p:sp>
      <p:grpSp>
        <p:nvGrpSpPr>
          <p:cNvPr id="5" name="Group 4">
            <a:extLst>
              <a:ext uri="{FF2B5EF4-FFF2-40B4-BE49-F238E27FC236}">
                <a16:creationId xmlns:a16="http://schemas.microsoft.com/office/drawing/2014/main" id="{417EF3DA-D5B1-4E3B-849F-C0E0C5171D2C}"/>
              </a:ext>
            </a:extLst>
          </p:cNvPr>
          <p:cNvGrpSpPr/>
          <p:nvPr/>
        </p:nvGrpSpPr>
        <p:grpSpPr>
          <a:xfrm>
            <a:off x="834500" y="2295413"/>
            <a:ext cx="9567815" cy="1013690"/>
            <a:chOff x="339661" y="2411330"/>
            <a:chExt cx="9567815" cy="1013690"/>
          </a:xfrm>
        </p:grpSpPr>
        <p:sp>
          <p:nvSpPr>
            <p:cNvPr id="13" name="Rectangle 12">
              <a:extLst>
                <a:ext uri="{FF2B5EF4-FFF2-40B4-BE49-F238E27FC236}">
                  <a16:creationId xmlns:a16="http://schemas.microsoft.com/office/drawing/2014/main" id="{6188FA7B-0037-4256-B193-DFAD43F7F146}"/>
                </a:ext>
              </a:extLst>
            </p:cNvPr>
            <p:cNvSpPr/>
            <p:nvPr/>
          </p:nvSpPr>
          <p:spPr>
            <a:xfrm>
              <a:off x="339661" y="2439596"/>
              <a:ext cx="1487192"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lnSpc>
                  <a:spcPct val="100000"/>
                </a:lnSpc>
                <a:spcBef>
                  <a:spcPct val="0"/>
                </a:spcBef>
              </a:pPr>
              <a:r>
                <a:rPr lang="en-US" sz="1600" dirty="0">
                  <a:solidFill>
                    <a:schemeClr val="tx2"/>
                  </a:solidFill>
                  <a:cs typeface="Arial" panose="020B0604020202020204" pitchFamily="34" charset="0"/>
                </a:rPr>
                <a:t>Accelerate</a:t>
              </a:r>
            </a:p>
          </p:txBody>
        </p:sp>
        <p:sp>
          <p:nvSpPr>
            <p:cNvPr id="20" name="TextBox 19">
              <a:extLst>
                <a:ext uri="{FF2B5EF4-FFF2-40B4-BE49-F238E27FC236}">
                  <a16:creationId xmlns:a16="http://schemas.microsoft.com/office/drawing/2014/main" id="{564F0E81-0F55-4E63-8D4F-631896E6FB58}"/>
                </a:ext>
              </a:extLst>
            </p:cNvPr>
            <p:cNvSpPr txBox="1"/>
            <p:nvPr/>
          </p:nvSpPr>
          <p:spPr>
            <a:xfrm>
              <a:off x="2291263" y="2510620"/>
              <a:ext cx="7616213" cy="914400"/>
            </a:xfrm>
            <a:prstGeom prst="rect">
              <a:avLst/>
            </a:prstGeom>
            <a:noFill/>
          </p:spPr>
          <p:txBody>
            <a:bodyPr wrap="square" lIns="0" tIns="0" rIns="0" bIns="0" rtlCol="0">
              <a:noAutofit/>
            </a:bodyPr>
            <a:lstStyle/>
            <a:p>
              <a:pPr marL="285750" indent="-285750">
                <a:lnSpc>
                  <a:spcPct val="100000"/>
                </a:lnSpc>
                <a:spcBef>
                  <a:spcPts val="0"/>
                </a:spcBef>
                <a:buFont typeface="Arial" panose="020B0604020202020204" pitchFamily="34" charset="0"/>
                <a:buChar char="•"/>
                <a:defRPr/>
              </a:pPr>
              <a:r>
                <a:rPr lang="en-GB" sz="1600" b="0" dirty="0">
                  <a:solidFill>
                    <a:schemeClr val="tx2"/>
                  </a:solidFill>
                  <a:cs typeface="Arial" panose="020B0604020202020204" pitchFamily="34" charset="0"/>
                </a:rPr>
                <a:t>Pilot in targeted countries to learn from the approach</a:t>
              </a:r>
            </a:p>
            <a:p>
              <a:pPr marL="285750" indent="-285750">
                <a:lnSpc>
                  <a:spcPct val="100000"/>
                </a:lnSpc>
                <a:spcBef>
                  <a:spcPts val="0"/>
                </a:spcBef>
                <a:buFont typeface="Arial" panose="020B0604020202020204" pitchFamily="34" charset="0"/>
                <a:buChar char="•"/>
                <a:defRPr/>
              </a:pPr>
              <a:r>
                <a:rPr lang="en-GB" sz="1600" b="0" dirty="0">
                  <a:solidFill>
                    <a:schemeClr val="tx2"/>
                  </a:solidFill>
                  <a:cs typeface="Arial" panose="020B0604020202020204" pitchFamily="34" charset="0"/>
                </a:rPr>
                <a:t>Evolve the approach and offer tools based on these learnings</a:t>
              </a:r>
            </a:p>
            <a:p>
              <a:pPr marL="285750" indent="-285750">
                <a:lnSpc>
                  <a:spcPct val="100000"/>
                </a:lnSpc>
                <a:spcBef>
                  <a:spcPts val="0"/>
                </a:spcBef>
                <a:buFont typeface="Arial" panose="020B0604020202020204" pitchFamily="34" charset="0"/>
                <a:buChar char="•"/>
                <a:defRPr/>
              </a:pPr>
              <a:r>
                <a:rPr lang="en-GB" sz="1600" b="0" dirty="0">
                  <a:solidFill>
                    <a:schemeClr val="tx2"/>
                  </a:solidFill>
                  <a:cs typeface="Arial" panose="020B0604020202020204" pitchFamily="34" charset="0"/>
                </a:rPr>
                <a:t>Adapt and customize outputs for country contexts as appropriate</a:t>
              </a:r>
            </a:p>
          </p:txBody>
        </p:sp>
        <p:cxnSp>
          <p:nvCxnSpPr>
            <p:cNvPr id="14" name="Straight Connector 13">
              <a:extLst>
                <a:ext uri="{FF2B5EF4-FFF2-40B4-BE49-F238E27FC236}">
                  <a16:creationId xmlns:a16="http://schemas.microsoft.com/office/drawing/2014/main" id="{7A27E89D-5620-4CEC-9B80-8CA4CAC67FAF}"/>
                </a:ext>
              </a:extLst>
            </p:cNvPr>
            <p:cNvCxnSpPr>
              <a:cxnSpLocks/>
            </p:cNvCxnSpPr>
            <p:nvPr/>
          </p:nvCxnSpPr>
          <p:spPr>
            <a:xfrm>
              <a:off x="1967560" y="2411330"/>
              <a:ext cx="0" cy="970933"/>
            </a:xfrm>
            <a:prstGeom prst="line">
              <a:avLst/>
            </a:prstGeom>
            <a:ln w="19050" cap="sq">
              <a:solidFill>
                <a:schemeClr val="accent3"/>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19036CE7-0D11-447A-9993-31A91E28DCBA}"/>
              </a:ext>
            </a:extLst>
          </p:cNvPr>
          <p:cNvGrpSpPr/>
          <p:nvPr/>
        </p:nvGrpSpPr>
        <p:grpSpPr>
          <a:xfrm>
            <a:off x="834500" y="3769864"/>
            <a:ext cx="9756560" cy="970933"/>
            <a:chOff x="339661" y="3742848"/>
            <a:chExt cx="9756560" cy="970933"/>
          </a:xfrm>
        </p:grpSpPr>
        <p:sp>
          <p:nvSpPr>
            <p:cNvPr id="2" name="Rectangle 1">
              <a:extLst>
                <a:ext uri="{FF2B5EF4-FFF2-40B4-BE49-F238E27FC236}">
                  <a16:creationId xmlns:a16="http://schemas.microsoft.com/office/drawing/2014/main" id="{7A41CE81-85C7-4E28-9E8D-1116F43BF753}"/>
                </a:ext>
              </a:extLst>
            </p:cNvPr>
            <p:cNvSpPr/>
            <p:nvPr/>
          </p:nvSpPr>
          <p:spPr>
            <a:xfrm>
              <a:off x="339661" y="3771114"/>
              <a:ext cx="1487192"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lnSpc>
                  <a:spcPct val="100000"/>
                </a:lnSpc>
                <a:spcBef>
                  <a:spcPct val="0"/>
                </a:spcBef>
              </a:pPr>
              <a:r>
                <a:rPr lang="en-US" sz="1600" dirty="0">
                  <a:solidFill>
                    <a:schemeClr val="tx2"/>
                  </a:solidFill>
                  <a:cs typeface="Arial" panose="020B0604020202020204" pitchFamily="34" charset="0"/>
                </a:rPr>
                <a:t>Connect</a:t>
              </a:r>
            </a:p>
          </p:txBody>
        </p:sp>
        <p:sp>
          <p:nvSpPr>
            <p:cNvPr id="21" name="TextBox 20">
              <a:extLst>
                <a:ext uri="{FF2B5EF4-FFF2-40B4-BE49-F238E27FC236}">
                  <a16:creationId xmlns:a16="http://schemas.microsoft.com/office/drawing/2014/main" id="{4F1DF18E-E024-4BB2-BEF9-235DBEB1BE5E}"/>
                </a:ext>
              </a:extLst>
            </p:cNvPr>
            <p:cNvSpPr txBox="1"/>
            <p:nvPr/>
          </p:nvSpPr>
          <p:spPr>
            <a:xfrm>
              <a:off x="2360335" y="3771114"/>
              <a:ext cx="7735886" cy="914400"/>
            </a:xfrm>
            <a:prstGeom prst="rect">
              <a:avLst/>
            </a:prstGeom>
            <a:noFill/>
          </p:spPr>
          <p:txBody>
            <a:bodyPr wrap="square" lIns="0" tIns="0" rIns="0" bIns="0" rtlCol="0" anchor="t">
              <a:noAutofit/>
            </a:bodyPr>
            <a:lstStyle/>
            <a:p>
              <a:pPr marL="285750" indent="-285750">
                <a:lnSpc>
                  <a:spcPct val="100000"/>
                </a:lnSpc>
                <a:spcBef>
                  <a:spcPts val="0"/>
                </a:spcBef>
                <a:buFont typeface="Arial" panose="020B0604020202020204" pitchFamily="34" charset="0"/>
                <a:buChar char="•"/>
                <a:defRPr/>
              </a:pPr>
              <a:r>
                <a:rPr lang="en-US" sz="1600" b="0" dirty="0">
                  <a:solidFill>
                    <a:schemeClr val="tx2"/>
                  </a:solidFill>
                  <a:cs typeface="Arial" panose="020B0604020202020204" pitchFamily="34" charset="0"/>
                </a:rPr>
                <a:t>Develop more knowledge on </a:t>
              </a:r>
              <a:r>
                <a:rPr lang="en-US" sz="1600" b="0" i="1" dirty="0">
                  <a:solidFill>
                    <a:schemeClr val="tx2"/>
                  </a:solidFill>
                  <a:cs typeface="Arial" panose="020B0604020202020204" pitchFamily="34" charset="0"/>
                </a:rPr>
                <a:t>Building Blocks</a:t>
              </a:r>
              <a:r>
                <a:rPr lang="en-US" sz="1600" b="0" dirty="0">
                  <a:solidFill>
                    <a:schemeClr val="tx2"/>
                  </a:solidFill>
                  <a:cs typeface="Arial" panose="020B0604020202020204" pitchFamily="34" charset="0"/>
                </a:rPr>
                <a:t> (expand vertically)</a:t>
              </a:r>
            </a:p>
            <a:p>
              <a:pPr marL="285750" indent="-285750">
                <a:lnSpc>
                  <a:spcPct val="100000"/>
                </a:lnSpc>
                <a:spcBef>
                  <a:spcPts val="0"/>
                </a:spcBef>
                <a:buFont typeface="Arial" panose="020B0604020202020204" pitchFamily="34" charset="0"/>
                <a:buChar char="•"/>
                <a:defRPr/>
              </a:pPr>
              <a:r>
                <a:rPr lang="en-US" sz="1600" b="0" dirty="0">
                  <a:solidFill>
                    <a:schemeClr val="tx2"/>
                  </a:solidFill>
                  <a:cs typeface="Arial" panose="020B0604020202020204" pitchFamily="34" charset="0"/>
                </a:rPr>
                <a:t>Support more use cases (expand horizontally)</a:t>
              </a:r>
            </a:p>
            <a:p>
              <a:pPr marL="285750" indent="-285750">
                <a:lnSpc>
                  <a:spcPct val="100000"/>
                </a:lnSpc>
                <a:spcBef>
                  <a:spcPts val="0"/>
                </a:spcBef>
                <a:buFont typeface="Arial" panose="020B0604020202020204" pitchFamily="34" charset="0"/>
                <a:buChar char="•"/>
                <a:defRPr/>
              </a:pPr>
              <a:r>
                <a:rPr lang="en-US" sz="1600" b="0" dirty="0">
                  <a:solidFill>
                    <a:schemeClr val="tx2"/>
                  </a:solidFill>
                  <a:cs typeface="Arial" panose="020B0604020202020204" pitchFamily="34" charset="0"/>
                </a:rPr>
                <a:t>Support dev. of other reference models onto platform showing overall </a:t>
              </a:r>
              <a:r>
                <a:rPr lang="en-US" sz="1600" b="0" i="1" dirty="0">
                  <a:solidFill>
                    <a:schemeClr val="tx2"/>
                  </a:solidFill>
                  <a:cs typeface="Arial" panose="020B0604020202020204" pitchFamily="34" charset="0"/>
                </a:rPr>
                <a:t>BB</a:t>
              </a:r>
              <a:r>
                <a:rPr lang="en-US" sz="1600" b="0" dirty="0">
                  <a:solidFill>
                    <a:schemeClr val="tx2"/>
                  </a:solidFill>
                  <a:cs typeface="Arial" panose="020B0604020202020204" pitchFamily="34" charset="0"/>
                </a:rPr>
                <a:t> concept w. different implementation approaches</a:t>
              </a:r>
            </a:p>
          </p:txBody>
        </p:sp>
        <p:cxnSp>
          <p:nvCxnSpPr>
            <p:cNvPr id="15" name="Straight Connector 14">
              <a:extLst>
                <a:ext uri="{FF2B5EF4-FFF2-40B4-BE49-F238E27FC236}">
                  <a16:creationId xmlns:a16="http://schemas.microsoft.com/office/drawing/2014/main" id="{4E78994C-0D4F-461F-A7F0-9724EB4FF909}"/>
                </a:ext>
              </a:extLst>
            </p:cNvPr>
            <p:cNvCxnSpPr>
              <a:cxnSpLocks/>
            </p:cNvCxnSpPr>
            <p:nvPr/>
          </p:nvCxnSpPr>
          <p:spPr>
            <a:xfrm>
              <a:off x="1967560" y="3742848"/>
              <a:ext cx="0" cy="970933"/>
            </a:xfrm>
            <a:prstGeom prst="line">
              <a:avLst/>
            </a:prstGeom>
            <a:ln w="19050" cap="sq">
              <a:solidFill>
                <a:schemeClr val="accent3"/>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AF602CB-6B83-4D2B-8018-0BE8B7EC77D5}"/>
              </a:ext>
            </a:extLst>
          </p:cNvPr>
          <p:cNvGrpSpPr/>
          <p:nvPr/>
        </p:nvGrpSpPr>
        <p:grpSpPr>
          <a:xfrm>
            <a:off x="834499" y="5333094"/>
            <a:ext cx="10885871" cy="972513"/>
            <a:chOff x="339661" y="5304472"/>
            <a:chExt cx="10804126" cy="972513"/>
          </a:xfrm>
        </p:grpSpPr>
        <p:sp>
          <p:nvSpPr>
            <p:cNvPr id="12" name="Rectangle 11">
              <a:extLst>
                <a:ext uri="{FF2B5EF4-FFF2-40B4-BE49-F238E27FC236}">
                  <a16:creationId xmlns:a16="http://schemas.microsoft.com/office/drawing/2014/main" id="{6AACC713-60ED-471E-8C48-12D658C4AA56}"/>
                </a:ext>
              </a:extLst>
            </p:cNvPr>
            <p:cNvSpPr/>
            <p:nvPr/>
          </p:nvSpPr>
          <p:spPr>
            <a:xfrm>
              <a:off x="339661" y="5334318"/>
              <a:ext cx="1487192"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lnSpc>
                  <a:spcPct val="100000"/>
                </a:lnSpc>
                <a:spcBef>
                  <a:spcPct val="0"/>
                </a:spcBef>
              </a:pPr>
              <a:r>
                <a:rPr lang="en-US" sz="1600" dirty="0">
                  <a:solidFill>
                    <a:schemeClr val="tx2"/>
                  </a:solidFill>
                  <a:cs typeface="Arial" panose="020B0604020202020204" pitchFamily="34" charset="0"/>
                </a:rPr>
                <a:t>Sustain</a:t>
              </a:r>
            </a:p>
          </p:txBody>
        </p:sp>
        <p:sp>
          <p:nvSpPr>
            <p:cNvPr id="22" name="TextBox 21">
              <a:extLst>
                <a:ext uri="{FF2B5EF4-FFF2-40B4-BE49-F238E27FC236}">
                  <a16:creationId xmlns:a16="http://schemas.microsoft.com/office/drawing/2014/main" id="{AF2964EF-C2AF-4101-9750-5D12AFF177FB}"/>
                </a:ext>
              </a:extLst>
            </p:cNvPr>
            <p:cNvSpPr txBox="1"/>
            <p:nvPr/>
          </p:nvSpPr>
          <p:spPr>
            <a:xfrm>
              <a:off x="2360335" y="5304472"/>
              <a:ext cx="8783452" cy="970933"/>
            </a:xfrm>
            <a:prstGeom prst="rect">
              <a:avLst/>
            </a:prstGeom>
            <a:noFill/>
          </p:spPr>
          <p:txBody>
            <a:bodyPr wrap="square" lIns="0" tIns="0" rIns="0" bIns="0" rtlCol="0" anchor="t">
              <a:noAutofit/>
            </a:bodyPr>
            <a:lstStyle/>
            <a:p>
              <a:pPr marL="285750" indent="-285750">
                <a:lnSpc>
                  <a:spcPct val="100000"/>
                </a:lnSpc>
                <a:spcBef>
                  <a:spcPts val="0"/>
                </a:spcBef>
                <a:buFont typeface="Arial" panose="020B0604020202020204" pitchFamily="34" charset="0"/>
                <a:buChar char="•"/>
                <a:defRPr/>
              </a:pPr>
              <a:r>
                <a:rPr lang="en-US" sz="1600" b="0" dirty="0">
                  <a:solidFill>
                    <a:schemeClr val="tx2"/>
                  </a:solidFill>
                  <a:cs typeface="Arial" panose="020B0604020202020204" pitchFamily="34" charset="0"/>
                </a:rPr>
                <a:t>Establish / solicit a neutral entity to own, maintain, expand on, and supply the assets developed</a:t>
              </a:r>
            </a:p>
            <a:p>
              <a:pPr marL="285750" indent="-285750">
                <a:lnSpc>
                  <a:spcPct val="100000"/>
                </a:lnSpc>
                <a:spcBef>
                  <a:spcPts val="0"/>
                </a:spcBef>
                <a:buFont typeface="Arial" panose="020B0604020202020204" pitchFamily="34" charset="0"/>
                <a:buChar char="•"/>
                <a:defRPr/>
              </a:pPr>
              <a:r>
                <a:rPr lang="en-US" sz="1600" b="0" dirty="0">
                  <a:solidFill>
                    <a:schemeClr val="tx2"/>
                  </a:solidFill>
                  <a:cs typeface="Arial" panose="020B0604020202020204" pitchFamily="34" charset="0"/>
                </a:rPr>
                <a:t>Establish community approach to maintain the working groups to continuously inform / evolve </a:t>
              </a:r>
              <a:r>
                <a:rPr lang="en-US" sz="1600" b="0" i="1" dirty="0">
                  <a:solidFill>
                    <a:schemeClr val="tx2"/>
                  </a:solidFill>
                  <a:cs typeface="Arial" panose="020B0604020202020204" pitchFamily="34" charset="0"/>
                </a:rPr>
                <a:t>Building Block </a:t>
              </a:r>
              <a:r>
                <a:rPr lang="en-US" sz="1600" b="0" dirty="0">
                  <a:solidFill>
                    <a:schemeClr val="tx2"/>
                  </a:solidFill>
                  <a:cs typeface="Arial" panose="020B0604020202020204" pitchFamily="34" charset="0"/>
                </a:rPr>
                <a:t>design over time</a:t>
              </a:r>
            </a:p>
            <a:p>
              <a:pPr marL="285750" indent="-285750">
                <a:lnSpc>
                  <a:spcPct val="100000"/>
                </a:lnSpc>
                <a:spcBef>
                  <a:spcPts val="0"/>
                </a:spcBef>
                <a:buFont typeface="Arial" panose="020B0604020202020204" pitchFamily="34" charset="0"/>
                <a:buChar char="•"/>
                <a:defRPr/>
              </a:pPr>
              <a:r>
                <a:rPr lang="en-US" sz="1600" b="0" dirty="0">
                  <a:solidFill>
                    <a:schemeClr val="tx2"/>
                  </a:solidFill>
                  <a:cs typeface="Arial" panose="020B0604020202020204" pitchFamily="34" charset="0"/>
                </a:rPr>
                <a:t>Potentially certify </a:t>
              </a:r>
              <a:r>
                <a:rPr lang="en-US" sz="1600" b="0" i="1" dirty="0">
                  <a:solidFill>
                    <a:schemeClr val="tx2"/>
                  </a:solidFill>
                  <a:cs typeface="Arial" panose="020B0604020202020204" pitchFamily="34" charset="0"/>
                </a:rPr>
                <a:t>Building Block</a:t>
              </a:r>
              <a:r>
                <a:rPr lang="en-US" sz="1600" b="0" dirty="0">
                  <a:solidFill>
                    <a:schemeClr val="tx2"/>
                  </a:solidFill>
                  <a:cs typeface="Arial" panose="020B0604020202020204" pitchFamily="34" charset="0"/>
                </a:rPr>
                <a:t> solutions and refs. (via DPGA CoP, via ITU standardization)</a:t>
              </a:r>
            </a:p>
          </p:txBody>
        </p:sp>
        <p:cxnSp>
          <p:nvCxnSpPr>
            <p:cNvPr id="16" name="Straight Connector 15">
              <a:extLst>
                <a:ext uri="{FF2B5EF4-FFF2-40B4-BE49-F238E27FC236}">
                  <a16:creationId xmlns:a16="http://schemas.microsoft.com/office/drawing/2014/main" id="{96F53473-3394-43DD-8DC8-639A4C2CC9BB}"/>
                </a:ext>
              </a:extLst>
            </p:cNvPr>
            <p:cNvCxnSpPr>
              <a:cxnSpLocks/>
            </p:cNvCxnSpPr>
            <p:nvPr/>
          </p:nvCxnSpPr>
          <p:spPr>
            <a:xfrm>
              <a:off x="1967560" y="5306052"/>
              <a:ext cx="0" cy="970933"/>
            </a:xfrm>
            <a:prstGeom prst="line">
              <a:avLst/>
            </a:prstGeom>
            <a:ln w="19050" cap="sq">
              <a:solidFill>
                <a:schemeClr val="accent3"/>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grpSp>
      <p:sp>
        <p:nvSpPr>
          <p:cNvPr id="8" name="Slide Number Placeholder 7">
            <a:extLst>
              <a:ext uri="{FF2B5EF4-FFF2-40B4-BE49-F238E27FC236}">
                <a16:creationId xmlns:a16="http://schemas.microsoft.com/office/drawing/2014/main" id="{5655C525-65FF-40B9-94AF-134D6EF50DEA}"/>
              </a:ext>
            </a:extLst>
          </p:cNvPr>
          <p:cNvSpPr>
            <a:spLocks noGrp="1"/>
          </p:cNvSpPr>
          <p:nvPr>
            <p:ph type="sldNum" sz="quarter" idx="16"/>
          </p:nvPr>
        </p:nvSpPr>
        <p:spPr/>
        <p:txBody>
          <a:bodyPr/>
          <a:lstStyle/>
          <a:p>
            <a:pPr>
              <a:defRPr/>
            </a:pPr>
            <a:fld id="{1ABCCB6C-6FD5-4C5C-AB45-33EDB3076CC0}" type="slidenum">
              <a:rPr lang="en-GB" altLang="en-US" smtClean="0"/>
              <a:pPr>
                <a:defRPr/>
              </a:pPr>
              <a:t>28</a:t>
            </a:fld>
            <a:endParaRPr lang="en-GB" altLang="en-US"/>
          </a:p>
        </p:txBody>
      </p:sp>
      <p:pic>
        <p:nvPicPr>
          <p:cNvPr id="10" name="Graphic 9" descr="Run">
            <a:extLst>
              <a:ext uri="{FF2B5EF4-FFF2-40B4-BE49-F238E27FC236}">
                <a16:creationId xmlns:a16="http://schemas.microsoft.com/office/drawing/2014/main" id="{CE82C9CA-E087-452D-B683-16D0F33F98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7300" y="2319693"/>
            <a:ext cx="914400" cy="914400"/>
          </a:xfrm>
          <a:prstGeom prst="rect">
            <a:avLst/>
          </a:prstGeom>
        </p:spPr>
      </p:pic>
      <p:pic>
        <p:nvPicPr>
          <p:cNvPr id="23" name="Graphic 22" descr="Network">
            <a:extLst>
              <a:ext uri="{FF2B5EF4-FFF2-40B4-BE49-F238E27FC236}">
                <a16:creationId xmlns:a16="http://schemas.microsoft.com/office/drawing/2014/main" id="{3459E45D-1E78-4345-92D0-4466D94470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1622" y="3794144"/>
            <a:ext cx="914400" cy="914400"/>
          </a:xfrm>
          <a:prstGeom prst="rect">
            <a:avLst/>
          </a:prstGeom>
        </p:spPr>
      </p:pic>
      <p:pic>
        <p:nvPicPr>
          <p:cNvPr id="25" name="Graphic 24" descr="Open hand with plant">
            <a:extLst>
              <a:ext uri="{FF2B5EF4-FFF2-40B4-BE49-F238E27FC236}">
                <a16:creationId xmlns:a16="http://schemas.microsoft.com/office/drawing/2014/main" id="{46AB06F5-92DC-48B8-8B9F-B084A24C264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71622" y="5362940"/>
            <a:ext cx="914400" cy="914400"/>
          </a:xfrm>
          <a:prstGeom prst="rect">
            <a:avLst/>
          </a:prstGeom>
        </p:spPr>
      </p:pic>
    </p:spTree>
    <p:extLst>
      <p:ext uri="{BB962C8B-B14F-4D97-AF65-F5344CB8AC3E}">
        <p14:creationId xmlns:p14="http://schemas.microsoft.com/office/powerpoint/2010/main" val="27662815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B98782A1-21E6-4EFE-8343-455DF08D48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74" y="2237541"/>
            <a:ext cx="868978" cy="470103"/>
          </a:xfrm>
          <a:prstGeom prst="rect">
            <a:avLst/>
          </a:prstGeom>
        </p:spPr>
      </p:pic>
      <p:sp>
        <p:nvSpPr>
          <p:cNvPr id="66" name="Title 3">
            <a:extLst>
              <a:ext uri="{FF2B5EF4-FFF2-40B4-BE49-F238E27FC236}">
                <a16:creationId xmlns:a16="http://schemas.microsoft.com/office/drawing/2014/main" id="{C3A0B07D-0516-4938-82D4-58E223C6D92C}"/>
              </a:ext>
            </a:extLst>
          </p:cNvPr>
          <p:cNvSpPr txBox="1">
            <a:spLocks noGrp="1" noChangeArrowheads="1"/>
          </p:cNvSpPr>
          <p:nvPr>
            <p:ph type="title"/>
          </p:nvPr>
        </p:nvSpPr>
        <p:spPr bwMode="auto">
          <a:xfrm>
            <a:off x="422304" y="86242"/>
            <a:ext cx="10547022" cy="1292662"/>
          </a:xfrm>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compatLnSpc="1">
            <a:prstTxWarp prst="textNoShape">
              <a:avLst/>
            </a:prstTxWarp>
            <a:spAutoFit/>
          </a:bodyPr>
          <a:lstStyle/>
          <a:p>
            <a:pPr>
              <a:lnSpc>
                <a:spcPct val="100000"/>
              </a:lnSpc>
              <a:spcBef>
                <a:spcPct val="0"/>
              </a:spcBef>
              <a:spcAft>
                <a:spcPct val="0"/>
              </a:spcAft>
              <a:buClr>
                <a:srgbClr val="000043"/>
              </a:buClr>
              <a:buSzPts val="2200"/>
            </a:pPr>
            <a:r>
              <a:rPr lang="en-US" altLang="en-US" dirty="0" err="1">
                <a:solidFill>
                  <a:schemeClr val="bg1"/>
                </a:solidFill>
              </a:rPr>
              <a:t>GovStack</a:t>
            </a:r>
            <a:r>
              <a:rPr lang="en-US" altLang="en-US" dirty="0">
                <a:solidFill>
                  <a:schemeClr val="bg1"/>
                </a:solidFill>
              </a:rPr>
              <a:t> also has these anticipated impacts</a:t>
            </a:r>
            <a:r>
              <a:rPr lang="en-US" altLang="en-US" dirty="0"/>
              <a:t> to different strategic areas of the ecosystem, as represented by each of its founding partners.</a:t>
            </a:r>
            <a:endParaRPr lang="en-US" altLang="en-US" dirty="0">
              <a:solidFill>
                <a:schemeClr val="bg1"/>
              </a:solidFill>
            </a:endParaRPr>
          </a:p>
        </p:txBody>
      </p:sp>
      <p:grpSp>
        <p:nvGrpSpPr>
          <p:cNvPr id="5" name="Group 4">
            <a:extLst>
              <a:ext uri="{FF2B5EF4-FFF2-40B4-BE49-F238E27FC236}">
                <a16:creationId xmlns:a16="http://schemas.microsoft.com/office/drawing/2014/main" id="{BD7B2A3A-28EC-4D5A-8B49-57FF002DDF1D}"/>
              </a:ext>
            </a:extLst>
          </p:cNvPr>
          <p:cNvGrpSpPr/>
          <p:nvPr/>
        </p:nvGrpSpPr>
        <p:grpSpPr>
          <a:xfrm>
            <a:off x="198629" y="1511173"/>
            <a:ext cx="2970696" cy="5011852"/>
            <a:chOff x="533092" y="1304021"/>
            <a:chExt cx="2300308" cy="5011852"/>
          </a:xfrm>
        </p:grpSpPr>
        <p:grpSp>
          <p:nvGrpSpPr>
            <p:cNvPr id="4" name="Group 3">
              <a:extLst>
                <a:ext uri="{FF2B5EF4-FFF2-40B4-BE49-F238E27FC236}">
                  <a16:creationId xmlns:a16="http://schemas.microsoft.com/office/drawing/2014/main" id="{38B06F5C-260B-463F-A5CB-647F14FFD6E0}"/>
                </a:ext>
              </a:extLst>
            </p:cNvPr>
            <p:cNvGrpSpPr/>
            <p:nvPr/>
          </p:nvGrpSpPr>
          <p:grpSpPr>
            <a:xfrm>
              <a:off x="584596" y="1304021"/>
              <a:ext cx="2215835" cy="1213378"/>
              <a:chOff x="523096" y="1547425"/>
              <a:chExt cx="2848282" cy="1213378"/>
            </a:xfrm>
          </p:grpSpPr>
          <p:sp>
            <p:nvSpPr>
              <p:cNvPr id="2" name="TextBox 1">
                <a:extLst>
                  <a:ext uri="{FF2B5EF4-FFF2-40B4-BE49-F238E27FC236}">
                    <a16:creationId xmlns:a16="http://schemas.microsoft.com/office/drawing/2014/main" id="{7D509964-DF03-4F97-B729-2C5F9B315430}"/>
                  </a:ext>
                </a:extLst>
              </p:cNvPr>
              <p:cNvSpPr txBox="1"/>
              <p:nvPr/>
            </p:nvSpPr>
            <p:spPr>
              <a:xfrm>
                <a:off x="523096" y="1547425"/>
                <a:ext cx="2848282" cy="248017"/>
              </a:xfrm>
              <a:prstGeom prst="rect">
                <a:avLst/>
              </a:prstGeom>
              <a:noFill/>
            </p:spPr>
            <p:txBody>
              <a:bodyPr wrap="square" lIns="0" tIns="0" rIns="0" bIns="0" rtlCol="0">
                <a:spAutoFit/>
              </a:bodyPr>
              <a:lstStyle/>
              <a:p>
                <a:pPr algn="ctr"/>
                <a:r>
                  <a:rPr lang="en-US" sz="1600" dirty="0"/>
                  <a:t>Donor harmonization</a:t>
                </a:r>
              </a:p>
            </p:txBody>
          </p:sp>
          <p:cxnSp>
            <p:nvCxnSpPr>
              <p:cNvPr id="14" name="Straight Connector 13">
                <a:extLst>
                  <a:ext uri="{FF2B5EF4-FFF2-40B4-BE49-F238E27FC236}">
                    <a16:creationId xmlns:a16="http://schemas.microsoft.com/office/drawing/2014/main" id="{6A45E439-55D8-4DAC-9600-25905BF71376}"/>
                  </a:ext>
                </a:extLst>
              </p:cNvPr>
              <p:cNvCxnSpPr>
                <a:cxnSpLocks/>
              </p:cNvCxnSpPr>
              <p:nvPr/>
            </p:nvCxnSpPr>
            <p:spPr>
              <a:xfrm flipH="1">
                <a:off x="1151655" y="2760803"/>
                <a:ext cx="1519850" cy="0"/>
              </a:xfrm>
              <a:prstGeom prst="line">
                <a:avLst/>
              </a:prstGeom>
              <a:ln w="19050" cap="sq">
                <a:solidFill>
                  <a:schemeClr val="accent3"/>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E86C12F7-8F21-469A-9CA6-3AE6A1937172}"/>
                </a:ext>
              </a:extLst>
            </p:cNvPr>
            <p:cNvSpPr txBox="1"/>
            <p:nvPr/>
          </p:nvSpPr>
          <p:spPr>
            <a:xfrm>
              <a:off x="533092" y="2825815"/>
              <a:ext cx="2300308" cy="34900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Arial" panose="020B0604020202020204" pitchFamily="34" charset="0"/>
                </a:rPr>
                <a:t>Donor alignment</a:t>
              </a:r>
              <a:r>
                <a:rPr lang="en-US" sz="1400" dirty="0">
                  <a:solidFill>
                    <a:schemeClr val="tx1"/>
                  </a:solidFill>
                  <a:cs typeface="Arial" panose="020B0604020202020204" pitchFamily="34" charset="0"/>
                </a:rPr>
                <a:t>:</a:t>
              </a:r>
              <a:r>
                <a:rPr lang="en-US" sz="1400" b="0" dirty="0">
                  <a:solidFill>
                    <a:schemeClr val="tx1"/>
                  </a:solidFill>
                  <a:cs typeface="Arial" panose="020B0604020202020204" pitchFamily="34" charset="0"/>
                </a:rPr>
                <a:t> </a:t>
              </a:r>
              <a:r>
                <a:rPr lang="en-US" sz="1400" b="0" dirty="0">
                  <a:solidFill>
                    <a:schemeClr val="tx2"/>
                  </a:solidFill>
                  <a:cs typeface="Arial" panose="020B0604020202020204" pitchFamily="34" charset="0"/>
                </a:rPr>
                <a:t>Model designed to incent donors to coordinate investments and address each part of problem in digitalization jointly. It also works to align actors along common DPG/DPI policies and offers a common approach for donors to finance efforts.</a:t>
              </a:r>
            </a:p>
            <a:p>
              <a:r>
                <a:rPr lang="en-US" sz="1400" dirty="0">
                  <a:cs typeface="Arial" panose="020B0604020202020204" pitchFamily="34" charset="0"/>
                </a:rPr>
                <a:t>Digital investment optimization</a:t>
              </a:r>
              <a:r>
                <a:rPr lang="en-US" sz="1400" dirty="0">
                  <a:solidFill>
                    <a:schemeClr val="tx1"/>
                  </a:solidFill>
                  <a:cs typeface="Arial" panose="020B0604020202020204" pitchFamily="34" charset="0"/>
                </a:rPr>
                <a:t>:</a:t>
              </a:r>
              <a:r>
                <a:rPr lang="en-US" sz="1400" b="0" dirty="0">
                  <a:solidFill>
                    <a:schemeClr val="tx1"/>
                  </a:solidFill>
                  <a:cs typeface="Arial" panose="020B0604020202020204" pitchFamily="34" charset="0"/>
                </a:rPr>
                <a:t> Focus on </a:t>
              </a:r>
              <a:r>
                <a:rPr lang="en-US" sz="1400" b="0" dirty="0">
                  <a:solidFill>
                    <a:schemeClr val="tx2"/>
                  </a:solidFill>
                  <a:cs typeface="Arial" panose="020B0604020202020204" pitchFamily="34" charset="0"/>
                </a:rPr>
                <a:t>generic sets of product requirements by building block to maximize donor ROI by breaking down siloed project-based single-use digital investments</a:t>
              </a:r>
            </a:p>
          </p:txBody>
        </p:sp>
      </p:grpSp>
      <p:grpSp>
        <p:nvGrpSpPr>
          <p:cNvPr id="8" name="Group 7">
            <a:extLst>
              <a:ext uri="{FF2B5EF4-FFF2-40B4-BE49-F238E27FC236}">
                <a16:creationId xmlns:a16="http://schemas.microsoft.com/office/drawing/2014/main" id="{9208C4D9-C1C9-40EE-A794-861B9D9F3BF1}"/>
              </a:ext>
            </a:extLst>
          </p:cNvPr>
          <p:cNvGrpSpPr/>
          <p:nvPr/>
        </p:nvGrpSpPr>
        <p:grpSpPr>
          <a:xfrm>
            <a:off x="3121464" y="1511173"/>
            <a:ext cx="2970695" cy="5117080"/>
            <a:chOff x="3445882" y="1320366"/>
            <a:chExt cx="2300308" cy="5117080"/>
          </a:xfrm>
        </p:grpSpPr>
        <p:grpSp>
          <p:nvGrpSpPr>
            <p:cNvPr id="17" name="Group 16">
              <a:extLst>
                <a:ext uri="{FF2B5EF4-FFF2-40B4-BE49-F238E27FC236}">
                  <a16:creationId xmlns:a16="http://schemas.microsoft.com/office/drawing/2014/main" id="{2F20C9C0-000F-4C64-9721-E2673FC99DAE}"/>
                </a:ext>
              </a:extLst>
            </p:cNvPr>
            <p:cNvGrpSpPr/>
            <p:nvPr/>
          </p:nvGrpSpPr>
          <p:grpSpPr>
            <a:xfrm>
              <a:off x="3522217" y="1320366"/>
              <a:ext cx="2215835" cy="1214787"/>
              <a:chOff x="565476" y="1563770"/>
              <a:chExt cx="2848282" cy="1214787"/>
            </a:xfrm>
          </p:grpSpPr>
          <p:sp>
            <p:nvSpPr>
              <p:cNvPr id="18" name="TextBox 17">
                <a:extLst>
                  <a:ext uri="{FF2B5EF4-FFF2-40B4-BE49-F238E27FC236}">
                    <a16:creationId xmlns:a16="http://schemas.microsoft.com/office/drawing/2014/main" id="{241DBCDE-E517-427F-8D05-02D029FE6739}"/>
                  </a:ext>
                </a:extLst>
              </p:cNvPr>
              <p:cNvSpPr txBox="1"/>
              <p:nvPr/>
            </p:nvSpPr>
            <p:spPr>
              <a:xfrm>
                <a:off x="565476" y="1563770"/>
                <a:ext cx="2848282" cy="248017"/>
              </a:xfrm>
              <a:prstGeom prst="rect">
                <a:avLst/>
              </a:prstGeom>
              <a:noFill/>
            </p:spPr>
            <p:txBody>
              <a:bodyPr wrap="square" lIns="0" tIns="0" rIns="0" bIns="0" rtlCol="0">
                <a:spAutoFit/>
              </a:bodyPr>
              <a:lstStyle/>
              <a:p>
                <a:pPr algn="ctr"/>
                <a:r>
                  <a:rPr lang="en-US" sz="1600" dirty="0"/>
                  <a:t>Country Capacity</a:t>
                </a:r>
              </a:p>
            </p:txBody>
          </p:sp>
          <p:cxnSp>
            <p:nvCxnSpPr>
              <p:cNvPr id="19" name="Straight Connector 18">
                <a:extLst>
                  <a:ext uri="{FF2B5EF4-FFF2-40B4-BE49-F238E27FC236}">
                    <a16:creationId xmlns:a16="http://schemas.microsoft.com/office/drawing/2014/main" id="{856FB372-9B95-4CBA-B2F5-AF85605596F6}"/>
                  </a:ext>
                </a:extLst>
              </p:cNvPr>
              <p:cNvCxnSpPr>
                <a:cxnSpLocks/>
              </p:cNvCxnSpPr>
              <p:nvPr/>
            </p:nvCxnSpPr>
            <p:spPr>
              <a:xfrm flipH="1">
                <a:off x="1167683" y="2778557"/>
                <a:ext cx="1519294" cy="0"/>
              </a:xfrm>
              <a:prstGeom prst="line">
                <a:avLst/>
              </a:prstGeom>
              <a:ln w="19050" cap="sq">
                <a:solidFill>
                  <a:schemeClr val="accent3"/>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5D65FD5B-11CF-4CCC-BEA8-330B16D5B747}"/>
                </a:ext>
              </a:extLst>
            </p:cNvPr>
            <p:cNvSpPr txBox="1"/>
            <p:nvPr/>
          </p:nvSpPr>
          <p:spPr>
            <a:xfrm>
              <a:off x="3445882" y="2819148"/>
              <a:ext cx="2300308" cy="36182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Arial" panose="020B0604020202020204" pitchFamily="34" charset="0"/>
                </a:rPr>
                <a:t>DX catalyst</a:t>
              </a:r>
              <a:r>
                <a:rPr lang="en-US" sz="1400" dirty="0">
                  <a:solidFill>
                    <a:schemeClr val="tx2"/>
                  </a:solidFill>
                  <a:cs typeface="Arial" panose="020B0604020202020204" pitchFamily="34" charset="0"/>
                </a:rPr>
                <a:t>:</a:t>
              </a:r>
              <a:r>
                <a:rPr lang="en-US" sz="1400" b="0" dirty="0">
                  <a:solidFill>
                    <a:schemeClr val="tx2"/>
                  </a:solidFill>
                  <a:cs typeface="Arial" panose="020B0604020202020204" pitchFamily="34" charset="0"/>
                </a:rPr>
                <a:t> By demystifying leading examples, digitization of service delivery and access can be accelerated in low-resource setting towards fulfilment of SDGs</a:t>
              </a:r>
            </a:p>
            <a:p>
              <a:r>
                <a:rPr lang="en-US" sz="1400" dirty="0">
                  <a:cs typeface="Arial" panose="020B0604020202020204" pitchFamily="34" charset="0"/>
                </a:rPr>
                <a:t>Increased capacity</a:t>
              </a:r>
              <a:r>
                <a:rPr lang="en-US" sz="1400" dirty="0">
                  <a:solidFill>
                    <a:schemeClr val="tx1"/>
                  </a:solidFill>
                  <a:cs typeface="Arial" panose="020B0604020202020204" pitchFamily="34" charset="0"/>
                </a:rPr>
                <a:t>:</a:t>
              </a:r>
              <a:r>
                <a:rPr lang="en-US" sz="1400" b="0" dirty="0">
                  <a:solidFill>
                    <a:schemeClr val="tx1"/>
                  </a:solidFill>
                  <a:cs typeface="Arial" panose="020B0604020202020204" pitchFamily="34" charset="0"/>
                </a:rPr>
                <a:t> </a:t>
              </a:r>
              <a:r>
                <a:rPr lang="en-US" sz="1400" b="0" dirty="0">
                  <a:solidFill>
                    <a:schemeClr val="tx2"/>
                  </a:solidFill>
                  <a:cs typeface="Arial" panose="020B0604020202020204" pitchFamily="34" charset="0"/>
                </a:rPr>
                <a:t>In-country capabilities can be strengthened through knowledge/skills transfer, and learning from reference implementation. Learning by doing.</a:t>
              </a:r>
            </a:p>
            <a:p>
              <a:r>
                <a:rPr lang="en-US" sz="1400" dirty="0">
                  <a:cs typeface="Arial" panose="020B0604020202020204" pitchFamily="34" charset="0"/>
                </a:rPr>
                <a:t>Country ownership</a:t>
              </a:r>
              <a:r>
                <a:rPr lang="en-US" sz="1400" dirty="0">
                  <a:solidFill>
                    <a:schemeClr val="tx1"/>
                  </a:solidFill>
                  <a:cs typeface="Arial" panose="020B0604020202020204" pitchFamily="34" charset="0"/>
                </a:rPr>
                <a:t>:</a:t>
              </a:r>
              <a:r>
                <a:rPr lang="en-US" sz="1400" b="0" dirty="0">
                  <a:solidFill>
                    <a:schemeClr val="tx1"/>
                  </a:solidFill>
                  <a:cs typeface="Arial" panose="020B0604020202020204" pitchFamily="34" charset="0"/>
                </a:rPr>
                <a:t> </a:t>
              </a:r>
              <a:r>
                <a:rPr lang="en-US" sz="1400" b="0" dirty="0">
                  <a:solidFill>
                    <a:schemeClr val="tx2"/>
                  </a:solidFill>
                  <a:cs typeface="Arial" panose="020B0604020202020204" pitchFamily="34" charset="0"/>
                </a:rPr>
                <a:t>Generic model gives governments ability to refine their own blueprints while  relying on scalable building blocks</a:t>
              </a:r>
            </a:p>
          </p:txBody>
        </p:sp>
      </p:grpSp>
      <p:grpSp>
        <p:nvGrpSpPr>
          <p:cNvPr id="9" name="Group 8">
            <a:extLst>
              <a:ext uri="{FF2B5EF4-FFF2-40B4-BE49-F238E27FC236}">
                <a16:creationId xmlns:a16="http://schemas.microsoft.com/office/drawing/2014/main" id="{9DD18CB7-83C1-41A6-AEA2-0ADB2EBAD001}"/>
              </a:ext>
            </a:extLst>
          </p:cNvPr>
          <p:cNvGrpSpPr/>
          <p:nvPr/>
        </p:nvGrpSpPr>
        <p:grpSpPr>
          <a:xfrm>
            <a:off x="6044298" y="1511173"/>
            <a:ext cx="2916148" cy="5090765"/>
            <a:chOff x="6342395" y="1354409"/>
            <a:chExt cx="2258070" cy="5090765"/>
          </a:xfrm>
        </p:grpSpPr>
        <p:grpSp>
          <p:nvGrpSpPr>
            <p:cNvPr id="20" name="Group 19">
              <a:extLst>
                <a:ext uri="{FF2B5EF4-FFF2-40B4-BE49-F238E27FC236}">
                  <a16:creationId xmlns:a16="http://schemas.microsoft.com/office/drawing/2014/main" id="{16FD457B-97EB-49C0-8FE0-E173CE4B1DA6}"/>
                </a:ext>
              </a:extLst>
            </p:cNvPr>
            <p:cNvGrpSpPr/>
            <p:nvPr/>
          </p:nvGrpSpPr>
          <p:grpSpPr>
            <a:xfrm>
              <a:off x="6342395" y="1354409"/>
              <a:ext cx="2215835" cy="1216258"/>
              <a:chOff x="456893" y="1597813"/>
              <a:chExt cx="2848282" cy="1216258"/>
            </a:xfrm>
          </p:grpSpPr>
          <p:sp>
            <p:nvSpPr>
              <p:cNvPr id="21" name="TextBox 20">
                <a:extLst>
                  <a:ext uri="{FF2B5EF4-FFF2-40B4-BE49-F238E27FC236}">
                    <a16:creationId xmlns:a16="http://schemas.microsoft.com/office/drawing/2014/main" id="{93A290B3-39DB-41DF-9E6E-85D4ADEA363E}"/>
                  </a:ext>
                </a:extLst>
              </p:cNvPr>
              <p:cNvSpPr txBox="1"/>
              <p:nvPr/>
            </p:nvSpPr>
            <p:spPr>
              <a:xfrm>
                <a:off x="456893" y="1597813"/>
                <a:ext cx="2848282" cy="248017"/>
              </a:xfrm>
              <a:prstGeom prst="rect">
                <a:avLst/>
              </a:prstGeom>
              <a:noFill/>
            </p:spPr>
            <p:txBody>
              <a:bodyPr wrap="square" lIns="0" tIns="0" rIns="0" bIns="0" rtlCol="0">
                <a:spAutoFit/>
              </a:bodyPr>
              <a:lstStyle/>
              <a:p>
                <a:pPr algn="ctr"/>
                <a:r>
                  <a:rPr lang="en-US" sz="1600" dirty="0"/>
                  <a:t>Future </a:t>
                </a:r>
                <a:r>
                  <a:rPr lang="en-US" sz="1600" dirty="0" err="1"/>
                  <a:t>eGov</a:t>
                </a:r>
                <a:r>
                  <a:rPr lang="en-US" sz="1600" dirty="0"/>
                  <a:t> vision</a:t>
                </a:r>
              </a:p>
            </p:txBody>
          </p:sp>
          <p:cxnSp>
            <p:nvCxnSpPr>
              <p:cNvPr id="22" name="Straight Connector 21">
                <a:extLst>
                  <a:ext uri="{FF2B5EF4-FFF2-40B4-BE49-F238E27FC236}">
                    <a16:creationId xmlns:a16="http://schemas.microsoft.com/office/drawing/2014/main" id="{78430DD9-72E9-46E7-B0FC-3FC65E722C56}"/>
                  </a:ext>
                </a:extLst>
              </p:cNvPr>
              <p:cNvCxnSpPr>
                <a:cxnSpLocks/>
              </p:cNvCxnSpPr>
              <p:nvPr/>
            </p:nvCxnSpPr>
            <p:spPr>
              <a:xfrm flipH="1">
                <a:off x="1113022" y="2814071"/>
                <a:ext cx="1519294" cy="0"/>
              </a:xfrm>
              <a:prstGeom prst="line">
                <a:avLst/>
              </a:prstGeom>
              <a:ln w="19050" cap="sq">
                <a:solidFill>
                  <a:schemeClr val="accent3"/>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grpSp>
        <p:sp>
          <p:nvSpPr>
            <p:cNvPr id="32" name="TextBox 31">
              <a:extLst>
                <a:ext uri="{FF2B5EF4-FFF2-40B4-BE49-F238E27FC236}">
                  <a16:creationId xmlns:a16="http://schemas.microsoft.com/office/drawing/2014/main" id="{13D8CF29-45C9-423C-8653-0859A0BF6573}"/>
                </a:ext>
              </a:extLst>
            </p:cNvPr>
            <p:cNvSpPr txBox="1"/>
            <p:nvPr/>
          </p:nvSpPr>
          <p:spPr>
            <a:xfrm>
              <a:off x="6342395" y="2826876"/>
              <a:ext cx="2258070" cy="36182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Arial" panose="020B0604020202020204" pitchFamily="34" charset="0"/>
                </a:rPr>
                <a:t>Fully citizen-centered services</a:t>
              </a:r>
              <a:r>
                <a:rPr lang="en-US" sz="1400" dirty="0">
                  <a:solidFill>
                    <a:schemeClr val="tx1"/>
                  </a:solidFill>
                  <a:cs typeface="Arial" panose="020B0604020202020204" pitchFamily="34" charset="0"/>
                </a:rPr>
                <a:t>: </a:t>
              </a:r>
              <a:r>
                <a:rPr lang="en-US" sz="1400" b="0" dirty="0">
                  <a:solidFill>
                    <a:schemeClr val="tx2"/>
                  </a:solidFill>
                  <a:cs typeface="Arial" panose="020B0604020202020204" pitchFamily="34" charset="0"/>
                </a:rPr>
                <a:t>With faster setup with reusable components, governments can proactively put citizen engagement and inclusive growth front-and-center to facilitate creation of a frictionless, paperless platform</a:t>
              </a:r>
            </a:p>
            <a:p>
              <a:r>
                <a:rPr lang="en-US" sz="1400" dirty="0">
                  <a:cs typeface="Arial" panose="020B0604020202020204" pitchFamily="34" charset="0"/>
                </a:rPr>
                <a:t>Resiliency</a:t>
              </a:r>
              <a:r>
                <a:rPr lang="en-US" sz="1400" dirty="0">
                  <a:solidFill>
                    <a:schemeClr val="tx1"/>
                  </a:solidFill>
                  <a:cs typeface="Arial" panose="020B0604020202020204" pitchFamily="34" charset="0"/>
                </a:rPr>
                <a:t>:</a:t>
              </a:r>
              <a:r>
                <a:rPr lang="en-US" sz="1400" b="0" dirty="0">
                  <a:solidFill>
                    <a:schemeClr val="tx1"/>
                  </a:solidFill>
                  <a:cs typeface="Arial" panose="020B0604020202020204" pitchFamily="34" charset="0"/>
                </a:rPr>
                <a:t> </a:t>
              </a:r>
              <a:r>
                <a:rPr lang="en-US" sz="1400" b="0" dirty="0">
                  <a:solidFill>
                    <a:schemeClr val="tx2"/>
                  </a:solidFill>
                  <a:cs typeface="Arial" panose="020B0604020202020204" pitchFamily="34" charset="0"/>
                </a:rPr>
                <a:t>Sets a foundation for future e-governance that ensures flexibility and resilience</a:t>
              </a:r>
            </a:p>
            <a:p>
              <a:r>
                <a:rPr lang="en-US" sz="1400" dirty="0">
                  <a:cs typeface="Arial" panose="020B0604020202020204" pitchFamily="34" charset="0"/>
                </a:rPr>
                <a:t>Informed policymaking</a:t>
              </a:r>
              <a:r>
                <a:rPr lang="en-US" sz="1400" dirty="0">
                  <a:solidFill>
                    <a:schemeClr val="tx1"/>
                  </a:solidFill>
                  <a:cs typeface="Arial" panose="020B0604020202020204" pitchFamily="34" charset="0"/>
                </a:rPr>
                <a:t>:</a:t>
              </a:r>
              <a:r>
                <a:rPr lang="en-US" sz="1400" b="0" dirty="0">
                  <a:solidFill>
                    <a:schemeClr val="tx1"/>
                  </a:solidFill>
                  <a:cs typeface="Arial" panose="020B0604020202020204" pitchFamily="34" charset="0"/>
                </a:rPr>
                <a:t> </a:t>
              </a:r>
              <a:r>
                <a:rPr lang="en-US" sz="1400" b="0" dirty="0">
                  <a:solidFill>
                    <a:schemeClr val="tx2"/>
                  </a:solidFill>
                  <a:cs typeface="Arial" panose="020B0604020202020204" pitchFamily="34" charset="0"/>
                </a:rPr>
                <a:t>Model can enhance data-driven decision-making given cross-sectoral linkage and smarter governance </a:t>
              </a:r>
            </a:p>
          </p:txBody>
        </p:sp>
      </p:grpSp>
      <p:grpSp>
        <p:nvGrpSpPr>
          <p:cNvPr id="10" name="Group 9">
            <a:extLst>
              <a:ext uri="{FF2B5EF4-FFF2-40B4-BE49-F238E27FC236}">
                <a16:creationId xmlns:a16="http://schemas.microsoft.com/office/drawing/2014/main" id="{E59B866E-7AC9-429B-A919-708DC94AF96F}"/>
              </a:ext>
            </a:extLst>
          </p:cNvPr>
          <p:cNvGrpSpPr/>
          <p:nvPr/>
        </p:nvGrpSpPr>
        <p:grpSpPr>
          <a:xfrm>
            <a:off x="8935734" y="1511173"/>
            <a:ext cx="2970696" cy="5361501"/>
            <a:chOff x="9264972" y="1342963"/>
            <a:chExt cx="2300308" cy="5361501"/>
          </a:xfrm>
        </p:grpSpPr>
        <p:grpSp>
          <p:nvGrpSpPr>
            <p:cNvPr id="23" name="Group 22">
              <a:extLst>
                <a:ext uri="{FF2B5EF4-FFF2-40B4-BE49-F238E27FC236}">
                  <a16:creationId xmlns:a16="http://schemas.microsoft.com/office/drawing/2014/main" id="{F10E131B-8E0D-487D-87EA-6987B9462C20}"/>
                </a:ext>
              </a:extLst>
            </p:cNvPr>
            <p:cNvGrpSpPr/>
            <p:nvPr/>
          </p:nvGrpSpPr>
          <p:grpSpPr>
            <a:xfrm>
              <a:off x="9331518" y="1342963"/>
              <a:ext cx="2215835" cy="1209946"/>
              <a:chOff x="565476" y="1586367"/>
              <a:chExt cx="2848282" cy="1209946"/>
            </a:xfrm>
          </p:grpSpPr>
          <p:sp>
            <p:nvSpPr>
              <p:cNvPr id="24" name="TextBox 23">
                <a:extLst>
                  <a:ext uri="{FF2B5EF4-FFF2-40B4-BE49-F238E27FC236}">
                    <a16:creationId xmlns:a16="http://schemas.microsoft.com/office/drawing/2014/main" id="{6869E8CB-6D7A-4D13-A209-09C6ADFFE29E}"/>
                  </a:ext>
                </a:extLst>
              </p:cNvPr>
              <p:cNvSpPr txBox="1"/>
              <p:nvPr/>
            </p:nvSpPr>
            <p:spPr>
              <a:xfrm>
                <a:off x="565476" y="1586367"/>
                <a:ext cx="2848282" cy="248017"/>
              </a:xfrm>
              <a:prstGeom prst="rect">
                <a:avLst/>
              </a:prstGeom>
              <a:noFill/>
            </p:spPr>
            <p:txBody>
              <a:bodyPr wrap="square" lIns="0" tIns="0" rIns="0" bIns="0" rtlCol="0">
                <a:spAutoFit/>
              </a:bodyPr>
              <a:lstStyle/>
              <a:p>
                <a:pPr algn="ctr"/>
                <a:r>
                  <a:rPr lang="en-US" sz="1600" dirty="0"/>
                  <a:t>Ecosystem Alignment</a:t>
                </a:r>
              </a:p>
            </p:txBody>
          </p:sp>
          <p:cxnSp>
            <p:nvCxnSpPr>
              <p:cNvPr id="25" name="Straight Connector 24">
                <a:extLst>
                  <a:ext uri="{FF2B5EF4-FFF2-40B4-BE49-F238E27FC236}">
                    <a16:creationId xmlns:a16="http://schemas.microsoft.com/office/drawing/2014/main" id="{E22F64EA-4319-4421-B5CB-51260DDAE08A}"/>
                  </a:ext>
                </a:extLst>
              </p:cNvPr>
              <p:cNvCxnSpPr>
                <a:cxnSpLocks/>
              </p:cNvCxnSpPr>
              <p:nvPr/>
            </p:nvCxnSpPr>
            <p:spPr>
              <a:xfrm flipH="1">
                <a:off x="1199738" y="2796313"/>
                <a:ext cx="1519293" cy="0"/>
              </a:xfrm>
              <a:prstGeom prst="line">
                <a:avLst/>
              </a:prstGeom>
              <a:ln w="19050" cap="sq">
                <a:solidFill>
                  <a:schemeClr val="accent3"/>
                </a:solidFill>
                <a:headEnd type="diamond" w="lg" len="lg"/>
                <a:tailEnd type="diamond" w="lg" len="lg"/>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DC9A3B7-B4D8-4D80-9068-32296319DA16}"/>
                </a:ext>
              </a:extLst>
            </p:cNvPr>
            <p:cNvSpPr txBox="1"/>
            <p:nvPr/>
          </p:nvSpPr>
          <p:spPr>
            <a:xfrm>
              <a:off x="9264972" y="2744790"/>
              <a:ext cx="2300308" cy="39596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Arial" panose="020B0604020202020204" pitchFamily="34" charset="0"/>
                </a:rPr>
                <a:t>Guiding blueprint</a:t>
              </a:r>
              <a:r>
                <a:rPr lang="en-US" sz="1400" dirty="0">
                  <a:solidFill>
                    <a:schemeClr val="tx1"/>
                  </a:solidFill>
                  <a:cs typeface="Arial" panose="020B0604020202020204" pitchFamily="34" charset="0"/>
                </a:rPr>
                <a:t>: </a:t>
              </a:r>
              <a:r>
                <a:rPr lang="en-US" sz="1400" b="0" dirty="0">
                  <a:solidFill>
                    <a:schemeClr val="tx2"/>
                  </a:solidFill>
                  <a:cs typeface="Arial" panose="020B0604020202020204" pitchFamily="34" charset="0"/>
                </a:rPr>
                <a:t>Model provides well-developed technical approaches to realize </a:t>
              </a:r>
              <a:r>
                <a:rPr lang="en-US" sz="1400" b="0" i="1" dirty="0">
                  <a:solidFill>
                    <a:schemeClr val="tx2"/>
                  </a:solidFill>
                  <a:cs typeface="Arial" panose="020B0604020202020204" pitchFamily="34" charset="0"/>
                </a:rPr>
                <a:t>Whole-of-Society</a:t>
              </a:r>
              <a:r>
                <a:rPr lang="en-US" sz="1400" b="0" dirty="0">
                  <a:solidFill>
                    <a:schemeClr val="tx2"/>
                  </a:solidFill>
                  <a:cs typeface="Arial" panose="020B0604020202020204" pitchFamily="34" charset="0"/>
                </a:rPr>
                <a:t> digital transformation efforts. This can then be used by any country, anywhere</a:t>
              </a:r>
            </a:p>
            <a:p>
              <a:r>
                <a:rPr lang="en-US" sz="1400" dirty="0">
                  <a:cs typeface="Arial" panose="020B0604020202020204" pitchFamily="34" charset="0"/>
                </a:rPr>
                <a:t>Industry alignment</a:t>
              </a:r>
              <a:r>
                <a:rPr lang="en-US" sz="1400" dirty="0">
                  <a:solidFill>
                    <a:schemeClr val="tx1"/>
                  </a:solidFill>
                  <a:cs typeface="Arial" panose="020B0604020202020204" pitchFamily="34" charset="0"/>
                </a:rPr>
                <a:t>: </a:t>
              </a:r>
              <a:r>
                <a:rPr lang="en-US" sz="1400" b="0" dirty="0">
                  <a:solidFill>
                    <a:schemeClr val="tx2"/>
                  </a:solidFill>
                  <a:cs typeface="Arial" panose="020B0604020202020204" pitchFamily="34" charset="0"/>
                </a:rPr>
                <a:t>Generic reference(s) encourages public and private sector to build strong, mutually beneficial partnerships to increase supply of fewer, proven digital goods and  responsible data use. Engages private sector in discussions on requirements, capacity development and financing</a:t>
              </a:r>
            </a:p>
          </p:txBody>
        </p:sp>
      </p:grpSp>
      <p:sp>
        <p:nvSpPr>
          <p:cNvPr id="16" name="Slide Number Placeholder 15">
            <a:extLst>
              <a:ext uri="{FF2B5EF4-FFF2-40B4-BE49-F238E27FC236}">
                <a16:creationId xmlns:a16="http://schemas.microsoft.com/office/drawing/2014/main" id="{1CC5A9B0-0DEC-4F69-90A7-CA82CEEA415A}"/>
              </a:ext>
            </a:extLst>
          </p:cNvPr>
          <p:cNvSpPr>
            <a:spLocks noGrp="1"/>
          </p:cNvSpPr>
          <p:nvPr>
            <p:ph type="sldNum" sz="quarter" idx="10"/>
          </p:nvPr>
        </p:nvSpPr>
        <p:spPr/>
        <p:txBody>
          <a:bodyPr/>
          <a:lstStyle/>
          <a:p>
            <a:fld id="{A56E1A0E-0F44-4930-B1C6-7F94F272BD83}" type="slidenum">
              <a:rPr lang="en-US" noProof="0" smtClean="0"/>
              <a:pPr/>
              <a:t>29</a:t>
            </a:fld>
            <a:endParaRPr lang="en-US" noProof="0"/>
          </a:p>
        </p:txBody>
      </p:sp>
      <p:pic>
        <p:nvPicPr>
          <p:cNvPr id="37" name="Picture 36" descr="A close up of a logo&#10;&#10;Description generated with very high confidence">
            <a:extLst>
              <a:ext uri="{FF2B5EF4-FFF2-40B4-BE49-F238E27FC236}">
                <a16:creationId xmlns:a16="http://schemas.microsoft.com/office/drawing/2014/main" id="{349893B0-C945-4F38-AD55-B07446331AD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62974" y="1570291"/>
            <a:ext cx="1248277" cy="1248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A close up of a logo&#10;&#10;Description generated with very high confidence">
            <a:extLst>
              <a:ext uri="{FF2B5EF4-FFF2-40B4-BE49-F238E27FC236}">
                <a16:creationId xmlns:a16="http://schemas.microsoft.com/office/drawing/2014/main" id="{ECDEFC71-96DD-4351-82F8-16C04D2ECA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841" y="1811918"/>
            <a:ext cx="1863122" cy="6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5" descr="Ministry of Foreign Affairs (Estonia) - Wikipedia">
            <a:extLst>
              <a:ext uri="{FF2B5EF4-FFF2-40B4-BE49-F238E27FC236}">
                <a16:creationId xmlns:a16="http://schemas.microsoft.com/office/drawing/2014/main" id="{6B64BC59-FA55-4C1B-A357-094BC6FF9C5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1131"/>
          <a:stretch/>
        </p:blipFill>
        <p:spPr bwMode="auto">
          <a:xfrm>
            <a:off x="7021864" y="1784529"/>
            <a:ext cx="667464" cy="88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4;p1">
            <a:extLst>
              <a:ext uri="{FF2B5EF4-FFF2-40B4-BE49-F238E27FC236}">
                <a16:creationId xmlns:a16="http://schemas.microsoft.com/office/drawing/2014/main" id="{FCE540F4-2441-4C04-82A7-F76B30815652}"/>
              </a:ext>
            </a:extLst>
          </p:cNvPr>
          <p:cNvPicPr preferRelativeResize="0"/>
          <p:nvPr/>
        </p:nvPicPr>
        <p:blipFill rotWithShape="1">
          <a:blip r:embed="rId7">
            <a:alphaModFix/>
          </a:blip>
          <a:srcRect/>
          <a:stretch/>
        </p:blipFill>
        <p:spPr>
          <a:xfrm>
            <a:off x="4228262" y="1816847"/>
            <a:ext cx="667464" cy="704412"/>
          </a:xfrm>
          <a:prstGeom prst="rect">
            <a:avLst/>
          </a:prstGeom>
          <a:noFill/>
          <a:ln>
            <a:noFill/>
          </a:ln>
        </p:spPr>
      </p:pic>
      <p:sp>
        <p:nvSpPr>
          <p:cNvPr id="41" name="Rectangle 40">
            <a:extLst>
              <a:ext uri="{FF2B5EF4-FFF2-40B4-BE49-F238E27FC236}">
                <a16:creationId xmlns:a16="http://schemas.microsoft.com/office/drawing/2014/main" id="{C4865FEE-F556-4092-A5F6-6BD5D5361020}"/>
              </a:ext>
            </a:extLst>
          </p:cNvPr>
          <p:cNvSpPr/>
          <p:nvPr/>
        </p:nvSpPr>
        <p:spPr>
          <a:xfrm>
            <a:off x="-38329" y="1947200"/>
            <a:ext cx="1041506" cy="646331"/>
          </a:xfrm>
          <a:prstGeom prst="rect">
            <a:avLst/>
          </a:prstGeom>
        </p:spPr>
        <p:txBody>
          <a:bodyPr wrap="square">
            <a:spAutoFit/>
          </a:bodyPr>
          <a:lstStyle/>
          <a:p>
            <a:pPr>
              <a:lnSpc>
                <a:spcPct val="100000"/>
              </a:lnSpc>
              <a:spcBef>
                <a:spcPts val="0"/>
              </a:spcBef>
            </a:pPr>
            <a:r>
              <a:rPr lang="en-US" sz="900" b="0" dirty="0">
                <a:solidFill>
                  <a:schemeClr val="bg1">
                    <a:lumMod val="50000"/>
                  </a:schemeClr>
                </a:solidFill>
              </a:rPr>
              <a:t>Stakeholder area rep. and impact desired by:</a:t>
            </a:r>
          </a:p>
        </p:txBody>
      </p:sp>
    </p:spTree>
    <p:extLst>
      <p:ext uri="{BB962C8B-B14F-4D97-AF65-F5344CB8AC3E}">
        <p14:creationId xmlns:p14="http://schemas.microsoft.com/office/powerpoint/2010/main" val="1687551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37339" y="3469484"/>
            <a:ext cx="5016499" cy="537536"/>
          </a:xfrm>
        </p:spPr>
        <p:txBody>
          <a:bodyPr/>
          <a:lstStyle/>
          <a:p>
            <a:r>
              <a:rPr lang="en-US" dirty="0"/>
              <a:t>Motivation</a:t>
            </a:r>
          </a:p>
        </p:txBody>
      </p:sp>
      <p:sp>
        <p:nvSpPr>
          <p:cNvPr id="3" name="Textplatzhalter 2"/>
          <p:cNvSpPr>
            <a:spLocks noGrp="1"/>
          </p:cNvSpPr>
          <p:nvPr>
            <p:ph type="body" idx="1"/>
          </p:nvPr>
        </p:nvSpPr>
        <p:spPr/>
        <p:txBody>
          <a:bodyPr/>
          <a:lstStyle/>
          <a:p>
            <a:r>
              <a:rPr lang="de-DE" dirty="0"/>
              <a:t>1</a:t>
            </a:r>
          </a:p>
        </p:txBody>
      </p:sp>
    </p:spTree>
    <p:extLst>
      <p:ext uri="{BB962C8B-B14F-4D97-AF65-F5344CB8AC3E}">
        <p14:creationId xmlns:p14="http://schemas.microsoft.com/office/powerpoint/2010/main" val="3573755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001400-BC64-4DD1-8F78-4CD1C49890B6}"/>
              </a:ext>
            </a:extLst>
          </p:cNvPr>
          <p:cNvSpPr>
            <a:spLocks noGrp="1"/>
          </p:cNvSpPr>
          <p:nvPr>
            <p:ph type="sldNum" sz="quarter" idx="10"/>
          </p:nvPr>
        </p:nvSpPr>
        <p:spPr/>
        <p:txBody>
          <a:bodyPr/>
          <a:lstStyle/>
          <a:p>
            <a:fld id="{A56E1A0E-0F44-4930-B1C6-7F94F272BD83}" type="slidenum">
              <a:rPr lang="en-US" noProof="0" smtClean="0"/>
              <a:pPr/>
              <a:t>30</a:t>
            </a:fld>
            <a:endParaRPr lang="en-US" noProof="0"/>
          </a:p>
        </p:txBody>
      </p:sp>
      <p:sp>
        <p:nvSpPr>
          <p:cNvPr id="30" name="TextBox 29">
            <a:extLst>
              <a:ext uri="{FF2B5EF4-FFF2-40B4-BE49-F238E27FC236}">
                <a16:creationId xmlns:a16="http://schemas.microsoft.com/office/drawing/2014/main" id="{7C7AC388-BFFF-4048-AE3F-694F1FC360B5}"/>
              </a:ext>
            </a:extLst>
          </p:cNvPr>
          <p:cNvSpPr txBox="1"/>
          <p:nvPr/>
        </p:nvSpPr>
        <p:spPr>
          <a:xfrm>
            <a:off x="1409313" y="1920747"/>
            <a:ext cx="298480" cy="340350"/>
          </a:xfrm>
          <a:prstGeom prst="rect">
            <a:avLst/>
          </a:prstGeom>
          <a:noFill/>
        </p:spPr>
        <p:txBody>
          <a:bodyPr wrap="none" rtlCol="0" anchor="ctr">
            <a:spAutoFit/>
          </a:bodyPr>
          <a:lstStyle/>
          <a:p>
            <a:pPr algn="ctr"/>
            <a:r>
              <a:rPr lang="en-US" sz="1600">
                <a:solidFill>
                  <a:schemeClr val="bg1"/>
                </a:solidFill>
              </a:rPr>
              <a:t>1</a:t>
            </a:r>
          </a:p>
        </p:txBody>
      </p:sp>
      <p:sp>
        <p:nvSpPr>
          <p:cNvPr id="31" name="TextBox 30">
            <a:extLst>
              <a:ext uri="{FF2B5EF4-FFF2-40B4-BE49-F238E27FC236}">
                <a16:creationId xmlns:a16="http://schemas.microsoft.com/office/drawing/2014/main" id="{19A0E4C4-9E26-4182-B87D-145540C3F22D}"/>
              </a:ext>
            </a:extLst>
          </p:cNvPr>
          <p:cNvSpPr txBox="1"/>
          <p:nvPr/>
        </p:nvSpPr>
        <p:spPr>
          <a:xfrm>
            <a:off x="1435095" y="2877527"/>
            <a:ext cx="298480" cy="340350"/>
          </a:xfrm>
          <a:prstGeom prst="rect">
            <a:avLst/>
          </a:prstGeom>
          <a:noFill/>
        </p:spPr>
        <p:txBody>
          <a:bodyPr wrap="none" rtlCol="0" anchor="ctr">
            <a:spAutoFit/>
          </a:bodyPr>
          <a:lstStyle/>
          <a:p>
            <a:pPr algn="ctr"/>
            <a:r>
              <a:rPr lang="en-US" sz="1600">
                <a:solidFill>
                  <a:schemeClr val="bg1"/>
                </a:solidFill>
              </a:rPr>
              <a:t>2</a:t>
            </a:r>
          </a:p>
        </p:txBody>
      </p:sp>
      <p:sp>
        <p:nvSpPr>
          <p:cNvPr id="32" name="TextBox 31">
            <a:extLst>
              <a:ext uri="{FF2B5EF4-FFF2-40B4-BE49-F238E27FC236}">
                <a16:creationId xmlns:a16="http://schemas.microsoft.com/office/drawing/2014/main" id="{90164896-9992-4C64-9607-C7BE959ADB85}"/>
              </a:ext>
            </a:extLst>
          </p:cNvPr>
          <p:cNvSpPr txBox="1"/>
          <p:nvPr/>
        </p:nvSpPr>
        <p:spPr>
          <a:xfrm>
            <a:off x="1398398" y="4001815"/>
            <a:ext cx="298480" cy="340350"/>
          </a:xfrm>
          <a:prstGeom prst="rect">
            <a:avLst/>
          </a:prstGeom>
          <a:noFill/>
        </p:spPr>
        <p:txBody>
          <a:bodyPr wrap="none" rtlCol="0" anchor="ctr">
            <a:spAutoFit/>
          </a:bodyPr>
          <a:lstStyle/>
          <a:p>
            <a:pPr algn="ctr"/>
            <a:r>
              <a:rPr lang="en-US" sz="1600">
                <a:solidFill>
                  <a:schemeClr val="bg1"/>
                </a:solidFill>
              </a:rPr>
              <a:t>3</a:t>
            </a:r>
          </a:p>
        </p:txBody>
      </p:sp>
      <p:sp>
        <p:nvSpPr>
          <p:cNvPr id="33" name="TextBox 32">
            <a:extLst>
              <a:ext uri="{FF2B5EF4-FFF2-40B4-BE49-F238E27FC236}">
                <a16:creationId xmlns:a16="http://schemas.microsoft.com/office/drawing/2014/main" id="{35386639-0B25-4A6E-AFF9-FA4FCCB64FA1}"/>
              </a:ext>
            </a:extLst>
          </p:cNvPr>
          <p:cNvSpPr txBox="1"/>
          <p:nvPr/>
        </p:nvSpPr>
        <p:spPr>
          <a:xfrm>
            <a:off x="1388955" y="5004165"/>
            <a:ext cx="298480" cy="340350"/>
          </a:xfrm>
          <a:prstGeom prst="rect">
            <a:avLst/>
          </a:prstGeom>
          <a:noFill/>
        </p:spPr>
        <p:txBody>
          <a:bodyPr wrap="none" rtlCol="0" anchor="ctr">
            <a:spAutoFit/>
          </a:bodyPr>
          <a:lstStyle/>
          <a:p>
            <a:pPr algn="ctr"/>
            <a:r>
              <a:rPr lang="en-US" sz="1600">
                <a:solidFill>
                  <a:schemeClr val="bg1"/>
                </a:solidFill>
              </a:rPr>
              <a:t>4</a:t>
            </a:r>
          </a:p>
        </p:txBody>
      </p:sp>
      <p:grpSp>
        <p:nvGrpSpPr>
          <p:cNvPr id="43" name="Group 42">
            <a:extLst>
              <a:ext uri="{FF2B5EF4-FFF2-40B4-BE49-F238E27FC236}">
                <a16:creationId xmlns:a16="http://schemas.microsoft.com/office/drawing/2014/main" id="{DE50BF7B-059C-4B81-96FA-4BBE0E546247}"/>
              </a:ext>
            </a:extLst>
          </p:cNvPr>
          <p:cNvGrpSpPr/>
          <p:nvPr/>
        </p:nvGrpSpPr>
        <p:grpSpPr>
          <a:xfrm>
            <a:off x="1048173" y="1658842"/>
            <a:ext cx="9754872" cy="4520544"/>
            <a:chOff x="1780862" y="1987962"/>
            <a:chExt cx="8447281" cy="3914588"/>
          </a:xfrm>
        </p:grpSpPr>
        <p:sp>
          <p:nvSpPr>
            <p:cNvPr id="6" name="Rectangle 18">
              <a:extLst>
                <a:ext uri="{FF2B5EF4-FFF2-40B4-BE49-F238E27FC236}">
                  <a16:creationId xmlns:a16="http://schemas.microsoft.com/office/drawing/2014/main" id="{AAFB5585-D9C8-4290-A08A-D8BFA6143715}"/>
                </a:ext>
              </a:extLst>
            </p:cNvPr>
            <p:cNvSpPr>
              <a:spLocks noChangeArrowheads="1"/>
            </p:cNvSpPr>
            <p:nvPr/>
          </p:nvSpPr>
          <p:spPr bwMode="auto">
            <a:xfrm>
              <a:off x="1780862" y="1987962"/>
              <a:ext cx="3568480" cy="853112"/>
            </a:xfrm>
            <a:prstGeom prst="rect">
              <a:avLst/>
            </a:prstGeom>
            <a:ln>
              <a:solidFill>
                <a:schemeClr val="accent1"/>
              </a:solidFill>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400">
                <a:solidFill>
                  <a:schemeClr val="bg1"/>
                </a:solidFill>
              </a:endParaRPr>
            </a:p>
          </p:txBody>
        </p:sp>
        <p:sp>
          <p:nvSpPr>
            <p:cNvPr id="7" name="Rectangle 21">
              <a:extLst>
                <a:ext uri="{FF2B5EF4-FFF2-40B4-BE49-F238E27FC236}">
                  <a16:creationId xmlns:a16="http://schemas.microsoft.com/office/drawing/2014/main" id="{E26757F2-9447-42E9-A0B7-CA9EE4965EA5}"/>
                </a:ext>
              </a:extLst>
            </p:cNvPr>
            <p:cNvSpPr>
              <a:spLocks noChangeArrowheads="1"/>
            </p:cNvSpPr>
            <p:nvPr/>
          </p:nvSpPr>
          <p:spPr bwMode="auto">
            <a:xfrm>
              <a:off x="1780862" y="3000700"/>
              <a:ext cx="3568479" cy="853112"/>
            </a:xfrm>
            <a:prstGeom prst="rect">
              <a:avLst/>
            </a:prstGeom>
            <a:ln>
              <a:solidFill>
                <a:schemeClr val="accent1"/>
              </a:solidFill>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400">
                <a:solidFill>
                  <a:schemeClr val="bg1"/>
                </a:solidFill>
              </a:endParaRPr>
            </a:p>
          </p:txBody>
        </p:sp>
        <p:sp>
          <p:nvSpPr>
            <p:cNvPr id="8" name="Rectangle 24">
              <a:extLst>
                <a:ext uri="{FF2B5EF4-FFF2-40B4-BE49-F238E27FC236}">
                  <a16:creationId xmlns:a16="http://schemas.microsoft.com/office/drawing/2014/main" id="{A33B2BB4-2A4B-4226-99AE-D0CA3EB07D2C}"/>
                </a:ext>
              </a:extLst>
            </p:cNvPr>
            <p:cNvSpPr>
              <a:spLocks noChangeArrowheads="1"/>
            </p:cNvSpPr>
            <p:nvPr/>
          </p:nvSpPr>
          <p:spPr bwMode="auto">
            <a:xfrm>
              <a:off x="1780863" y="4036700"/>
              <a:ext cx="3557050" cy="853112"/>
            </a:xfrm>
            <a:prstGeom prst="rect">
              <a:avLst/>
            </a:prstGeom>
            <a:ln>
              <a:solidFill>
                <a:schemeClr val="accent1"/>
              </a:solidFill>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400">
                <a:solidFill>
                  <a:schemeClr val="bg1"/>
                </a:solidFill>
              </a:endParaRPr>
            </a:p>
          </p:txBody>
        </p:sp>
        <p:sp>
          <p:nvSpPr>
            <p:cNvPr id="9" name="Rectangle 27">
              <a:extLst>
                <a:ext uri="{FF2B5EF4-FFF2-40B4-BE49-F238E27FC236}">
                  <a16:creationId xmlns:a16="http://schemas.microsoft.com/office/drawing/2014/main" id="{61B77E4F-569F-4E81-A403-9CEB11EF7E10}"/>
                </a:ext>
              </a:extLst>
            </p:cNvPr>
            <p:cNvSpPr>
              <a:spLocks noChangeArrowheads="1"/>
            </p:cNvSpPr>
            <p:nvPr/>
          </p:nvSpPr>
          <p:spPr bwMode="auto">
            <a:xfrm>
              <a:off x="1780863" y="5049438"/>
              <a:ext cx="3550748" cy="853112"/>
            </a:xfrm>
            <a:prstGeom prst="rect">
              <a:avLst/>
            </a:prstGeom>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400">
                <a:solidFill>
                  <a:schemeClr val="bg1"/>
                </a:solidFill>
              </a:endParaRPr>
            </a:p>
          </p:txBody>
        </p:sp>
        <p:sp>
          <p:nvSpPr>
            <p:cNvPr id="10" name="Rectangle 18">
              <a:extLst>
                <a:ext uri="{FF2B5EF4-FFF2-40B4-BE49-F238E27FC236}">
                  <a16:creationId xmlns:a16="http://schemas.microsoft.com/office/drawing/2014/main" id="{23459F46-8364-4D05-8274-D4AF0064BD7F}"/>
                </a:ext>
              </a:extLst>
            </p:cNvPr>
            <p:cNvSpPr>
              <a:spLocks noChangeArrowheads="1"/>
            </p:cNvSpPr>
            <p:nvPr/>
          </p:nvSpPr>
          <p:spPr bwMode="auto">
            <a:xfrm flipH="1">
              <a:off x="6540469" y="1987962"/>
              <a:ext cx="3687674" cy="853112"/>
            </a:xfrm>
            <a:prstGeom prst="rect">
              <a:avLst/>
            </a:prstGeom>
            <a:ln>
              <a:solidFill>
                <a:schemeClr val="accent1"/>
              </a:solidFill>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400" dirty="0">
                <a:solidFill>
                  <a:schemeClr val="bg1"/>
                </a:solidFill>
              </a:endParaRPr>
            </a:p>
          </p:txBody>
        </p:sp>
        <p:sp>
          <p:nvSpPr>
            <p:cNvPr id="11" name="Rectangle 21">
              <a:extLst>
                <a:ext uri="{FF2B5EF4-FFF2-40B4-BE49-F238E27FC236}">
                  <a16:creationId xmlns:a16="http://schemas.microsoft.com/office/drawing/2014/main" id="{B8437E34-2D66-4F07-B091-CEB5E2817EF3}"/>
                </a:ext>
              </a:extLst>
            </p:cNvPr>
            <p:cNvSpPr>
              <a:spLocks noChangeArrowheads="1"/>
            </p:cNvSpPr>
            <p:nvPr/>
          </p:nvSpPr>
          <p:spPr bwMode="auto">
            <a:xfrm flipH="1">
              <a:off x="6540469" y="3000700"/>
              <a:ext cx="3687674" cy="853112"/>
            </a:xfrm>
            <a:prstGeom prst="rect">
              <a:avLst/>
            </a:prstGeom>
            <a:ln/>
          </p:spPr>
          <p:style>
            <a:lnRef idx="3">
              <a:schemeClr val="lt1"/>
            </a:lnRef>
            <a:fillRef idx="1">
              <a:schemeClr val="accent2"/>
            </a:fillRef>
            <a:effectRef idx="1">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IN" sz="1400">
                <a:solidFill>
                  <a:schemeClr val="bg1"/>
                </a:solidFill>
              </a:endParaRPr>
            </a:p>
          </p:txBody>
        </p:sp>
        <p:sp>
          <p:nvSpPr>
            <p:cNvPr id="12" name="Rectangle 24">
              <a:extLst>
                <a:ext uri="{FF2B5EF4-FFF2-40B4-BE49-F238E27FC236}">
                  <a16:creationId xmlns:a16="http://schemas.microsoft.com/office/drawing/2014/main" id="{B8C6B42A-CA10-41C7-A17E-7FA7060DE6E9}"/>
                </a:ext>
              </a:extLst>
            </p:cNvPr>
            <p:cNvSpPr>
              <a:spLocks noChangeArrowheads="1"/>
            </p:cNvSpPr>
            <p:nvPr/>
          </p:nvSpPr>
          <p:spPr bwMode="auto">
            <a:xfrm flipH="1">
              <a:off x="6540466" y="4036700"/>
              <a:ext cx="3687672" cy="853112"/>
            </a:xfrm>
            <a:prstGeom prst="rect">
              <a:avLst/>
            </a:prstGeom>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400">
                <a:solidFill>
                  <a:schemeClr val="bg1"/>
                </a:solidFill>
              </a:endParaRPr>
            </a:p>
          </p:txBody>
        </p:sp>
        <p:sp>
          <p:nvSpPr>
            <p:cNvPr id="13" name="Rectangle 27">
              <a:extLst>
                <a:ext uri="{FF2B5EF4-FFF2-40B4-BE49-F238E27FC236}">
                  <a16:creationId xmlns:a16="http://schemas.microsoft.com/office/drawing/2014/main" id="{2EAF8B59-EDA8-46BC-A21F-9DE1881FAAEC}"/>
                </a:ext>
              </a:extLst>
            </p:cNvPr>
            <p:cNvSpPr>
              <a:spLocks noChangeArrowheads="1"/>
            </p:cNvSpPr>
            <p:nvPr/>
          </p:nvSpPr>
          <p:spPr bwMode="auto">
            <a:xfrm flipH="1">
              <a:off x="6540466" y="5049438"/>
              <a:ext cx="3687671" cy="853112"/>
            </a:xfrm>
            <a:prstGeom prst="rect">
              <a:avLst/>
            </a:prstGeom>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400">
                <a:solidFill>
                  <a:schemeClr val="bg1"/>
                </a:solidFill>
              </a:endParaRPr>
            </a:p>
          </p:txBody>
        </p:sp>
        <p:sp>
          <p:nvSpPr>
            <p:cNvPr id="14" name="Rectangle 13">
              <a:extLst>
                <a:ext uri="{FF2B5EF4-FFF2-40B4-BE49-F238E27FC236}">
                  <a16:creationId xmlns:a16="http://schemas.microsoft.com/office/drawing/2014/main" id="{2CDBF5D0-C73E-4EFD-BC8D-EEF378DCCB46}"/>
                </a:ext>
              </a:extLst>
            </p:cNvPr>
            <p:cNvSpPr/>
            <p:nvPr/>
          </p:nvSpPr>
          <p:spPr>
            <a:xfrm>
              <a:off x="2466092" y="2089230"/>
              <a:ext cx="2340661" cy="594563"/>
            </a:xfrm>
            <a:prstGeom prst="rect">
              <a:avLst/>
            </a:prstGeom>
          </p:spPr>
          <p:txBody>
            <a:bodyPr wrap="square" lIns="0" tIns="0" rIns="0" bIns="0">
              <a:spAutoFit/>
            </a:bodyPr>
            <a:lstStyle/>
            <a:p>
              <a:r>
                <a:rPr lang="en-US" sz="1400" b="1" kern="0" dirty="0">
                  <a:solidFill>
                    <a:schemeClr val="bg1"/>
                  </a:solidFill>
                </a:rPr>
                <a:t>Lack of updated and comprehensive national ICT plans with KPIs and timetables</a:t>
              </a:r>
              <a:endParaRPr lang="en-US" sz="1400" b="1" dirty="0">
                <a:solidFill>
                  <a:schemeClr val="bg1"/>
                </a:solidFill>
              </a:endParaRPr>
            </a:p>
          </p:txBody>
        </p:sp>
        <p:sp>
          <p:nvSpPr>
            <p:cNvPr id="15" name="Rectangle 14">
              <a:extLst>
                <a:ext uri="{FF2B5EF4-FFF2-40B4-BE49-F238E27FC236}">
                  <a16:creationId xmlns:a16="http://schemas.microsoft.com/office/drawing/2014/main" id="{CC7B7B1A-8FBB-4852-A27A-AFC20FA34D4F}"/>
                </a:ext>
              </a:extLst>
            </p:cNvPr>
            <p:cNvSpPr/>
            <p:nvPr/>
          </p:nvSpPr>
          <p:spPr>
            <a:xfrm>
              <a:off x="2476713" y="3108110"/>
              <a:ext cx="2120998" cy="594563"/>
            </a:xfrm>
            <a:prstGeom prst="rect">
              <a:avLst/>
            </a:prstGeom>
          </p:spPr>
          <p:txBody>
            <a:bodyPr wrap="square" lIns="0" tIns="0" rIns="0" bIns="0">
              <a:spAutoFit/>
            </a:bodyPr>
            <a:lstStyle/>
            <a:p>
              <a:r>
                <a:rPr lang="en-US" sz="1400" b="1" kern="0">
                  <a:solidFill>
                    <a:schemeClr val="bg1"/>
                  </a:solidFill>
                </a:rPr>
                <a:t>Limited coordination of ICT strategy implementation across government</a:t>
              </a:r>
              <a:endParaRPr lang="en-US" sz="1400" b="1">
                <a:solidFill>
                  <a:schemeClr val="bg1"/>
                </a:solidFill>
              </a:endParaRPr>
            </a:p>
          </p:txBody>
        </p:sp>
        <p:sp>
          <p:nvSpPr>
            <p:cNvPr id="16" name="Rectangle 15">
              <a:extLst>
                <a:ext uri="{FF2B5EF4-FFF2-40B4-BE49-F238E27FC236}">
                  <a16:creationId xmlns:a16="http://schemas.microsoft.com/office/drawing/2014/main" id="{8AECD7CB-A693-459A-BEC4-F4A5A70F1887}"/>
                </a:ext>
              </a:extLst>
            </p:cNvPr>
            <p:cNvSpPr/>
            <p:nvPr/>
          </p:nvSpPr>
          <p:spPr>
            <a:xfrm>
              <a:off x="2470509" y="4150439"/>
              <a:ext cx="2487782" cy="594563"/>
            </a:xfrm>
            <a:prstGeom prst="rect">
              <a:avLst/>
            </a:prstGeom>
          </p:spPr>
          <p:txBody>
            <a:bodyPr wrap="square" lIns="0" tIns="0" rIns="0" bIns="0">
              <a:spAutoFit/>
            </a:bodyPr>
            <a:lstStyle/>
            <a:p>
              <a:r>
                <a:rPr lang="en-US" sz="1400" b="1" kern="0">
                  <a:solidFill>
                    <a:schemeClr val="bg1"/>
                  </a:solidFill>
                </a:rPr>
                <a:t>Ineffective governance and institutional frameworks to steer digital transformation efforts</a:t>
              </a:r>
              <a:endParaRPr lang="en-US" sz="1400" b="1">
                <a:solidFill>
                  <a:schemeClr val="bg1"/>
                </a:solidFill>
              </a:endParaRPr>
            </a:p>
          </p:txBody>
        </p:sp>
        <p:sp>
          <p:nvSpPr>
            <p:cNvPr id="17" name="Rectangle 16">
              <a:extLst>
                <a:ext uri="{FF2B5EF4-FFF2-40B4-BE49-F238E27FC236}">
                  <a16:creationId xmlns:a16="http://schemas.microsoft.com/office/drawing/2014/main" id="{132C87DE-E141-4328-91F8-7A431EBE5EA5}"/>
                </a:ext>
              </a:extLst>
            </p:cNvPr>
            <p:cNvSpPr/>
            <p:nvPr/>
          </p:nvSpPr>
          <p:spPr>
            <a:xfrm>
              <a:off x="2476713" y="5147915"/>
              <a:ext cx="2481578" cy="594563"/>
            </a:xfrm>
            <a:prstGeom prst="rect">
              <a:avLst/>
            </a:prstGeom>
          </p:spPr>
          <p:txBody>
            <a:bodyPr wrap="square" lIns="0" tIns="0" rIns="0" bIns="0">
              <a:spAutoFit/>
            </a:bodyPr>
            <a:lstStyle/>
            <a:p>
              <a:r>
                <a:rPr lang="en-US" sz="1400" b="1" kern="0">
                  <a:solidFill>
                    <a:schemeClr val="bg1"/>
                  </a:solidFill>
                </a:rPr>
                <a:t>Limited access to infrastructure across the country, affordability and internet access </a:t>
              </a:r>
              <a:endParaRPr lang="en-US" sz="1400" b="1">
                <a:solidFill>
                  <a:schemeClr val="bg1"/>
                </a:solidFill>
              </a:endParaRPr>
            </a:p>
          </p:txBody>
        </p:sp>
        <p:sp>
          <p:nvSpPr>
            <p:cNvPr id="18" name="Rectangle 17">
              <a:extLst>
                <a:ext uri="{FF2B5EF4-FFF2-40B4-BE49-F238E27FC236}">
                  <a16:creationId xmlns:a16="http://schemas.microsoft.com/office/drawing/2014/main" id="{0EBA4046-AB6D-418F-8A6E-7D8F44C244E4}"/>
                </a:ext>
              </a:extLst>
            </p:cNvPr>
            <p:cNvSpPr/>
            <p:nvPr/>
          </p:nvSpPr>
          <p:spPr>
            <a:xfrm>
              <a:off x="7455393" y="2104669"/>
              <a:ext cx="2159511" cy="391230"/>
            </a:xfrm>
            <a:prstGeom prst="rect">
              <a:avLst/>
            </a:prstGeom>
          </p:spPr>
          <p:txBody>
            <a:bodyPr wrap="square" lIns="0" tIns="0" rIns="0" bIns="0">
              <a:spAutoFit/>
            </a:bodyPr>
            <a:lstStyle/>
            <a:p>
              <a:r>
                <a:rPr lang="en-US" sz="1400" b="1" kern="0" dirty="0">
                  <a:solidFill>
                    <a:schemeClr val="bg1"/>
                  </a:solidFill>
                </a:rPr>
                <a:t>Limited financing and procurement for ICT projects</a:t>
              </a:r>
              <a:endParaRPr lang="en-US" sz="1400" b="1" dirty="0">
                <a:solidFill>
                  <a:schemeClr val="bg1"/>
                </a:solidFill>
              </a:endParaRPr>
            </a:p>
          </p:txBody>
        </p:sp>
        <p:sp>
          <p:nvSpPr>
            <p:cNvPr id="19" name="Rectangle 18">
              <a:extLst>
                <a:ext uri="{FF2B5EF4-FFF2-40B4-BE49-F238E27FC236}">
                  <a16:creationId xmlns:a16="http://schemas.microsoft.com/office/drawing/2014/main" id="{07E0C8F1-AA85-43A7-AB37-4EFFE75BEB4A}"/>
                </a:ext>
              </a:extLst>
            </p:cNvPr>
            <p:cNvSpPr/>
            <p:nvPr/>
          </p:nvSpPr>
          <p:spPr>
            <a:xfrm>
              <a:off x="7420160" y="3112671"/>
              <a:ext cx="2229978" cy="594563"/>
            </a:xfrm>
            <a:prstGeom prst="rect">
              <a:avLst/>
            </a:prstGeom>
          </p:spPr>
          <p:txBody>
            <a:bodyPr wrap="square" lIns="0" tIns="0" rIns="0" bIns="0">
              <a:spAutoFit/>
            </a:bodyPr>
            <a:lstStyle/>
            <a:p>
              <a:r>
                <a:rPr lang="en-US" sz="1400" b="1" kern="0">
                  <a:solidFill>
                    <a:schemeClr val="bg1"/>
                  </a:solidFill>
                </a:rPr>
                <a:t>Lack of interoperability frameworks in systems leading to siloed approaches</a:t>
              </a:r>
              <a:endParaRPr lang="en-US" sz="1400" b="1">
                <a:solidFill>
                  <a:schemeClr val="bg1"/>
                </a:solidFill>
              </a:endParaRPr>
            </a:p>
          </p:txBody>
        </p:sp>
        <p:sp>
          <p:nvSpPr>
            <p:cNvPr id="20" name="Rectangle 19">
              <a:extLst>
                <a:ext uri="{FF2B5EF4-FFF2-40B4-BE49-F238E27FC236}">
                  <a16:creationId xmlns:a16="http://schemas.microsoft.com/office/drawing/2014/main" id="{AA5CDF2F-8073-4095-BB5D-20327208CC74}"/>
                </a:ext>
              </a:extLst>
            </p:cNvPr>
            <p:cNvSpPr/>
            <p:nvPr/>
          </p:nvSpPr>
          <p:spPr>
            <a:xfrm>
              <a:off x="7420160" y="4150440"/>
              <a:ext cx="2425288" cy="594563"/>
            </a:xfrm>
            <a:prstGeom prst="rect">
              <a:avLst/>
            </a:prstGeom>
          </p:spPr>
          <p:txBody>
            <a:bodyPr wrap="square" lIns="0" tIns="0" rIns="0" bIns="0">
              <a:spAutoFit/>
            </a:bodyPr>
            <a:lstStyle/>
            <a:p>
              <a:r>
                <a:rPr lang="en-US" sz="1400" b="1" kern="0" dirty="0">
                  <a:solidFill>
                    <a:schemeClr val="bg1"/>
                  </a:solidFill>
                </a:rPr>
                <a:t>Human capacity, digital literacy, and limited competencies amongst the workforce</a:t>
              </a:r>
              <a:endParaRPr lang="en-US" sz="1400" b="1" dirty="0">
                <a:solidFill>
                  <a:schemeClr val="bg1"/>
                </a:solidFill>
              </a:endParaRPr>
            </a:p>
          </p:txBody>
        </p:sp>
        <p:sp>
          <p:nvSpPr>
            <p:cNvPr id="21" name="Rectangle 20">
              <a:extLst>
                <a:ext uri="{FF2B5EF4-FFF2-40B4-BE49-F238E27FC236}">
                  <a16:creationId xmlns:a16="http://schemas.microsoft.com/office/drawing/2014/main" id="{53070FCC-6598-4144-931C-86E7826571B0}"/>
                </a:ext>
              </a:extLst>
            </p:cNvPr>
            <p:cNvSpPr/>
            <p:nvPr/>
          </p:nvSpPr>
          <p:spPr>
            <a:xfrm>
              <a:off x="7420160" y="5147915"/>
              <a:ext cx="2035702" cy="594563"/>
            </a:xfrm>
            <a:prstGeom prst="rect">
              <a:avLst/>
            </a:prstGeom>
          </p:spPr>
          <p:txBody>
            <a:bodyPr wrap="square" lIns="0" tIns="0" rIns="0" bIns="0">
              <a:spAutoFit/>
            </a:bodyPr>
            <a:lstStyle/>
            <a:p>
              <a:r>
                <a:rPr lang="en-US" sz="1400" b="1" kern="0">
                  <a:solidFill>
                    <a:schemeClr val="bg1"/>
                  </a:solidFill>
                </a:rPr>
                <a:t>Limited cross-border integration of systems and regulatory frameworks</a:t>
              </a:r>
              <a:endParaRPr lang="en-US" sz="1400" b="1">
                <a:solidFill>
                  <a:schemeClr val="bg1"/>
                </a:solidFill>
              </a:endParaRPr>
            </a:p>
          </p:txBody>
        </p:sp>
        <p:pic>
          <p:nvPicPr>
            <p:cNvPr id="22" name="Graphic 21" descr="Wireless">
              <a:extLst>
                <a:ext uri="{FF2B5EF4-FFF2-40B4-BE49-F238E27FC236}">
                  <a16:creationId xmlns:a16="http://schemas.microsoft.com/office/drawing/2014/main" id="{6CDC7986-55A0-4A80-B004-613023D2FA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12109" y="5204352"/>
              <a:ext cx="548640" cy="548640"/>
            </a:xfrm>
            <a:prstGeom prst="rect">
              <a:avLst/>
            </a:prstGeom>
          </p:spPr>
        </p:pic>
        <p:pic>
          <p:nvPicPr>
            <p:cNvPr id="23" name="Graphic 22" descr="Court">
              <a:extLst>
                <a:ext uri="{FF2B5EF4-FFF2-40B4-BE49-F238E27FC236}">
                  <a16:creationId xmlns:a16="http://schemas.microsoft.com/office/drawing/2014/main" id="{59BA30A9-E0FD-4964-9E50-C75CB30708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15251" y="4191614"/>
              <a:ext cx="548640" cy="548640"/>
            </a:xfrm>
            <a:prstGeom prst="rect">
              <a:avLst/>
            </a:prstGeom>
          </p:spPr>
        </p:pic>
        <p:pic>
          <p:nvPicPr>
            <p:cNvPr id="24" name="Graphic 23" descr="Anchor">
              <a:extLst>
                <a:ext uri="{FF2B5EF4-FFF2-40B4-BE49-F238E27FC236}">
                  <a16:creationId xmlns:a16="http://schemas.microsoft.com/office/drawing/2014/main" id="{57356551-E215-476A-B644-58552FE1FD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19061" y="3156774"/>
              <a:ext cx="548640" cy="548640"/>
            </a:xfrm>
            <a:prstGeom prst="rect">
              <a:avLst/>
            </a:prstGeom>
          </p:spPr>
        </p:pic>
        <p:pic>
          <p:nvPicPr>
            <p:cNvPr id="25" name="Graphic 24" descr="Checklist">
              <a:extLst>
                <a:ext uri="{FF2B5EF4-FFF2-40B4-BE49-F238E27FC236}">
                  <a16:creationId xmlns:a16="http://schemas.microsoft.com/office/drawing/2014/main" id="{2C1CA433-1F3B-4930-9E19-1B1F81F001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20763" y="2140399"/>
              <a:ext cx="548640" cy="548640"/>
            </a:xfrm>
            <a:prstGeom prst="rect">
              <a:avLst/>
            </a:prstGeom>
          </p:spPr>
        </p:pic>
        <p:pic>
          <p:nvPicPr>
            <p:cNvPr id="26" name="Graphic 25" descr="Books">
              <a:extLst>
                <a:ext uri="{FF2B5EF4-FFF2-40B4-BE49-F238E27FC236}">
                  <a16:creationId xmlns:a16="http://schemas.microsoft.com/office/drawing/2014/main" id="{C23085E9-5860-45B1-9F64-94CD17B6CC1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5557" y="5162886"/>
              <a:ext cx="548640" cy="548640"/>
            </a:xfrm>
            <a:prstGeom prst="rect">
              <a:avLst/>
            </a:prstGeom>
          </p:spPr>
        </p:pic>
        <p:pic>
          <p:nvPicPr>
            <p:cNvPr id="27" name="Graphic 26" descr="Supply And Demand">
              <a:extLst>
                <a:ext uri="{FF2B5EF4-FFF2-40B4-BE49-F238E27FC236}">
                  <a16:creationId xmlns:a16="http://schemas.microsoft.com/office/drawing/2014/main" id="{10A4CCA8-093D-4195-A929-2078B01787E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05994" y="4167701"/>
              <a:ext cx="548640" cy="548640"/>
            </a:xfrm>
            <a:prstGeom prst="rect">
              <a:avLst/>
            </a:prstGeom>
          </p:spPr>
        </p:pic>
        <p:pic>
          <p:nvPicPr>
            <p:cNvPr id="28" name="Graphic 27" descr="Coins">
              <a:extLst>
                <a:ext uri="{FF2B5EF4-FFF2-40B4-BE49-F238E27FC236}">
                  <a16:creationId xmlns:a16="http://schemas.microsoft.com/office/drawing/2014/main" id="{72F799F7-3A15-4352-8853-8C2DE8DAC61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758681" y="2137720"/>
              <a:ext cx="548640" cy="548640"/>
            </a:xfrm>
            <a:prstGeom prst="rect">
              <a:avLst/>
            </a:prstGeom>
          </p:spPr>
        </p:pic>
        <p:pic>
          <p:nvPicPr>
            <p:cNvPr id="29" name="Graphic 28" descr="Cheers">
              <a:extLst>
                <a:ext uri="{FF2B5EF4-FFF2-40B4-BE49-F238E27FC236}">
                  <a16:creationId xmlns:a16="http://schemas.microsoft.com/office/drawing/2014/main" id="{4901E034-C7B0-4CAE-BBB3-52E6F570373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758681" y="3169231"/>
              <a:ext cx="548640" cy="548640"/>
            </a:xfrm>
            <a:prstGeom prst="rect">
              <a:avLst/>
            </a:prstGeom>
          </p:spPr>
        </p:pic>
        <p:sp>
          <p:nvSpPr>
            <p:cNvPr id="34" name="TextBox 33">
              <a:extLst>
                <a:ext uri="{FF2B5EF4-FFF2-40B4-BE49-F238E27FC236}">
                  <a16:creationId xmlns:a16="http://schemas.microsoft.com/office/drawing/2014/main" id="{F16AC95D-7E52-4BFE-BAA2-0CB017CED552}"/>
                </a:ext>
              </a:extLst>
            </p:cNvPr>
            <p:cNvSpPr txBox="1"/>
            <p:nvPr/>
          </p:nvSpPr>
          <p:spPr>
            <a:xfrm>
              <a:off x="6108111" y="2237773"/>
              <a:ext cx="245976" cy="267853"/>
            </a:xfrm>
            <a:prstGeom prst="rect">
              <a:avLst/>
            </a:prstGeom>
            <a:noFill/>
          </p:spPr>
          <p:txBody>
            <a:bodyPr wrap="none" rtlCol="0" anchor="ctr">
              <a:spAutoFit/>
            </a:bodyPr>
            <a:lstStyle/>
            <a:p>
              <a:pPr algn="ctr"/>
              <a:r>
                <a:rPr lang="en-US" sz="1400">
                  <a:solidFill>
                    <a:schemeClr val="bg1"/>
                  </a:solidFill>
                </a:rPr>
                <a:t>5</a:t>
              </a:r>
            </a:p>
          </p:txBody>
        </p:sp>
        <p:sp>
          <p:nvSpPr>
            <p:cNvPr id="35" name="TextBox 34">
              <a:extLst>
                <a:ext uri="{FF2B5EF4-FFF2-40B4-BE49-F238E27FC236}">
                  <a16:creationId xmlns:a16="http://schemas.microsoft.com/office/drawing/2014/main" id="{EEF984AB-276A-4FCA-9F02-80555CBEAA4A}"/>
                </a:ext>
              </a:extLst>
            </p:cNvPr>
            <p:cNvSpPr txBox="1"/>
            <p:nvPr/>
          </p:nvSpPr>
          <p:spPr>
            <a:xfrm>
              <a:off x="6102085" y="3288726"/>
              <a:ext cx="245976" cy="267853"/>
            </a:xfrm>
            <a:prstGeom prst="rect">
              <a:avLst/>
            </a:prstGeom>
            <a:noFill/>
          </p:spPr>
          <p:txBody>
            <a:bodyPr wrap="none" rtlCol="0" anchor="ctr">
              <a:spAutoFit/>
            </a:bodyPr>
            <a:lstStyle/>
            <a:p>
              <a:pPr algn="ctr"/>
              <a:r>
                <a:rPr lang="en-US" sz="1400">
                  <a:solidFill>
                    <a:schemeClr val="bg1"/>
                  </a:solidFill>
                </a:rPr>
                <a:t>6</a:t>
              </a:r>
            </a:p>
          </p:txBody>
        </p:sp>
        <p:sp>
          <p:nvSpPr>
            <p:cNvPr id="36" name="TextBox 35">
              <a:extLst>
                <a:ext uri="{FF2B5EF4-FFF2-40B4-BE49-F238E27FC236}">
                  <a16:creationId xmlns:a16="http://schemas.microsoft.com/office/drawing/2014/main" id="{95F26F16-3E2F-4789-AE2C-A02ECB9D193F}"/>
                </a:ext>
              </a:extLst>
            </p:cNvPr>
            <p:cNvSpPr txBox="1"/>
            <p:nvPr/>
          </p:nvSpPr>
          <p:spPr>
            <a:xfrm>
              <a:off x="6102085" y="4339679"/>
              <a:ext cx="245976" cy="267853"/>
            </a:xfrm>
            <a:prstGeom prst="rect">
              <a:avLst/>
            </a:prstGeom>
            <a:noFill/>
          </p:spPr>
          <p:txBody>
            <a:bodyPr wrap="none" rtlCol="0" anchor="ctr">
              <a:spAutoFit/>
            </a:bodyPr>
            <a:lstStyle/>
            <a:p>
              <a:pPr algn="ctr"/>
              <a:r>
                <a:rPr lang="en-US" sz="1400">
                  <a:solidFill>
                    <a:schemeClr val="bg1"/>
                  </a:solidFill>
                </a:rPr>
                <a:t>7</a:t>
              </a:r>
            </a:p>
          </p:txBody>
        </p:sp>
        <p:sp>
          <p:nvSpPr>
            <p:cNvPr id="37" name="TextBox 36">
              <a:extLst>
                <a:ext uri="{FF2B5EF4-FFF2-40B4-BE49-F238E27FC236}">
                  <a16:creationId xmlns:a16="http://schemas.microsoft.com/office/drawing/2014/main" id="{82557075-7174-4FE5-813C-1B78643A1D74}"/>
                </a:ext>
              </a:extLst>
            </p:cNvPr>
            <p:cNvSpPr txBox="1"/>
            <p:nvPr/>
          </p:nvSpPr>
          <p:spPr>
            <a:xfrm>
              <a:off x="6102084" y="5354774"/>
              <a:ext cx="245976" cy="267853"/>
            </a:xfrm>
            <a:prstGeom prst="rect">
              <a:avLst/>
            </a:prstGeom>
            <a:noFill/>
          </p:spPr>
          <p:txBody>
            <a:bodyPr wrap="none" rtlCol="0" anchor="ctr">
              <a:spAutoFit/>
            </a:bodyPr>
            <a:lstStyle/>
            <a:p>
              <a:pPr algn="ctr"/>
              <a:r>
                <a:rPr lang="en-US" sz="1400">
                  <a:solidFill>
                    <a:schemeClr val="bg1"/>
                  </a:solidFill>
                </a:rPr>
                <a:t>8</a:t>
              </a:r>
            </a:p>
          </p:txBody>
        </p:sp>
      </p:grpSp>
      <p:sp>
        <p:nvSpPr>
          <p:cNvPr id="38" name="object 7">
            <a:extLst>
              <a:ext uri="{FF2B5EF4-FFF2-40B4-BE49-F238E27FC236}">
                <a16:creationId xmlns:a16="http://schemas.microsoft.com/office/drawing/2014/main" id="{5686AD26-4DEC-47D1-B1E2-4822649C6BDE}"/>
              </a:ext>
            </a:extLst>
          </p:cNvPr>
          <p:cNvSpPr txBox="1">
            <a:spLocks/>
          </p:cNvSpPr>
          <p:nvPr/>
        </p:nvSpPr>
        <p:spPr>
          <a:xfrm>
            <a:off x="467803" y="201328"/>
            <a:ext cx="10114331" cy="847027"/>
          </a:xfrm>
          <a:prstGeom prst="rect">
            <a:avLst/>
          </a:prstGeom>
        </p:spPr>
        <p:txBody>
          <a:bodyPr vert="horz" wrap="square" lIns="0" tIns="15875" rIns="0" bIns="0" rtlCol="0">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12700" marR="0" lvl="0" indent="0" algn="l" defTabSz="914400" rtl="0" eaLnBrk="1" fontAlgn="auto" latinLnBrk="0" hangingPunct="1">
              <a:lnSpc>
                <a:spcPct val="100000"/>
              </a:lnSpc>
              <a:spcBef>
                <a:spcPts val="125"/>
              </a:spcBef>
              <a:spcAft>
                <a:spcPts val="0"/>
              </a:spcAft>
              <a:buClrTx/>
              <a:buSzTx/>
              <a:buFontTx/>
              <a:buNone/>
              <a:tabLst/>
              <a:defRPr/>
            </a:pPr>
            <a:r>
              <a:rPr lang="en-GB" sz="2700" b="1" spc="-25" dirty="0">
                <a:solidFill>
                  <a:schemeClr val="bg1"/>
                </a:solidFill>
                <a:latin typeface="+mn-lt"/>
              </a:rPr>
              <a:t>Ultimately, </a:t>
            </a:r>
            <a:r>
              <a:rPr lang="en-GB" sz="2700" b="1" spc="-25" dirty="0" err="1">
                <a:solidFill>
                  <a:schemeClr val="bg1"/>
                </a:solidFill>
                <a:latin typeface="+mn-lt"/>
              </a:rPr>
              <a:t>GovStack</a:t>
            </a:r>
            <a:r>
              <a:rPr lang="en-GB" sz="2700" b="1" spc="-25" dirty="0">
                <a:solidFill>
                  <a:schemeClr val="bg1"/>
                </a:solidFill>
                <a:latin typeface="+mn-lt"/>
              </a:rPr>
              <a:t> aims to resolve many of the key challenges hindering digital transformation</a:t>
            </a:r>
            <a:endParaRPr kumimoji="0" lang="en-GB" sz="2700" b="1" i="0" u="none" strike="noStrike" kern="1200" cap="none" spc="0" normalizeH="0" baseline="0" noProof="0" dirty="0">
              <a:ln>
                <a:noFill/>
              </a:ln>
              <a:solidFill>
                <a:schemeClr val="bg1"/>
              </a:solidFill>
              <a:effectLst/>
              <a:uLnTx/>
              <a:uFillTx/>
              <a:latin typeface="+mn-lt"/>
            </a:endParaRPr>
          </a:p>
        </p:txBody>
      </p:sp>
      <p:cxnSp>
        <p:nvCxnSpPr>
          <p:cNvPr id="41" name="Straight Arrow Connector 40">
            <a:extLst>
              <a:ext uri="{FF2B5EF4-FFF2-40B4-BE49-F238E27FC236}">
                <a16:creationId xmlns:a16="http://schemas.microsoft.com/office/drawing/2014/main" id="{E33FA53C-42E0-4DFC-A927-A9CDDF69DB91}"/>
              </a:ext>
            </a:extLst>
          </p:cNvPr>
          <p:cNvCxnSpPr>
            <a:cxnSpLocks/>
          </p:cNvCxnSpPr>
          <p:nvPr/>
        </p:nvCxnSpPr>
        <p:spPr>
          <a:xfrm flipV="1">
            <a:off x="6717931" y="2351346"/>
            <a:ext cx="0" cy="4939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CF71094-F365-4B3C-83C8-FD022949ACB4}"/>
              </a:ext>
            </a:extLst>
          </p:cNvPr>
          <p:cNvCxnSpPr>
            <a:cxnSpLocks/>
            <a:endCxn id="6" idx="3"/>
          </p:cNvCxnSpPr>
          <p:nvPr/>
        </p:nvCxnSpPr>
        <p:spPr>
          <a:xfrm flipH="1" flipV="1">
            <a:off x="5169033" y="2151427"/>
            <a:ext cx="1375504" cy="9272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B01D279-9B01-4411-A8C8-C65DC0426FED}"/>
              </a:ext>
            </a:extLst>
          </p:cNvPr>
          <p:cNvCxnSpPr>
            <a:cxnSpLocks/>
            <a:stCxn id="11" idx="3"/>
            <a:endCxn id="7" idx="3"/>
          </p:cNvCxnSpPr>
          <p:nvPr/>
        </p:nvCxnSpPr>
        <p:spPr>
          <a:xfrm flipH="1">
            <a:off x="5169032" y="3320931"/>
            <a:ext cx="137550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2DE389C3-4C5D-408B-9679-F699347E37F7}"/>
              </a:ext>
            </a:extLst>
          </p:cNvPr>
          <p:cNvCxnSpPr>
            <a:cxnSpLocks/>
          </p:cNvCxnSpPr>
          <p:nvPr/>
        </p:nvCxnSpPr>
        <p:spPr>
          <a:xfrm flipH="1">
            <a:off x="5148559" y="3638981"/>
            <a:ext cx="1395978" cy="4536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A35B5D4-E1E2-4944-8F3B-D20E18889B42}"/>
              </a:ext>
            </a:extLst>
          </p:cNvPr>
          <p:cNvSpPr txBox="1"/>
          <p:nvPr/>
        </p:nvSpPr>
        <p:spPr>
          <a:xfrm>
            <a:off x="5236307" y="4250109"/>
            <a:ext cx="1315507" cy="1625830"/>
          </a:xfrm>
          <a:prstGeom prst="rect">
            <a:avLst/>
          </a:prstGeom>
          <a:noFill/>
        </p:spPr>
        <p:txBody>
          <a:bodyPr wrap="square" lIns="0" tIns="0" rIns="0" bIns="0" rtlCol="0">
            <a:spAutoFit/>
          </a:bodyPr>
          <a:lstStyle/>
          <a:p>
            <a:pPr algn="l"/>
            <a:r>
              <a:rPr lang="en-US" sz="1400" b="0" dirty="0">
                <a:solidFill>
                  <a:schemeClr val="accent1"/>
                </a:solidFill>
              </a:rPr>
              <a:t>Technical effort that facilitates functional / structural change to resolve other areas</a:t>
            </a:r>
          </a:p>
        </p:txBody>
      </p:sp>
    </p:spTree>
    <p:extLst>
      <p:ext uri="{BB962C8B-B14F-4D97-AF65-F5344CB8AC3E}">
        <p14:creationId xmlns:p14="http://schemas.microsoft.com/office/powerpoint/2010/main" val="1094892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37339" y="3440122"/>
            <a:ext cx="5016499" cy="596259"/>
          </a:xfrm>
        </p:spPr>
        <p:txBody>
          <a:bodyPr/>
          <a:lstStyle/>
          <a:p>
            <a:r>
              <a:rPr lang="en-US" dirty="0"/>
              <a:t>Partnership</a:t>
            </a:r>
            <a:endParaRPr lang="de-DE" dirty="0"/>
          </a:p>
        </p:txBody>
      </p:sp>
      <p:sp>
        <p:nvSpPr>
          <p:cNvPr id="3" name="Textplatzhalter 2"/>
          <p:cNvSpPr>
            <a:spLocks noGrp="1"/>
          </p:cNvSpPr>
          <p:nvPr>
            <p:ph type="body" idx="1"/>
          </p:nvPr>
        </p:nvSpPr>
        <p:spPr/>
        <p:txBody>
          <a:bodyPr/>
          <a:lstStyle/>
          <a:p>
            <a:r>
              <a:rPr lang="de-DE" dirty="0"/>
              <a:t>4</a:t>
            </a:r>
          </a:p>
        </p:txBody>
      </p:sp>
    </p:spTree>
    <p:extLst>
      <p:ext uri="{BB962C8B-B14F-4D97-AF65-F5344CB8AC3E}">
        <p14:creationId xmlns:p14="http://schemas.microsoft.com/office/powerpoint/2010/main" val="739465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40573" y="2600237"/>
            <a:ext cx="9910853" cy="1657526"/>
          </a:xfrm>
        </p:spPr>
        <p:txBody>
          <a:bodyPr/>
          <a:lstStyle/>
          <a:p>
            <a:pPr algn="ctr"/>
            <a:r>
              <a:rPr lang="en-US" dirty="0"/>
              <a:t>ITU, Estonia, GIZ, and the Digital Impact Alliance began a </a:t>
            </a:r>
            <a:r>
              <a:rPr lang="en-US" dirty="0">
                <a:solidFill>
                  <a:srgbClr val="0D0461"/>
                </a:solidFill>
              </a:rPr>
              <a:t>collaboration</a:t>
            </a:r>
            <a:r>
              <a:rPr lang="en-US" b="0" dirty="0">
                <a:solidFill>
                  <a:srgbClr val="0D0461"/>
                </a:solidFill>
              </a:rPr>
              <a:t> in 2020 with the goal of accelerating national digital transformation and the digitalization of government services for achievement of Sustainable Development Goals by 2030.</a:t>
            </a:r>
            <a:endParaRPr lang="et-EE" dirty="0">
              <a:solidFill>
                <a:srgbClr val="0D0461"/>
              </a:solidFill>
            </a:endParaRPr>
          </a:p>
        </p:txBody>
      </p:sp>
      <p:sp>
        <p:nvSpPr>
          <p:cNvPr id="3" name="Title 2"/>
          <p:cNvSpPr>
            <a:spLocks noGrp="1"/>
          </p:cNvSpPr>
          <p:nvPr>
            <p:ph type="title"/>
          </p:nvPr>
        </p:nvSpPr>
        <p:spPr/>
        <p:txBody>
          <a:bodyPr/>
          <a:lstStyle/>
          <a:p>
            <a:r>
              <a:rPr lang="et-EE" dirty="0"/>
              <a:t>The </a:t>
            </a:r>
            <a:r>
              <a:rPr lang="et-EE" dirty="0" err="1"/>
              <a:t>founding</a:t>
            </a:r>
            <a:r>
              <a:rPr lang="et-EE" dirty="0"/>
              <a:t> </a:t>
            </a:r>
            <a:r>
              <a:rPr lang="et-EE" dirty="0" err="1"/>
              <a:t>partners</a:t>
            </a:r>
            <a:endParaRPr lang="et-EE" dirty="0"/>
          </a:p>
        </p:txBody>
      </p:sp>
      <p:pic>
        <p:nvPicPr>
          <p:cNvPr id="5" name="Picture 4" descr="A close up of a logo&#10;&#10;Description generated with very high confidence">
            <a:extLst>
              <a:ext uri="{FF2B5EF4-FFF2-40B4-BE49-F238E27FC236}">
                <a16:creationId xmlns:a16="http://schemas.microsoft.com/office/drawing/2014/main" id="{04DFCCE4-C52B-44CF-AD49-B21826A7BA8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82341" y="3742857"/>
            <a:ext cx="2117725"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a logo&#10;&#10;Description generated with very high confidence">
            <a:extLst>
              <a:ext uri="{FF2B5EF4-FFF2-40B4-BE49-F238E27FC236}">
                <a16:creationId xmlns:a16="http://schemas.microsoft.com/office/drawing/2014/main" id="{FFD1409B-C190-4A45-B4C8-7EBA6311B3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0022" y="4347574"/>
            <a:ext cx="3084512"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Ministry of Foreign Affairs (Estonia) - Wikipedia">
            <a:extLst>
              <a:ext uri="{FF2B5EF4-FFF2-40B4-BE49-F238E27FC236}">
                <a16:creationId xmlns:a16="http://schemas.microsoft.com/office/drawing/2014/main" id="{9D9FCC44-D6DA-4BC0-A884-1D9D1C2FD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52" y="4204438"/>
            <a:ext cx="30861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4;p1">
            <a:extLst>
              <a:ext uri="{FF2B5EF4-FFF2-40B4-BE49-F238E27FC236}">
                <a16:creationId xmlns:a16="http://schemas.microsoft.com/office/drawing/2014/main" id="{2EE5CF17-F6C6-4AE1-BFB7-E93DB761E1DC}"/>
              </a:ext>
            </a:extLst>
          </p:cNvPr>
          <p:cNvPicPr preferRelativeResize="0"/>
          <p:nvPr/>
        </p:nvPicPr>
        <p:blipFill rotWithShape="1">
          <a:blip r:embed="rId5">
            <a:alphaModFix/>
          </a:blip>
          <a:srcRect/>
          <a:stretch/>
        </p:blipFill>
        <p:spPr>
          <a:xfrm>
            <a:off x="7297559" y="4181226"/>
            <a:ext cx="1240347" cy="1244652"/>
          </a:xfrm>
          <a:prstGeom prst="rect">
            <a:avLst/>
          </a:prstGeom>
          <a:noFill/>
          <a:ln>
            <a:noFill/>
          </a:ln>
        </p:spPr>
      </p:pic>
    </p:spTree>
    <p:extLst>
      <p:ext uri="{BB962C8B-B14F-4D97-AF65-F5344CB8AC3E}">
        <p14:creationId xmlns:p14="http://schemas.microsoft.com/office/powerpoint/2010/main" val="3170750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CB34FCC-5835-43ED-A9A8-1E3345117A99}"/>
              </a:ext>
            </a:extLst>
          </p:cNvPr>
          <p:cNvGraphicFramePr>
            <a:graphicFrameLocks noGrp="1"/>
          </p:cNvGraphicFramePr>
          <p:nvPr>
            <p:extLst>
              <p:ext uri="{D42A27DB-BD31-4B8C-83A1-F6EECF244321}">
                <p14:modId xmlns:p14="http://schemas.microsoft.com/office/powerpoint/2010/main" val="2830311922"/>
              </p:ext>
            </p:extLst>
          </p:nvPr>
        </p:nvGraphicFramePr>
        <p:xfrm>
          <a:off x="571831" y="1790528"/>
          <a:ext cx="11048337" cy="4754879"/>
        </p:xfrm>
        <a:graphic>
          <a:graphicData uri="http://schemas.openxmlformats.org/drawingml/2006/table">
            <a:tbl>
              <a:tblPr firstRow="1" bandRow="1">
                <a:tableStyleId>{9237E8A4-4A49-4836-8184-16D3FCB2987B}</a:tableStyleId>
              </a:tblPr>
              <a:tblGrid>
                <a:gridCol w="2607090">
                  <a:extLst>
                    <a:ext uri="{9D8B030D-6E8A-4147-A177-3AD203B41FA5}">
                      <a16:colId xmlns:a16="http://schemas.microsoft.com/office/drawing/2014/main" val="2451458554"/>
                    </a:ext>
                  </a:extLst>
                </a:gridCol>
                <a:gridCol w="8441247">
                  <a:extLst>
                    <a:ext uri="{9D8B030D-6E8A-4147-A177-3AD203B41FA5}">
                      <a16:colId xmlns:a16="http://schemas.microsoft.com/office/drawing/2014/main" val="2268967163"/>
                    </a:ext>
                  </a:extLst>
                </a:gridCol>
              </a:tblGrid>
              <a:tr h="466527">
                <a:tc>
                  <a:txBody>
                    <a:bodyPr/>
                    <a:lstStyle/>
                    <a:p>
                      <a:r>
                        <a:rPr lang="en-US" sz="1600" dirty="0"/>
                        <a:t>Founding Partner</a:t>
                      </a:r>
                    </a:p>
                  </a:txBody>
                  <a:tcPr anchor="ctr"/>
                </a:tc>
                <a:tc>
                  <a:txBody>
                    <a:bodyPr/>
                    <a:lstStyle/>
                    <a:p>
                      <a:r>
                        <a:rPr lang="en-US" sz="1600" dirty="0"/>
                        <a:t>Primary Role</a:t>
                      </a:r>
                    </a:p>
                  </a:txBody>
                  <a:tcPr anchor="ctr"/>
                </a:tc>
                <a:extLst>
                  <a:ext uri="{0D108BD9-81ED-4DB2-BD59-A6C34878D82A}">
                    <a16:rowId xmlns:a16="http://schemas.microsoft.com/office/drawing/2014/main" val="3544053208"/>
                  </a:ext>
                </a:extLst>
              </a:tr>
              <a:tr h="1072088">
                <a:tc>
                  <a:txBody>
                    <a:bodyPr/>
                    <a:lstStyle/>
                    <a:p>
                      <a:endParaRPr lang="en-US" sz="1600" dirty="0"/>
                    </a:p>
                  </a:txBody>
                  <a:tcPr/>
                </a:tc>
                <a:tc>
                  <a:txBody>
                    <a:bodyPr/>
                    <a:lstStyle/>
                    <a:p>
                      <a:r>
                        <a:rPr lang="en-US" sz="1600" b="1" dirty="0">
                          <a:solidFill>
                            <a:srgbClr val="0D0461"/>
                          </a:solidFill>
                        </a:rPr>
                        <a:t>Technical leadership:</a:t>
                      </a:r>
                      <a:r>
                        <a:rPr lang="en-US" sz="1600" dirty="0">
                          <a:solidFill>
                            <a:srgbClr val="0D0461"/>
                          </a:solidFill>
                        </a:rPr>
                        <a:t> overall management of the technical components, including engagement with / advisory to experts, and guiding technical working direction</a:t>
                      </a:r>
                    </a:p>
                  </a:txBody>
                  <a:tcPr/>
                </a:tc>
                <a:extLst>
                  <a:ext uri="{0D108BD9-81ED-4DB2-BD59-A6C34878D82A}">
                    <a16:rowId xmlns:a16="http://schemas.microsoft.com/office/drawing/2014/main" val="2502636313"/>
                  </a:ext>
                </a:extLst>
              </a:tr>
              <a:tr h="1072088">
                <a:tc>
                  <a:txBody>
                    <a:bodyPr/>
                    <a:lstStyle/>
                    <a:p>
                      <a:endParaRPr lang="en-US" sz="1600" dirty="0"/>
                    </a:p>
                  </a:txBody>
                  <a:tcP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600" b="1" dirty="0">
                          <a:solidFill>
                            <a:srgbClr val="0D0461"/>
                          </a:solidFill>
                          <a:latin typeface="+mn-lt"/>
                          <a:cs typeface="Arial"/>
                        </a:rPr>
                        <a:t>Advocacy and events</a:t>
                      </a:r>
                      <a:r>
                        <a:rPr lang="en-US" sz="1600" dirty="0">
                          <a:solidFill>
                            <a:srgbClr val="0D0461"/>
                          </a:solidFill>
                          <a:latin typeface="+mn-lt"/>
                          <a:cs typeface="Arial"/>
                        </a:rPr>
                        <a:t>: overall PR and awareness-raising in a range of forums, including strategic advocacy, events, and other convenings</a:t>
                      </a:r>
                      <a:endParaRPr lang="en-US" sz="1600" dirty="0">
                        <a:solidFill>
                          <a:srgbClr val="0D0461"/>
                        </a:solidFill>
                        <a:cs typeface="Arial"/>
                      </a:endParaRPr>
                    </a:p>
                  </a:txBody>
                  <a:tcPr/>
                </a:tc>
                <a:extLst>
                  <a:ext uri="{0D108BD9-81ED-4DB2-BD59-A6C34878D82A}">
                    <a16:rowId xmlns:a16="http://schemas.microsoft.com/office/drawing/2014/main" val="3849024867"/>
                  </a:ext>
                </a:extLst>
              </a:tr>
              <a:tr h="1072088">
                <a:tc>
                  <a:txBody>
                    <a:bodyPr/>
                    <a:lstStyle/>
                    <a:p>
                      <a:endParaRPr lang="en-US" sz="1600" dirty="0"/>
                    </a:p>
                  </a:txBody>
                  <a:tcPr/>
                </a:tc>
                <a:tc>
                  <a:txBody>
                    <a:bodyPr/>
                    <a:lstStyle/>
                    <a:p>
                      <a:r>
                        <a:rPr lang="en-US" sz="1600" b="1" dirty="0">
                          <a:solidFill>
                            <a:srgbClr val="0D0461"/>
                          </a:solidFill>
                        </a:rPr>
                        <a:t>Partnership and engagement:</a:t>
                      </a:r>
                      <a:r>
                        <a:rPr lang="en-US" sz="1600" dirty="0">
                          <a:solidFill>
                            <a:srgbClr val="0D0461"/>
                          </a:solidFill>
                        </a:rPr>
                        <a:t> assessing and engaging partners at the institutional levels for resource and expert support, and navigating the effort towards longer-term sustainability </a:t>
                      </a:r>
                    </a:p>
                  </a:txBody>
                  <a:tcPr/>
                </a:tc>
                <a:extLst>
                  <a:ext uri="{0D108BD9-81ED-4DB2-BD59-A6C34878D82A}">
                    <a16:rowId xmlns:a16="http://schemas.microsoft.com/office/drawing/2014/main" val="3331783276"/>
                  </a:ext>
                </a:extLst>
              </a:tr>
              <a:tr h="1072088">
                <a:tc>
                  <a:txBody>
                    <a:bodyPr/>
                    <a:lstStyle/>
                    <a:p>
                      <a:endParaRPr lang="en-US" sz="1600" dirty="0"/>
                    </a:p>
                  </a:txBody>
                  <a:tcP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600" b="1" dirty="0">
                          <a:solidFill>
                            <a:srgbClr val="0D0461"/>
                          </a:solidFill>
                          <a:latin typeface="+mn-lt"/>
                          <a:cs typeface="Arial"/>
                        </a:rPr>
                        <a:t>Strategy and coordination</a:t>
                      </a:r>
                      <a:r>
                        <a:rPr lang="en-US" sz="1600" dirty="0">
                          <a:solidFill>
                            <a:srgbClr val="0D0461"/>
                          </a:solidFill>
                          <a:latin typeface="+mn-lt"/>
                          <a:cs typeface="Arial"/>
                        </a:rPr>
                        <a:t>: Advising on overall strategy, managing the tracking of activities and issues; reconciling and harmonizing dependencies and protocols</a:t>
                      </a:r>
                    </a:p>
                    <a:p>
                      <a:endParaRPr lang="en-US" sz="1600" dirty="0">
                        <a:solidFill>
                          <a:srgbClr val="0D0461"/>
                        </a:solidFill>
                      </a:endParaRPr>
                    </a:p>
                  </a:txBody>
                  <a:tcPr/>
                </a:tc>
                <a:extLst>
                  <a:ext uri="{0D108BD9-81ED-4DB2-BD59-A6C34878D82A}">
                    <a16:rowId xmlns:a16="http://schemas.microsoft.com/office/drawing/2014/main" val="1380932291"/>
                  </a:ext>
                </a:extLst>
              </a:tr>
            </a:tbl>
          </a:graphicData>
        </a:graphic>
      </p:graphicFrame>
      <p:sp>
        <p:nvSpPr>
          <p:cNvPr id="66" name="Title 3">
            <a:extLst>
              <a:ext uri="{FF2B5EF4-FFF2-40B4-BE49-F238E27FC236}">
                <a16:creationId xmlns:a16="http://schemas.microsoft.com/office/drawing/2014/main" id="{C3A0B07D-0516-4938-82D4-58E223C6D92C}"/>
              </a:ext>
            </a:extLst>
          </p:cNvPr>
          <p:cNvSpPr txBox="1">
            <a:spLocks noGrp="1" noChangeArrowheads="1"/>
          </p:cNvSpPr>
          <p:nvPr>
            <p:ph type="title"/>
          </p:nvPr>
        </p:nvSpPr>
        <p:spPr bwMode="auto">
          <a:xfrm>
            <a:off x="352119" y="312593"/>
            <a:ext cx="9812813" cy="738664"/>
          </a:xfrm>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compatLnSpc="1">
            <a:prstTxWarp prst="textNoShape">
              <a:avLst/>
            </a:prstTxWarp>
            <a:spAutoFit/>
          </a:bodyPr>
          <a:lstStyle/>
          <a:p>
            <a:pPr>
              <a:lnSpc>
                <a:spcPct val="100000"/>
              </a:lnSpc>
              <a:spcBef>
                <a:spcPct val="0"/>
              </a:spcBef>
              <a:spcAft>
                <a:spcPct val="0"/>
              </a:spcAft>
              <a:buClr>
                <a:srgbClr val="000043"/>
              </a:buClr>
              <a:buSzPts val="2200"/>
            </a:pPr>
            <a:r>
              <a:rPr lang="en-US" altLang="en-US" sz="2400" dirty="0">
                <a:solidFill>
                  <a:schemeClr val="bg1"/>
                </a:solidFill>
              </a:rPr>
              <a:t>Four founding partners – each representing a different part of the digital ecosystem – are currently overseeing </a:t>
            </a:r>
            <a:r>
              <a:rPr lang="en-US" altLang="en-US" sz="2400" dirty="0"/>
              <a:t>operations</a:t>
            </a:r>
            <a:r>
              <a:rPr lang="en-US" altLang="en-US" sz="2400" dirty="0">
                <a:solidFill>
                  <a:schemeClr val="bg1"/>
                </a:solidFill>
              </a:rPr>
              <a:t>.</a:t>
            </a:r>
          </a:p>
        </p:txBody>
      </p:sp>
      <p:pic>
        <p:nvPicPr>
          <p:cNvPr id="8" name="Picture 4" descr="A close up of a logo&#10;&#10;Description generated with very high confidence">
            <a:extLst>
              <a:ext uri="{FF2B5EF4-FFF2-40B4-BE49-F238E27FC236}">
                <a16:creationId xmlns:a16="http://schemas.microsoft.com/office/drawing/2014/main" id="{AE91D5E8-F0D3-4550-99B8-FA01E948C23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0346" b="31424"/>
          <a:stretch/>
        </p:blipFill>
        <p:spPr bwMode="auto">
          <a:xfrm>
            <a:off x="955126" y="5654781"/>
            <a:ext cx="1738616" cy="66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A close up of a logo&#10;&#10;Description generated with very high confidence">
            <a:extLst>
              <a:ext uri="{FF2B5EF4-FFF2-40B4-BE49-F238E27FC236}">
                <a16:creationId xmlns:a16="http://schemas.microsoft.com/office/drawing/2014/main" id="{0312C540-24E2-4D98-9486-BCC496C41B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7457" y="4568521"/>
            <a:ext cx="2085464" cy="739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Ministry of Foreign Affairs (Estonia) - Wikipedia">
            <a:extLst>
              <a:ext uri="{FF2B5EF4-FFF2-40B4-BE49-F238E27FC236}">
                <a16:creationId xmlns:a16="http://schemas.microsoft.com/office/drawing/2014/main" id="{EB09D530-1325-46F3-BEDC-C0CA5FF173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196" y="3437454"/>
            <a:ext cx="2286804" cy="87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4;p1" descr="Logo&#10;&#10;Description automatically generated">
            <a:extLst>
              <a:ext uri="{FF2B5EF4-FFF2-40B4-BE49-F238E27FC236}">
                <a16:creationId xmlns:a16="http://schemas.microsoft.com/office/drawing/2014/main" id="{0B207DA6-69D6-4CA7-B74E-46AEB2F2C4D3}"/>
              </a:ext>
            </a:extLst>
          </p:cNvPr>
          <p:cNvPicPr preferRelativeResize="0"/>
          <p:nvPr/>
        </p:nvPicPr>
        <p:blipFill rotWithShape="1">
          <a:blip r:embed="rId6">
            <a:alphaModFix/>
          </a:blip>
          <a:srcRect/>
          <a:stretch/>
        </p:blipFill>
        <p:spPr>
          <a:xfrm>
            <a:off x="1376703" y="2335030"/>
            <a:ext cx="906972" cy="910120"/>
          </a:xfrm>
          <a:prstGeom prst="rect">
            <a:avLst/>
          </a:prstGeom>
          <a:noFill/>
          <a:ln>
            <a:noFill/>
          </a:ln>
        </p:spPr>
      </p:pic>
      <p:sp>
        <p:nvSpPr>
          <p:cNvPr id="3" name="Slide Number Placeholder 2">
            <a:extLst>
              <a:ext uri="{FF2B5EF4-FFF2-40B4-BE49-F238E27FC236}">
                <a16:creationId xmlns:a16="http://schemas.microsoft.com/office/drawing/2014/main" id="{32098D6D-F751-4152-8EB8-495184EAC784}"/>
              </a:ext>
            </a:extLst>
          </p:cNvPr>
          <p:cNvSpPr>
            <a:spLocks noGrp="1"/>
          </p:cNvSpPr>
          <p:nvPr>
            <p:ph type="sldNum" sz="quarter" idx="10"/>
          </p:nvPr>
        </p:nvSpPr>
        <p:spPr/>
        <p:txBody>
          <a:bodyPr/>
          <a:lstStyle/>
          <a:p>
            <a:fld id="{A56E1A0E-0F44-4930-B1C6-7F94F272BD83}" type="slidenum">
              <a:rPr lang="en-US" noProof="0" smtClean="0"/>
              <a:pPr/>
              <a:t>33</a:t>
            </a:fld>
            <a:endParaRPr lang="en-US" noProof="0"/>
          </a:p>
        </p:txBody>
      </p:sp>
    </p:spTree>
    <p:extLst>
      <p:ext uri="{BB962C8B-B14F-4D97-AF65-F5344CB8AC3E}">
        <p14:creationId xmlns:p14="http://schemas.microsoft.com/office/powerpoint/2010/main" val="17824614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F1D315A1-882C-4435-83D0-04CD701111CB}"/>
              </a:ext>
            </a:extLst>
          </p:cNvPr>
          <p:cNvSpPr txBox="1">
            <a:spLocks noGrp="1" noChangeArrowheads="1"/>
          </p:cNvSpPr>
          <p:nvPr>
            <p:ph type="title"/>
          </p:nvPr>
        </p:nvSpPr>
        <p:spPr bwMode="auto">
          <a:xfrm>
            <a:off x="407343" y="111962"/>
            <a:ext cx="10236981" cy="524998"/>
          </a:xfrm>
          <a:extLs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a:lnSpc>
                <a:spcPct val="100000"/>
              </a:lnSpc>
            </a:pPr>
            <a:r>
              <a:rPr lang="en-US" altLang="en-US" dirty="0">
                <a:solidFill>
                  <a:schemeClr val="bg1"/>
                </a:solidFill>
                <a:latin typeface="Arial"/>
                <a:cs typeface="Arial"/>
                <a:sym typeface="Arial" panose="020B0604020202020204" pitchFamily="34" charset="0"/>
              </a:rPr>
              <a:t>There are many ways for interested organizations, individual experts, and country governments to join the effort</a:t>
            </a:r>
            <a:r>
              <a:rPr lang="en-US" altLang="en-US" dirty="0">
                <a:cs typeface="Arial"/>
                <a:sym typeface="Arial" panose="020B0604020202020204" pitchFamily="34" charset="0"/>
              </a:rPr>
              <a:t> </a:t>
            </a:r>
            <a:br>
              <a:rPr lang="en-US" altLang="en-US" dirty="0">
                <a:cs typeface="Arial"/>
                <a:sym typeface="Arial" panose="020B0604020202020204" pitchFamily="34" charset="0"/>
              </a:rPr>
            </a:br>
            <a:r>
              <a:rPr lang="en-US" altLang="en-US" sz="2000" dirty="0">
                <a:cs typeface="Arial"/>
                <a:sym typeface="Arial" panose="020B0604020202020204" pitchFamily="34" charset="0"/>
              </a:rPr>
              <a:t>Learn more at https://www.govstack.global/</a:t>
            </a:r>
            <a:endParaRPr lang="en-US" altLang="en-US" sz="2000" dirty="0">
              <a:solidFill>
                <a:schemeClr val="bg1"/>
              </a:solidFill>
              <a:cs typeface="Arial"/>
            </a:endParaRPr>
          </a:p>
        </p:txBody>
      </p:sp>
      <p:graphicFrame>
        <p:nvGraphicFramePr>
          <p:cNvPr id="4" name="Table 3">
            <a:extLst>
              <a:ext uri="{FF2B5EF4-FFF2-40B4-BE49-F238E27FC236}">
                <a16:creationId xmlns:a16="http://schemas.microsoft.com/office/drawing/2014/main" id="{7D91EEEC-1E8D-4385-97DE-D529AD25CBAE}"/>
              </a:ext>
            </a:extLst>
          </p:cNvPr>
          <p:cNvGraphicFramePr>
            <a:graphicFrameLocks noGrp="1"/>
          </p:cNvGraphicFramePr>
          <p:nvPr>
            <p:extLst>
              <p:ext uri="{D42A27DB-BD31-4B8C-83A1-F6EECF244321}">
                <p14:modId xmlns:p14="http://schemas.microsoft.com/office/powerpoint/2010/main" val="315771444"/>
              </p:ext>
            </p:extLst>
          </p:nvPr>
        </p:nvGraphicFramePr>
        <p:xfrm>
          <a:off x="136572" y="1409888"/>
          <a:ext cx="12161855" cy="5415553"/>
        </p:xfrm>
        <a:graphic>
          <a:graphicData uri="http://schemas.openxmlformats.org/drawingml/2006/table">
            <a:tbl>
              <a:tblPr>
                <a:tableStyleId>{9237E8A4-4A49-4836-8184-16D3FCB2987B}</a:tableStyleId>
              </a:tblPr>
              <a:tblGrid>
                <a:gridCol w="4728286">
                  <a:extLst>
                    <a:ext uri="{9D8B030D-6E8A-4147-A177-3AD203B41FA5}">
                      <a16:colId xmlns:a16="http://schemas.microsoft.com/office/drawing/2014/main" val="60370002"/>
                    </a:ext>
                  </a:extLst>
                </a:gridCol>
                <a:gridCol w="7433569">
                  <a:extLst>
                    <a:ext uri="{9D8B030D-6E8A-4147-A177-3AD203B41FA5}">
                      <a16:colId xmlns:a16="http://schemas.microsoft.com/office/drawing/2014/main" val="1795961099"/>
                    </a:ext>
                  </a:extLst>
                </a:gridCol>
              </a:tblGrid>
              <a:tr h="285510">
                <a:tc>
                  <a:txBody>
                    <a:bodyPr/>
                    <a:lstStyle/>
                    <a:p>
                      <a:pPr algn="ctr"/>
                      <a:r>
                        <a:rPr lang="en-US" sz="1600" b="1" dirty="0"/>
                        <a:t>Example engagement options</a:t>
                      </a:r>
                      <a:endParaRPr lang="en-US" sz="1600" b="1" dirty="0">
                        <a:solidFill>
                          <a:schemeClr val="accent3"/>
                        </a:solidFill>
                      </a:endParaRPr>
                    </a:p>
                  </a:txBody>
                  <a:tcPr anchor="ctr">
                    <a:lnL w="12700" cap="flat" cmpd="sng" algn="ctr">
                      <a:noFill/>
                      <a:prstDash val="solid"/>
                      <a:round/>
                      <a:headEnd type="none" w="med" len="med"/>
                      <a:tailEnd type="none" w="med" len="med"/>
                    </a:lnL>
                  </a:tcPr>
                </a:tc>
                <a:tc>
                  <a:txBody>
                    <a:bodyPr/>
                    <a:lstStyle/>
                    <a:p>
                      <a:pPr algn="ctr"/>
                      <a:r>
                        <a:rPr lang="en-US" sz="1300" b="1" dirty="0"/>
                        <a:t>Description</a:t>
                      </a:r>
                      <a:endParaRPr lang="en-US" sz="1300" b="1" dirty="0">
                        <a:solidFill>
                          <a:schemeClr val="accent3"/>
                        </a:solidFill>
                      </a:endParaRPr>
                    </a:p>
                  </a:txBody>
                  <a:tcPr anchor="ctr">
                    <a:lnR w="12700" cap="flat" cmpd="sng" algn="ctr">
                      <a:noFill/>
                      <a:prstDash val="solid"/>
                      <a:round/>
                      <a:headEnd type="none" w="med" len="med"/>
                      <a:tailEnd type="none" w="med" len="med"/>
                    </a:lnR>
                  </a:tcPr>
                </a:tc>
                <a:extLst>
                  <a:ext uri="{0D108BD9-81ED-4DB2-BD59-A6C34878D82A}">
                    <a16:rowId xmlns:a16="http://schemas.microsoft.com/office/drawing/2014/main" val="1579463258"/>
                  </a:ext>
                </a:extLst>
              </a:tr>
              <a:tr h="406701">
                <a:tc>
                  <a:txBody>
                    <a:bodyPr/>
                    <a:lstStyle/>
                    <a:p>
                      <a:r>
                        <a:rPr lang="en-US" sz="1600" b="1" dirty="0">
                          <a:solidFill>
                            <a:schemeClr val="accent3"/>
                          </a:solidFill>
                        </a:rPr>
                        <a:t>Participate in our community</a:t>
                      </a:r>
                    </a:p>
                  </a:txBody>
                  <a:tcPr>
                    <a:lnL w="12700" cap="flat" cmpd="sng" algn="ctr">
                      <a:noFill/>
                      <a:prstDash val="solid"/>
                      <a:round/>
                      <a:headEnd type="none" w="med" len="med"/>
                      <a:tailEnd type="none" w="med" len="med"/>
                    </a:lnL>
                  </a:tcPr>
                </a:tc>
                <a:tc>
                  <a:txBody>
                    <a:bodyPr/>
                    <a:lstStyle/>
                    <a:p>
                      <a:r>
                        <a:rPr lang="en-US" sz="1300" dirty="0">
                          <a:solidFill>
                            <a:srgbClr val="0D0461"/>
                          </a:solidFill>
                        </a:rPr>
                        <a:t>Join the conversation or email us at </a:t>
                      </a:r>
                      <a:r>
                        <a:rPr lang="en-US" sz="1300" dirty="0" err="1">
                          <a:solidFill>
                            <a:srgbClr val="0D0461"/>
                          </a:solidFill>
                          <a:hlinkClick r:id="rId3">
                            <a:extLst>
                              <a:ext uri="{A12FA001-AC4F-418D-AE19-62706E023703}">
                                <ahyp:hlinkClr xmlns:ahyp="http://schemas.microsoft.com/office/drawing/2018/hyperlinkcolor" val="tx"/>
                              </a:ext>
                            </a:extLst>
                          </a:hlinkClick>
                        </a:rPr>
                        <a:t>info@govstack.global</a:t>
                      </a:r>
                      <a:endParaRPr lang="en-US" sz="1300" dirty="0">
                        <a:solidFill>
                          <a:srgbClr val="0D0461"/>
                        </a:solidFill>
                      </a:endParaRPr>
                    </a:p>
                  </a:txBody>
                  <a:tcPr>
                    <a:lnR w="12700" cap="flat" cmpd="sng" algn="ctr">
                      <a:noFill/>
                      <a:prstDash val="solid"/>
                      <a:round/>
                      <a:headEnd type="none" w="med" len="med"/>
                      <a:tailEnd type="none" w="med" len="med"/>
                    </a:lnR>
                  </a:tcPr>
                </a:tc>
                <a:extLst>
                  <a:ext uri="{0D108BD9-81ED-4DB2-BD59-A6C34878D82A}">
                    <a16:rowId xmlns:a16="http://schemas.microsoft.com/office/drawing/2014/main" val="1446458994"/>
                  </a:ext>
                </a:extLst>
              </a:tr>
              <a:tr h="673226">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600" b="1" dirty="0">
                          <a:solidFill>
                            <a:schemeClr val="accent3"/>
                          </a:solidFill>
                        </a:rPr>
                        <a:t>Strategize: Invitation only Advisory Board</a:t>
                      </a:r>
                      <a:r>
                        <a:rPr lang="en-US" sz="1600" b="1" dirty="0">
                          <a:solidFill>
                            <a:sysClr val="windowText" lastClr="000000"/>
                          </a:solidFill>
                        </a:rPr>
                        <a:t> </a:t>
                      </a:r>
                      <a:r>
                        <a:rPr lang="en-US" sz="1600" b="0" dirty="0">
                          <a:solidFill>
                            <a:schemeClr val="tx2"/>
                          </a:solidFill>
                        </a:rPr>
                        <a:t>*</a:t>
                      </a:r>
                      <a:br>
                        <a:rPr lang="en-US" sz="1600" b="1" dirty="0">
                          <a:solidFill>
                            <a:schemeClr val="tx2"/>
                          </a:solidFill>
                        </a:rPr>
                      </a:br>
                      <a:r>
                        <a:rPr lang="en-US" sz="1600" b="0" i="1" dirty="0">
                          <a:solidFill>
                            <a:schemeClr val="tx2"/>
                          </a:solidFill>
                        </a:rPr>
                        <a:t>*</a:t>
                      </a:r>
                      <a:r>
                        <a:rPr lang="en-GB" sz="1600" b="0" i="1" dirty="0">
                          <a:solidFill>
                            <a:schemeClr val="tx2"/>
                          </a:solidFill>
                        </a:rPr>
                        <a:t>part of planning for longer-term governance</a:t>
                      </a:r>
                    </a:p>
                  </a:txBody>
                  <a:tcPr>
                    <a:lnL w="12700" cap="flat" cmpd="sng" algn="ctr">
                      <a:noFill/>
                      <a:prstDash val="solid"/>
                      <a:round/>
                      <a:headEnd type="none" w="med" len="med"/>
                      <a:tailEnd type="none" w="med" len="med"/>
                    </a:lnL>
                  </a:tcPr>
                </a:tc>
                <a:tc>
                  <a:txBody>
                    <a:bodyPr/>
                    <a:lstStyle/>
                    <a:p>
                      <a:r>
                        <a:rPr lang="en-US" sz="1300" dirty="0">
                          <a:solidFill>
                            <a:srgbClr val="0D0461"/>
                          </a:solidFill>
                        </a:rPr>
                        <a:t>Sets the global vision and supports stakeholder coordination to invest and shape Digital Government agenda. Composition includes selected seats for: Donors, Countries, Tech Groups, Private Sector, CSOs.</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3114558521"/>
                  </a:ext>
                </a:extLst>
              </a:tr>
              <a:tr h="1075447">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600" b="1" dirty="0">
                          <a:solidFill>
                            <a:schemeClr val="accent3"/>
                          </a:solidFill>
                        </a:rPr>
                        <a:t>Build: Share pipeline of use cases and be part of </a:t>
                      </a:r>
                      <a:r>
                        <a:rPr lang="en-US" sz="1600" b="0" i="1" dirty="0">
                          <a:solidFill>
                            <a:schemeClr val="accent3"/>
                          </a:solidFill>
                        </a:rPr>
                        <a:t>Building Block </a:t>
                      </a:r>
                      <a:r>
                        <a:rPr lang="en-US" sz="1600" b="1" dirty="0">
                          <a:solidFill>
                            <a:schemeClr val="accent3"/>
                          </a:solidFill>
                        </a:rPr>
                        <a:t>specification effort</a:t>
                      </a:r>
                    </a:p>
                  </a:txBody>
                  <a:tcPr>
                    <a:lnL w="12700" cap="flat" cmpd="sng" algn="ctr">
                      <a:noFill/>
                      <a:prstDash val="solid"/>
                      <a:round/>
                      <a:headEnd type="none" w="med" len="med"/>
                      <a:tailEnd type="none" w="med" len="med"/>
                    </a:lnL>
                  </a:tcP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300" dirty="0">
                          <a:solidFill>
                            <a:srgbClr val="0D0461"/>
                          </a:solidFill>
                        </a:rPr>
                        <a:t>Representing sector-specific digital solutions / topics to explore using the </a:t>
                      </a:r>
                      <a:r>
                        <a:rPr lang="en-US" sz="1300" dirty="0" err="1">
                          <a:solidFill>
                            <a:srgbClr val="0D0461"/>
                          </a:solidFill>
                        </a:rPr>
                        <a:t>GovStack</a:t>
                      </a:r>
                      <a:r>
                        <a:rPr lang="en-US" sz="1300" dirty="0">
                          <a:solidFill>
                            <a:srgbClr val="0D0461"/>
                          </a:solidFill>
                        </a:rPr>
                        <a:t> model to demonstrate applicability of platform approach in their use cases, e.g. health, social protection, education, etc. </a:t>
                      </a:r>
                    </a:p>
                    <a:p>
                      <a:pPr marL="0" marR="0" lvl="0" indent="0" algn="l" defTabSz="914400" rtl="0" eaLnBrk="1" fontAlgn="auto" latinLnBrk="0" hangingPunct="1">
                        <a:lnSpc>
                          <a:spcPct val="109000"/>
                        </a:lnSpc>
                        <a:spcBef>
                          <a:spcPts val="0"/>
                        </a:spcBef>
                        <a:spcAft>
                          <a:spcPts val="0"/>
                        </a:spcAft>
                        <a:buClrTx/>
                        <a:buSzTx/>
                        <a:buFontTx/>
                        <a:buNone/>
                        <a:tabLst/>
                        <a:defRPr/>
                      </a:pPr>
                      <a:r>
                        <a:rPr lang="en-US" sz="1300" dirty="0">
                          <a:solidFill>
                            <a:srgbClr val="0D0461"/>
                          </a:solidFill>
                        </a:rPr>
                        <a:t>Provide expertise and be a part of the discussion and technical effort to inform the current </a:t>
                      </a:r>
                      <a:r>
                        <a:rPr lang="en-US" sz="1300" i="1" dirty="0">
                          <a:solidFill>
                            <a:srgbClr val="0D0461"/>
                          </a:solidFill>
                        </a:rPr>
                        <a:t>Building Blocks </a:t>
                      </a:r>
                      <a:r>
                        <a:rPr lang="en-US" sz="1300" dirty="0">
                          <a:solidFill>
                            <a:srgbClr val="0D0461"/>
                          </a:solidFill>
                        </a:rPr>
                        <a:t>specification design of the Phase 1</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2320766360"/>
                  </a:ext>
                </a:extLst>
              </a:tr>
              <a:tr h="282096">
                <a:tc>
                  <a:txBody>
                    <a:bodyPr/>
                    <a:lstStyle/>
                    <a:p>
                      <a:r>
                        <a:rPr lang="en-US" sz="1600" b="1" dirty="0">
                          <a:solidFill>
                            <a:schemeClr val="accent3"/>
                          </a:solidFill>
                        </a:rPr>
                        <a:t>Share: </a:t>
                      </a:r>
                      <a:r>
                        <a:rPr lang="en-US" sz="1600" b="1" dirty="0" err="1">
                          <a:solidFill>
                            <a:schemeClr val="accent3"/>
                          </a:solidFill>
                        </a:rPr>
                        <a:t>GovStack</a:t>
                      </a:r>
                      <a:r>
                        <a:rPr lang="en-US" sz="1600" b="1" dirty="0">
                          <a:solidFill>
                            <a:schemeClr val="accent3"/>
                          </a:solidFill>
                        </a:rPr>
                        <a:t> Stakeholders Platform</a:t>
                      </a:r>
                      <a:endParaRPr lang="en-US" sz="1600" b="0" i="1" dirty="0">
                        <a:solidFill>
                          <a:sysClr val="windowText" lastClr="000000"/>
                        </a:solidFill>
                      </a:endParaRPr>
                    </a:p>
                  </a:txBody>
                  <a:tcPr>
                    <a:lnL w="12700" cap="flat" cmpd="sng" algn="ctr">
                      <a:noFill/>
                      <a:prstDash val="solid"/>
                      <a:round/>
                      <a:headEnd type="none" w="med" len="med"/>
                      <a:tailEnd type="none" w="med" len="med"/>
                    </a:lnL>
                  </a:tcPr>
                </a:tc>
                <a:tc>
                  <a:txBody>
                    <a:bodyPr/>
                    <a:lstStyle/>
                    <a:p>
                      <a:r>
                        <a:rPr lang="en-US" sz="1300" dirty="0">
                          <a:solidFill>
                            <a:srgbClr val="0D0461"/>
                          </a:solidFill>
                        </a:rPr>
                        <a:t>Share, learn, advocate, network: open continuous forum for discussion! See following.</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2457692376"/>
                  </a:ext>
                </a:extLst>
              </a:tr>
              <a:tr h="673226">
                <a:tc>
                  <a:txBody>
                    <a:bodyPr/>
                    <a:lstStyle/>
                    <a:p>
                      <a:r>
                        <a:rPr lang="en-US" sz="1600" b="1" dirty="0">
                          <a:solidFill>
                            <a:schemeClr val="accent3"/>
                          </a:solidFill>
                        </a:rPr>
                        <a:t>Advise technically: Technical Advisory Grp.</a:t>
                      </a:r>
                      <a:r>
                        <a:rPr lang="en-US" sz="1600" b="1" dirty="0">
                          <a:solidFill>
                            <a:sysClr val="windowText" lastClr="000000"/>
                          </a:solidFill>
                        </a:rPr>
                        <a:t> </a:t>
                      </a:r>
                      <a:r>
                        <a:rPr lang="en-US" sz="1600" b="0" i="1" dirty="0">
                          <a:solidFill>
                            <a:srgbClr val="0D0461"/>
                          </a:solidFill>
                        </a:rPr>
                        <a:t>(under development: open for nominations)</a:t>
                      </a:r>
                    </a:p>
                  </a:txBody>
                  <a:tcPr>
                    <a:lnL w="12700" cap="flat" cmpd="sng" algn="ctr">
                      <a:noFill/>
                      <a:prstDash val="solid"/>
                      <a:round/>
                      <a:headEnd type="none" w="med" len="med"/>
                      <a:tailEnd type="none" w="med" len="med"/>
                    </a:lnL>
                  </a:tcPr>
                </a:tc>
                <a:tc>
                  <a:txBody>
                    <a:bodyPr/>
                    <a:lstStyle/>
                    <a:p>
                      <a:r>
                        <a:rPr lang="en-US" sz="1300" dirty="0">
                          <a:solidFill>
                            <a:srgbClr val="0D0461"/>
                          </a:solidFill>
                        </a:rPr>
                        <a:t>Be a part of a technical advisory body of the </a:t>
                      </a:r>
                      <a:r>
                        <a:rPr lang="en-US" sz="1300" dirty="0" err="1">
                          <a:solidFill>
                            <a:srgbClr val="0D0461"/>
                          </a:solidFill>
                        </a:rPr>
                        <a:t>GovStack</a:t>
                      </a:r>
                      <a:r>
                        <a:rPr lang="en-US" sz="1300" dirty="0">
                          <a:solidFill>
                            <a:srgbClr val="0D0461"/>
                          </a:solidFill>
                        </a:rPr>
                        <a:t> governance structure to provide unbiased objective input to the technical decision points, and review / validate specification and other reference outputs</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2919395164"/>
                  </a:ext>
                </a:extLst>
              </a:tr>
              <a:tr h="1733965">
                <a:tc>
                  <a:txBody>
                    <a:bodyPr/>
                    <a:lstStyle/>
                    <a:p>
                      <a:r>
                        <a:rPr lang="en-US" sz="1600" b="1" dirty="0">
                          <a:solidFill>
                            <a:schemeClr val="accent3"/>
                          </a:solidFill>
                        </a:rPr>
                        <a:t>Invest with us: Develop concepts and investments</a:t>
                      </a:r>
                      <a:endParaRPr lang="en-US" sz="1600" b="1" dirty="0">
                        <a:solidFill>
                          <a:srgbClr val="0D0461"/>
                        </a:solidFill>
                      </a:endParaRPr>
                    </a:p>
                  </a:txBody>
                  <a:tcPr>
                    <a:lnL w="12700" cap="flat" cmpd="sng" algn="ctr">
                      <a:noFill/>
                      <a:prstDash val="solid"/>
                      <a:round/>
                      <a:headEnd type="none" w="med" len="med"/>
                      <a:tailEnd type="none" w="med" len="med"/>
                    </a:lnL>
                  </a:tcP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300" dirty="0">
                          <a:solidFill>
                            <a:srgbClr val="0D0461"/>
                          </a:solidFill>
                        </a:rPr>
                        <a:t>Invest in the development of the model government platform and the regional and local adaptation in a </a:t>
                      </a:r>
                      <a:r>
                        <a:rPr lang="en-US" sz="1300" dirty="0" err="1">
                          <a:solidFill>
                            <a:srgbClr val="0D0461"/>
                          </a:solidFill>
                        </a:rPr>
                        <a:t>GovStack</a:t>
                      </a:r>
                      <a:r>
                        <a:rPr lang="en-US" sz="1300" dirty="0">
                          <a:solidFill>
                            <a:srgbClr val="0D0461"/>
                          </a:solidFill>
                        </a:rPr>
                        <a:t> partner country or beyond.</a:t>
                      </a:r>
                    </a:p>
                    <a:p>
                      <a:pPr marL="0" marR="0" lvl="0" indent="0" algn="l" defTabSz="914400" rtl="0" eaLnBrk="1" fontAlgn="auto" latinLnBrk="0" hangingPunct="1">
                        <a:lnSpc>
                          <a:spcPct val="109000"/>
                        </a:lnSpc>
                        <a:spcBef>
                          <a:spcPts val="0"/>
                        </a:spcBef>
                        <a:spcAft>
                          <a:spcPts val="0"/>
                        </a:spcAft>
                        <a:buClrTx/>
                        <a:buSzTx/>
                        <a:buFontTx/>
                        <a:buNone/>
                        <a:tabLst/>
                        <a:defRPr/>
                      </a:pPr>
                      <a:endParaRPr lang="en-US" sz="1300" dirty="0">
                        <a:solidFill>
                          <a:srgbClr val="0D0461"/>
                        </a:solidFill>
                      </a:endParaRPr>
                    </a:p>
                    <a:p>
                      <a:pPr marL="0" marR="0" lvl="0" indent="0" algn="l" defTabSz="914400" rtl="0" eaLnBrk="1" fontAlgn="auto" latinLnBrk="0" hangingPunct="1">
                        <a:lnSpc>
                          <a:spcPct val="109000"/>
                        </a:lnSpc>
                        <a:spcBef>
                          <a:spcPts val="0"/>
                        </a:spcBef>
                        <a:spcAft>
                          <a:spcPts val="0"/>
                        </a:spcAft>
                        <a:buClrTx/>
                        <a:buSzTx/>
                        <a:buFontTx/>
                        <a:buNone/>
                        <a:tabLst/>
                        <a:defRPr/>
                      </a:pPr>
                      <a:r>
                        <a:rPr lang="en-US" sz="1300" dirty="0">
                          <a:solidFill>
                            <a:srgbClr val="0D0461"/>
                          </a:solidFill>
                        </a:rPr>
                        <a:t>If you have a proposal or concept development for </a:t>
                      </a:r>
                      <a:r>
                        <a:rPr lang="en-US" sz="1300" dirty="0" err="1">
                          <a:solidFill>
                            <a:srgbClr val="0D0461"/>
                          </a:solidFill>
                        </a:rPr>
                        <a:t>programme</a:t>
                      </a:r>
                      <a:r>
                        <a:rPr lang="en-US" sz="1300" dirty="0">
                          <a:solidFill>
                            <a:srgbClr val="0D0461"/>
                          </a:solidFill>
                        </a:rPr>
                        <a:t> or country e-gov. strategy requiring the framing / understanding of WGA/BB/</a:t>
                      </a:r>
                      <a:r>
                        <a:rPr lang="en-US" sz="1300" dirty="0" err="1">
                          <a:solidFill>
                            <a:srgbClr val="0D0461"/>
                          </a:solidFill>
                        </a:rPr>
                        <a:t>govstack</a:t>
                      </a:r>
                      <a:r>
                        <a:rPr lang="en-US" sz="1300" dirty="0">
                          <a:solidFill>
                            <a:srgbClr val="0D0461"/>
                          </a:solidFill>
                        </a:rPr>
                        <a:t> model, </a:t>
                      </a:r>
                      <a:r>
                        <a:rPr lang="en-US" sz="1300" dirty="0" err="1">
                          <a:solidFill>
                            <a:srgbClr val="0D0461"/>
                          </a:solidFill>
                        </a:rPr>
                        <a:t>GovStack</a:t>
                      </a:r>
                      <a:r>
                        <a:rPr lang="en-US" sz="1300" dirty="0">
                          <a:solidFill>
                            <a:srgbClr val="0D0461"/>
                          </a:solidFill>
                        </a:rPr>
                        <a:t> founding partners can support / provide input.</a:t>
                      </a:r>
                    </a:p>
                  </a:txBody>
                  <a:tcPr>
                    <a:lnR w="12700" cap="flat" cmpd="sng" algn="ctr">
                      <a:noFill/>
                      <a:prstDash val="solid"/>
                      <a:round/>
                      <a:headEnd type="none" w="med" len="med"/>
                      <a:tailEnd type="none" w="med" len="med"/>
                    </a:lnR>
                  </a:tcPr>
                </a:tc>
                <a:extLst>
                  <a:ext uri="{0D108BD9-81ED-4DB2-BD59-A6C34878D82A}">
                    <a16:rowId xmlns:a16="http://schemas.microsoft.com/office/drawing/2014/main" val="2765157563"/>
                  </a:ext>
                </a:extLst>
              </a:tr>
            </a:tbl>
          </a:graphicData>
        </a:graphic>
      </p:graphicFrame>
      <p:sp>
        <p:nvSpPr>
          <p:cNvPr id="5" name="Rectangle 1">
            <a:extLst>
              <a:ext uri="{FF2B5EF4-FFF2-40B4-BE49-F238E27FC236}">
                <a16:creationId xmlns:a16="http://schemas.microsoft.com/office/drawing/2014/main" id="{930ABFF0-EC60-4619-BE65-7705DA41036B}"/>
              </a:ext>
            </a:extLst>
          </p:cNvPr>
          <p:cNvSpPr>
            <a:spLocks noChangeArrowheads="1"/>
          </p:cNvSpPr>
          <p:nvPr/>
        </p:nvSpPr>
        <p:spPr bwMode="auto">
          <a:xfrm>
            <a:off x="345981" y="1774594"/>
            <a:ext cx="126135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a:extLst>
              <a:ext uri="{FF2B5EF4-FFF2-40B4-BE49-F238E27FC236}">
                <a16:creationId xmlns:a16="http://schemas.microsoft.com/office/drawing/2014/main" id="{85B984FD-126A-471D-B706-8A1B9B4C967F}"/>
              </a:ext>
            </a:extLst>
          </p:cNvPr>
          <p:cNvSpPr>
            <a:spLocks noGrp="1"/>
          </p:cNvSpPr>
          <p:nvPr>
            <p:ph type="sldNum" sz="quarter" idx="16"/>
          </p:nvPr>
        </p:nvSpPr>
        <p:spPr/>
        <p:txBody>
          <a:bodyPr/>
          <a:lstStyle/>
          <a:p>
            <a:pPr>
              <a:defRPr/>
            </a:pPr>
            <a:fld id="{78C83F54-A958-4B0A-A5E0-2AEF898BF723}" type="slidenum">
              <a:rPr lang="en-GB" altLang="en-US" smtClean="0"/>
              <a:pPr>
                <a:defRPr/>
              </a:pPr>
              <a:t>34</a:t>
            </a:fld>
            <a:endParaRPr lang="en-GB" altLang="en-US"/>
          </a:p>
        </p:txBody>
      </p:sp>
    </p:spTree>
    <p:extLst>
      <p:ext uri="{BB962C8B-B14F-4D97-AF65-F5344CB8AC3E}">
        <p14:creationId xmlns:p14="http://schemas.microsoft.com/office/powerpoint/2010/main" val="9148065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F1D315A1-882C-4435-83D0-04CD701111CB}"/>
              </a:ext>
            </a:extLst>
          </p:cNvPr>
          <p:cNvSpPr txBox="1">
            <a:spLocks noGrp="1" noChangeArrowheads="1"/>
          </p:cNvSpPr>
          <p:nvPr>
            <p:ph type="title"/>
          </p:nvPr>
        </p:nvSpPr>
        <p:spPr bwMode="auto">
          <a:xfrm>
            <a:off x="355284" y="159413"/>
            <a:ext cx="10173633" cy="504946"/>
          </a:xfrm>
          <a:extLs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a:lnSpc>
                <a:spcPct val="100000"/>
              </a:lnSpc>
              <a:spcBef>
                <a:spcPct val="0"/>
              </a:spcBef>
              <a:spcAft>
                <a:spcPct val="0"/>
              </a:spcAft>
              <a:buClr>
                <a:srgbClr val="000043"/>
              </a:buClr>
              <a:buSzPts val="2200"/>
              <a:buFont typeface="Arial" panose="020B0604020202020204" pitchFamily="34" charset="0"/>
              <a:buNone/>
            </a:pPr>
            <a:r>
              <a:rPr lang="en-US" altLang="en-US" dirty="0">
                <a:solidFill>
                  <a:schemeClr val="bg1"/>
                </a:solidFill>
                <a:latin typeface="Arial" panose="020B0604020202020204" pitchFamily="34" charset="0"/>
                <a:cs typeface="Arial" panose="020B0604020202020204" pitchFamily="34" charset="0"/>
                <a:sym typeface="Arial" panose="020B0604020202020204" pitchFamily="34" charset="0"/>
              </a:rPr>
              <a:t>The initiative would </a:t>
            </a:r>
            <a:r>
              <a:rPr lang="en-US" altLang="en-US" dirty="0">
                <a:latin typeface="Arial" panose="020B0604020202020204" pitchFamily="34" charset="0"/>
                <a:cs typeface="Arial" panose="020B0604020202020204" pitchFamily="34" charset="0"/>
                <a:sym typeface="Arial" panose="020B0604020202020204" pitchFamily="34" charset="0"/>
              </a:rPr>
              <a:t>also benefit from engagement from </a:t>
            </a:r>
            <a:r>
              <a:rPr lang="en-US" altLang="en-US" dirty="0">
                <a:solidFill>
                  <a:schemeClr val="bg1"/>
                </a:solidFill>
                <a:latin typeface="Arial" panose="020B0604020202020204" pitchFamily="34" charset="0"/>
                <a:cs typeface="Arial" panose="020B0604020202020204" pitchFamily="34" charset="0"/>
                <a:sym typeface="Arial" panose="020B0604020202020204" pitchFamily="34" charset="0"/>
              </a:rPr>
              <a:t>country governments that align to its vision / concept.</a:t>
            </a:r>
          </a:p>
        </p:txBody>
      </p:sp>
      <p:graphicFrame>
        <p:nvGraphicFramePr>
          <p:cNvPr id="2" name="Table 2">
            <a:extLst>
              <a:ext uri="{FF2B5EF4-FFF2-40B4-BE49-F238E27FC236}">
                <a16:creationId xmlns:a16="http://schemas.microsoft.com/office/drawing/2014/main" id="{B0545AF3-6E16-4D10-AF89-32105DBEC865}"/>
              </a:ext>
            </a:extLst>
          </p:cNvPr>
          <p:cNvGraphicFramePr>
            <a:graphicFrameLocks noGrp="1"/>
          </p:cNvGraphicFramePr>
          <p:nvPr>
            <p:extLst>
              <p:ext uri="{D42A27DB-BD31-4B8C-83A1-F6EECF244321}">
                <p14:modId xmlns:p14="http://schemas.microsoft.com/office/powerpoint/2010/main" val="3473863926"/>
              </p:ext>
            </p:extLst>
          </p:nvPr>
        </p:nvGraphicFramePr>
        <p:xfrm>
          <a:off x="355284" y="2105437"/>
          <a:ext cx="11188700" cy="3075467"/>
        </p:xfrm>
        <a:graphic>
          <a:graphicData uri="http://schemas.openxmlformats.org/drawingml/2006/table">
            <a:tbl>
              <a:tblPr firstRow="1" bandRow="1">
                <a:tableStyleId>{9237E8A4-4A49-4836-8184-16D3FCB2987B}</a:tableStyleId>
              </a:tblPr>
              <a:tblGrid>
                <a:gridCol w="4197350">
                  <a:extLst>
                    <a:ext uri="{9D8B030D-6E8A-4147-A177-3AD203B41FA5}">
                      <a16:colId xmlns:a16="http://schemas.microsoft.com/office/drawing/2014/main" val="1984478979"/>
                    </a:ext>
                  </a:extLst>
                </a:gridCol>
                <a:gridCol w="6991350">
                  <a:extLst>
                    <a:ext uri="{9D8B030D-6E8A-4147-A177-3AD203B41FA5}">
                      <a16:colId xmlns:a16="http://schemas.microsoft.com/office/drawing/2014/main" val="102140140"/>
                    </a:ext>
                  </a:extLst>
                </a:gridCol>
              </a:tblGrid>
              <a:tr h="464186">
                <a:tc>
                  <a:txBody>
                    <a:bodyPr/>
                    <a:lstStyle/>
                    <a:p>
                      <a:pPr algn="ctr"/>
                      <a:r>
                        <a:rPr lang="en-US" sz="1800" dirty="0">
                          <a:latin typeface="+mn-lt"/>
                        </a:rPr>
                        <a:t>What Governments can also do</a:t>
                      </a:r>
                    </a:p>
                  </a:txBody>
                  <a:tcPr anchor="ctr"/>
                </a:tc>
                <a:tc>
                  <a:txBody>
                    <a:bodyPr/>
                    <a:lstStyle/>
                    <a:p>
                      <a:pPr algn="ctr"/>
                      <a:r>
                        <a:rPr lang="en-US" sz="1400" dirty="0"/>
                        <a:t>What it means</a:t>
                      </a:r>
                    </a:p>
                  </a:txBody>
                  <a:tcPr anchor="ctr"/>
                </a:tc>
                <a:extLst>
                  <a:ext uri="{0D108BD9-81ED-4DB2-BD59-A6C34878D82A}">
                    <a16:rowId xmlns:a16="http://schemas.microsoft.com/office/drawing/2014/main" val="2200482255"/>
                  </a:ext>
                </a:extLst>
              </a:tr>
              <a:tr h="1116171">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800" b="1" dirty="0">
                          <a:solidFill>
                            <a:schemeClr val="tx2"/>
                          </a:solidFill>
                          <a:latin typeface="+mn-lt"/>
                        </a:rPr>
                        <a:t>Support a technical working group via active role</a:t>
                      </a:r>
                    </a:p>
                    <a:p>
                      <a:endParaRPr lang="en-US" sz="1800" b="1" dirty="0">
                        <a:solidFill>
                          <a:schemeClr val="tx2"/>
                        </a:solidFill>
                        <a:latin typeface="+mn-lt"/>
                      </a:endParaRPr>
                    </a:p>
                  </a:txBody>
                  <a:tcP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400" dirty="0">
                          <a:solidFill>
                            <a:schemeClr val="tx2"/>
                          </a:solidFill>
                          <a:latin typeface="+mn-lt"/>
                        </a:rPr>
                        <a:t>Help the effort of individual technical working groups by contributing experts (from the ICT ministry and others) to formulate common requirements for specific </a:t>
                      </a:r>
                      <a:r>
                        <a:rPr lang="en-US" sz="1400" i="1" dirty="0">
                          <a:solidFill>
                            <a:schemeClr val="tx2"/>
                          </a:solidFill>
                          <a:latin typeface="+mn-lt"/>
                        </a:rPr>
                        <a:t>Building Blocks</a:t>
                      </a:r>
                      <a:r>
                        <a:rPr lang="en-US" sz="1400" dirty="0">
                          <a:solidFill>
                            <a:schemeClr val="tx2"/>
                          </a:solidFill>
                          <a:latin typeface="+mn-lt"/>
                        </a:rPr>
                        <a:t> and incorporate on-the-ground / country context</a:t>
                      </a:r>
                      <a:endParaRPr lang="en-US" sz="1400" b="0" i="0" dirty="0">
                        <a:solidFill>
                          <a:schemeClr val="tx2"/>
                        </a:solidFill>
                        <a:effectLst/>
                        <a:latin typeface="+mn-lt"/>
                      </a:endParaRPr>
                    </a:p>
                  </a:txBody>
                  <a:tcPr/>
                </a:tc>
                <a:extLst>
                  <a:ext uri="{0D108BD9-81ED-4DB2-BD59-A6C34878D82A}">
                    <a16:rowId xmlns:a16="http://schemas.microsoft.com/office/drawing/2014/main" val="1025799367"/>
                  </a:ext>
                </a:extLst>
              </a:tr>
              <a:tr h="1495110">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800" b="1" dirty="0">
                          <a:solidFill>
                            <a:schemeClr val="tx2"/>
                          </a:solidFill>
                          <a:latin typeface="+mn-lt"/>
                        </a:rPr>
                        <a:t>Publicly express interest in being a champion country (</a:t>
                      </a:r>
                      <a:r>
                        <a:rPr lang="en-US" sz="1800" b="1" i="1" dirty="0">
                          <a:solidFill>
                            <a:schemeClr val="tx2"/>
                          </a:solidFill>
                          <a:latin typeface="+mn-lt"/>
                        </a:rPr>
                        <a:t>under-concept</a:t>
                      </a:r>
                      <a:r>
                        <a:rPr lang="en-US" sz="1800" b="1" dirty="0">
                          <a:solidFill>
                            <a:schemeClr val="tx2"/>
                          </a:solidFill>
                          <a:latin typeface="+mn-lt"/>
                        </a:rPr>
                        <a:t>) </a:t>
                      </a:r>
                    </a:p>
                  </a:txBody>
                  <a:tcP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400" b="0" i="0" dirty="0">
                          <a:solidFill>
                            <a:schemeClr val="tx2"/>
                          </a:solidFill>
                          <a:effectLst/>
                          <a:latin typeface="+mn-lt"/>
                        </a:rPr>
                        <a:t>Sign a </a:t>
                      </a:r>
                      <a:r>
                        <a:rPr lang="en-US" sz="1400" b="1" i="0" dirty="0">
                          <a:solidFill>
                            <a:schemeClr val="tx2"/>
                          </a:solidFill>
                          <a:effectLst/>
                          <a:latin typeface="+mn-lt"/>
                        </a:rPr>
                        <a:t>declaration of interest </a:t>
                      </a:r>
                      <a:r>
                        <a:rPr lang="en-US" sz="1400" b="0" dirty="0">
                          <a:solidFill>
                            <a:schemeClr val="tx2"/>
                          </a:solidFill>
                        </a:rPr>
                        <a:t>or </a:t>
                      </a:r>
                      <a:r>
                        <a:rPr lang="en-US" sz="1400" b="1" dirty="0">
                          <a:solidFill>
                            <a:schemeClr val="tx2"/>
                          </a:solidFill>
                        </a:rPr>
                        <a:t>issue statement</a:t>
                      </a:r>
                      <a:r>
                        <a:rPr lang="en-US" sz="1400" b="0" dirty="0">
                          <a:solidFill>
                            <a:schemeClr val="tx2"/>
                          </a:solidFill>
                        </a:rPr>
                        <a:t> indicating willingness to </a:t>
                      </a:r>
                      <a:r>
                        <a:rPr lang="en-US" sz="1400" b="0" i="0" dirty="0">
                          <a:solidFill>
                            <a:schemeClr val="tx2"/>
                          </a:solidFill>
                          <a:effectLst/>
                          <a:latin typeface="+mn-lt"/>
                        </a:rPr>
                        <a:t>demonstrate best practices, support capacity building, and advocate for </a:t>
                      </a:r>
                      <a:r>
                        <a:rPr lang="en-US" sz="1400" b="1" dirty="0">
                          <a:solidFill>
                            <a:schemeClr val="tx2"/>
                          </a:solidFill>
                          <a:latin typeface="+mn-lt"/>
                        </a:rPr>
                        <a:t>value </a:t>
                      </a:r>
                      <a:r>
                        <a:rPr lang="en-US" sz="1400" dirty="0">
                          <a:solidFill>
                            <a:schemeClr val="tx2"/>
                          </a:solidFill>
                          <a:latin typeface="+mn-lt"/>
                        </a:rPr>
                        <a:t>of </a:t>
                      </a:r>
                      <a:r>
                        <a:rPr lang="en-US" sz="1400" b="0" i="0" dirty="0">
                          <a:solidFill>
                            <a:schemeClr val="tx2"/>
                          </a:solidFill>
                          <a:effectLst/>
                          <a:latin typeface="+mn-lt"/>
                        </a:rPr>
                        <a:t>shared digital infrastructure / DPIs, or to </a:t>
                      </a:r>
                      <a:r>
                        <a:rPr lang="en-US" sz="1400" dirty="0">
                          <a:solidFill>
                            <a:schemeClr val="tx2"/>
                          </a:solidFill>
                          <a:latin typeface="+mn-lt"/>
                        </a:rPr>
                        <a:t>showcase adoption of the approach – e.g. employing </a:t>
                      </a:r>
                      <a:r>
                        <a:rPr lang="en-US" sz="1400" i="1" dirty="0">
                          <a:solidFill>
                            <a:schemeClr val="tx2"/>
                          </a:solidFill>
                          <a:latin typeface="+mn-lt"/>
                        </a:rPr>
                        <a:t>Building Blocks </a:t>
                      </a:r>
                      <a:r>
                        <a:rPr lang="en-US" sz="1400" dirty="0">
                          <a:solidFill>
                            <a:schemeClr val="tx2"/>
                          </a:solidFill>
                          <a:latin typeface="+mn-lt"/>
                        </a:rPr>
                        <a:t>in line with </a:t>
                      </a:r>
                      <a:r>
                        <a:rPr lang="en-US" sz="1400" dirty="0" err="1">
                          <a:solidFill>
                            <a:schemeClr val="tx2"/>
                          </a:solidFill>
                          <a:latin typeface="+mn-lt"/>
                        </a:rPr>
                        <a:t>GovStack’s</a:t>
                      </a:r>
                      <a:r>
                        <a:rPr lang="en-US" sz="1400" dirty="0">
                          <a:solidFill>
                            <a:schemeClr val="tx2"/>
                          </a:solidFill>
                          <a:latin typeface="+mn-lt"/>
                        </a:rPr>
                        <a:t> specifications, and technical and financing to realize e-gov platform in-country</a:t>
                      </a:r>
                      <a:endParaRPr lang="en-US" sz="1400" b="0" i="0" dirty="0">
                        <a:solidFill>
                          <a:schemeClr val="tx2"/>
                        </a:solidFill>
                        <a:effectLst/>
                        <a:latin typeface="+mn-lt"/>
                      </a:endParaRPr>
                    </a:p>
                  </a:txBody>
                  <a:tcPr/>
                </a:tc>
                <a:extLst>
                  <a:ext uri="{0D108BD9-81ED-4DB2-BD59-A6C34878D82A}">
                    <a16:rowId xmlns:a16="http://schemas.microsoft.com/office/drawing/2014/main" val="487430498"/>
                  </a:ext>
                </a:extLst>
              </a:tr>
            </a:tbl>
          </a:graphicData>
        </a:graphic>
      </p:graphicFrame>
      <p:sp>
        <p:nvSpPr>
          <p:cNvPr id="3" name="Slide Number Placeholder 2">
            <a:extLst>
              <a:ext uri="{FF2B5EF4-FFF2-40B4-BE49-F238E27FC236}">
                <a16:creationId xmlns:a16="http://schemas.microsoft.com/office/drawing/2014/main" id="{E382D222-EE1B-440B-A9DE-492C64409234}"/>
              </a:ext>
            </a:extLst>
          </p:cNvPr>
          <p:cNvSpPr>
            <a:spLocks noGrp="1"/>
          </p:cNvSpPr>
          <p:nvPr>
            <p:ph type="sldNum" sz="quarter" idx="16"/>
          </p:nvPr>
        </p:nvSpPr>
        <p:spPr/>
        <p:txBody>
          <a:bodyPr/>
          <a:lstStyle/>
          <a:p>
            <a:pPr>
              <a:defRPr/>
            </a:pPr>
            <a:fld id="{78C83F54-A958-4B0A-A5E0-2AEF898BF723}" type="slidenum">
              <a:rPr lang="en-GB" altLang="en-US" smtClean="0"/>
              <a:pPr>
                <a:defRPr/>
              </a:pPr>
              <a:t>35</a:t>
            </a:fld>
            <a:endParaRPr lang="en-GB" altLang="en-US"/>
          </a:p>
        </p:txBody>
      </p:sp>
    </p:spTree>
    <p:extLst>
      <p:ext uri="{BB962C8B-B14F-4D97-AF65-F5344CB8AC3E}">
        <p14:creationId xmlns:p14="http://schemas.microsoft.com/office/powerpoint/2010/main" val="1299783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F1D315A1-882C-4435-83D0-04CD701111CB}"/>
              </a:ext>
            </a:extLst>
          </p:cNvPr>
          <p:cNvSpPr txBox="1">
            <a:spLocks noGrp="1" noChangeArrowheads="1"/>
          </p:cNvSpPr>
          <p:nvPr>
            <p:ph type="title"/>
          </p:nvPr>
        </p:nvSpPr>
        <p:spPr bwMode="auto">
          <a:xfrm>
            <a:off x="437799" y="254683"/>
            <a:ext cx="9544401" cy="524998"/>
          </a:xfrm>
          <a:extLs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a:lnSpc>
                <a:spcPts val="4413"/>
              </a:lnSpc>
            </a:pPr>
            <a:r>
              <a:rPr lang="en-US" altLang="en-US" sz="2800" dirty="0">
                <a:solidFill>
                  <a:schemeClr val="bg1"/>
                </a:solidFill>
                <a:latin typeface="Arial"/>
                <a:cs typeface="Arial"/>
                <a:sym typeface="Arial" panose="020B0604020202020204" pitchFamily="34" charset="0"/>
              </a:rPr>
              <a:t>A </a:t>
            </a:r>
            <a:r>
              <a:rPr lang="en-US" altLang="en-US" sz="2800" b="0" i="1" dirty="0" err="1">
                <a:solidFill>
                  <a:schemeClr val="bg1"/>
                </a:solidFill>
                <a:latin typeface="Arial"/>
                <a:cs typeface="Arial"/>
                <a:sym typeface="Arial" panose="020B0604020202020204" pitchFamily="34" charset="0"/>
              </a:rPr>
              <a:t>GovStack</a:t>
            </a:r>
            <a:r>
              <a:rPr lang="en-US" altLang="en-US" sz="2800" b="0" i="1" dirty="0">
                <a:solidFill>
                  <a:schemeClr val="bg1"/>
                </a:solidFill>
                <a:latin typeface="Arial"/>
                <a:cs typeface="Arial"/>
                <a:sym typeface="Arial" panose="020B0604020202020204" pitchFamily="34" charset="0"/>
              </a:rPr>
              <a:t> Stakeholders Platform </a:t>
            </a:r>
            <a:r>
              <a:rPr lang="en-US" altLang="en-US" sz="2800" b="0" dirty="0">
                <a:solidFill>
                  <a:schemeClr val="bg1"/>
                </a:solidFill>
                <a:latin typeface="Arial"/>
                <a:cs typeface="Arial"/>
                <a:sym typeface="Arial" panose="020B0604020202020204" pitchFamily="34" charset="0"/>
              </a:rPr>
              <a:t>will facilitate open participation from groups around the globe.</a:t>
            </a:r>
            <a:endParaRPr lang="en-US" altLang="en-US" sz="2800" b="0" i="1" dirty="0">
              <a:solidFill>
                <a:schemeClr val="bg1"/>
              </a:solidFill>
              <a:cs typeface="Arial"/>
            </a:endParaRPr>
          </a:p>
        </p:txBody>
      </p:sp>
      <p:sp>
        <p:nvSpPr>
          <p:cNvPr id="5" name="Rectangle 1">
            <a:extLst>
              <a:ext uri="{FF2B5EF4-FFF2-40B4-BE49-F238E27FC236}">
                <a16:creationId xmlns:a16="http://schemas.microsoft.com/office/drawing/2014/main" id="{930ABFF0-EC60-4619-BE65-7705DA41036B}"/>
              </a:ext>
            </a:extLst>
          </p:cNvPr>
          <p:cNvSpPr>
            <a:spLocks noChangeArrowheads="1"/>
          </p:cNvSpPr>
          <p:nvPr/>
        </p:nvSpPr>
        <p:spPr bwMode="auto">
          <a:xfrm>
            <a:off x="345981" y="1774594"/>
            <a:ext cx="1261358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074" name="Picture 2" descr="Plenary">
            <a:extLst>
              <a:ext uri="{FF2B5EF4-FFF2-40B4-BE49-F238E27FC236}">
                <a16:creationId xmlns:a16="http://schemas.microsoft.com/office/drawing/2014/main" id="{FBEE69CF-718A-4010-B524-A7C43E3E5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664" y="1913507"/>
            <a:ext cx="5396097" cy="35991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01CBE55-092C-4ECC-A1A4-0A059721DC10}"/>
              </a:ext>
            </a:extLst>
          </p:cNvPr>
          <p:cNvSpPr/>
          <p:nvPr/>
        </p:nvSpPr>
        <p:spPr>
          <a:xfrm>
            <a:off x="7750644" y="5527919"/>
            <a:ext cx="5585148" cy="247312"/>
          </a:xfrm>
          <a:prstGeom prst="rect">
            <a:avLst/>
          </a:prstGeom>
        </p:spPr>
        <p:txBody>
          <a:bodyPr wrap="square">
            <a:spAutoFit/>
          </a:bodyPr>
          <a:lstStyle/>
          <a:p>
            <a:r>
              <a:rPr lang="en-US" sz="1000" b="0" dirty="0">
                <a:solidFill>
                  <a:schemeClr val="tx1"/>
                </a:solidFill>
              </a:rPr>
              <a:t>First installment being planned </a:t>
            </a:r>
            <a:r>
              <a:rPr lang="en-US" sz="1000" b="0" dirty="0">
                <a:solidFill>
                  <a:schemeClr val="tx1"/>
                </a:solidFill>
                <a:latin typeface="Arial" panose="020B0604020202020204" pitchFamily="34" charset="0"/>
              </a:rPr>
              <a:t>at the 2021 </a:t>
            </a:r>
            <a:r>
              <a:rPr lang="en-US" sz="1000" b="0" dirty="0">
                <a:solidFill>
                  <a:srgbClr val="00B0F0"/>
                </a:solidFill>
                <a:latin typeface="Arial" panose="020B0604020202020204" pitchFamily="34" charset="0"/>
                <a:hlinkClick r:id="rId4">
                  <a:extLst>
                    <a:ext uri="{A12FA001-AC4F-418D-AE19-62706E023703}">
                      <ahyp:hlinkClr xmlns:ahyp="http://schemas.microsoft.com/office/drawing/2018/hyperlinkcolor" val="tx"/>
                    </a:ext>
                  </a:extLst>
                </a:hlinkClick>
              </a:rPr>
              <a:t>Digital Tallinn Summit</a:t>
            </a:r>
            <a:r>
              <a:rPr lang="en-US" sz="1000" b="0" dirty="0">
                <a:solidFill>
                  <a:schemeClr val="tx1"/>
                </a:solidFill>
                <a:latin typeface="Arial" panose="020B0604020202020204" pitchFamily="34" charset="0"/>
              </a:rPr>
              <a:t>.</a:t>
            </a:r>
            <a:endParaRPr lang="en-US" sz="1000" b="0" dirty="0">
              <a:solidFill>
                <a:schemeClr val="tx1"/>
              </a:solidFill>
            </a:endParaRPr>
          </a:p>
        </p:txBody>
      </p:sp>
      <p:sp>
        <p:nvSpPr>
          <p:cNvPr id="6" name="Rectangle 5">
            <a:extLst>
              <a:ext uri="{FF2B5EF4-FFF2-40B4-BE49-F238E27FC236}">
                <a16:creationId xmlns:a16="http://schemas.microsoft.com/office/drawing/2014/main" id="{C36AB574-44E7-45F1-B988-24803DAC77A4}"/>
              </a:ext>
            </a:extLst>
          </p:cNvPr>
          <p:cNvSpPr/>
          <p:nvPr/>
        </p:nvSpPr>
        <p:spPr>
          <a:xfrm>
            <a:off x="345981" y="1490522"/>
            <a:ext cx="5585148" cy="6209520"/>
          </a:xfrm>
          <a:prstGeom prst="rect">
            <a:avLst/>
          </a:prstGeom>
        </p:spPr>
        <p:txBody>
          <a:bodyPr wrap="square">
            <a:spAutoFit/>
          </a:bodyPr>
          <a:lstStyle/>
          <a:p>
            <a:pPr fontAlgn="base"/>
            <a:r>
              <a:rPr lang="en-US" sz="1600" b="0" dirty="0">
                <a:solidFill>
                  <a:schemeClr val="tx2"/>
                </a:solidFill>
                <a:latin typeface="Arial" panose="020B0604020202020204" pitchFamily="34" charset="0"/>
                <a:cs typeface="Arial" panose="020B0604020202020204" pitchFamily="34" charset="0"/>
              </a:rPr>
              <a:t>Aiming to be a quarterly / biannual convening to allow:</a:t>
            </a:r>
          </a:p>
          <a:p>
            <a:pPr marL="285750" indent="-285750" fontAlgn="base">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Expert working groups and community meetup</a:t>
            </a:r>
            <a:r>
              <a:rPr lang="en-US" sz="1600" b="0" dirty="0">
                <a:solidFill>
                  <a:schemeClr val="tx2"/>
                </a:solidFill>
                <a:latin typeface="Arial" panose="020B0604020202020204" pitchFamily="34" charset="0"/>
                <a:cs typeface="Arial" panose="020B0604020202020204" pitchFamily="34" charset="0"/>
              </a:rPr>
              <a:t> in-person and build rapport, exchange knowledge and discuss next steps in the technical direction of the initiative</a:t>
            </a:r>
          </a:p>
          <a:p>
            <a:pPr marL="285750" indent="-285750" fontAlgn="base">
              <a:buFont typeface="Arial" panose="020B0604020202020204" pitchFamily="34" charset="0"/>
              <a:buChar char="•"/>
            </a:pPr>
            <a:r>
              <a:rPr lang="en-US" sz="1600" b="0" dirty="0">
                <a:solidFill>
                  <a:schemeClr val="tx2"/>
                </a:solidFill>
                <a:latin typeface="Arial" panose="020B0604020202020204" pitchFamily="34" charset="0"/>
                <a:cs typeface="Arial" panose="020B0604020202020204" pitchFamily="34" charset="0"/>
              </a:rPr>
              <a:t>The formation and </a:t>
            </a:r>
            <a:r>
              <a:rPr lang="en-US" sz="1600" dirty="0">
                <a:solidFill>
                  <a:schemeClr val="tx2"/>
                </a:solidFill>
                <a:latin typeface="Arial" panose="020B0604020202020204" pitchFamily="34" charset="0"/>
                <a:cs typeface="Arial" panose="020B0604020202020204" pitchFamily="34" charset="0"/>
              </a:rPr>
              <a:t>meeting of the </a:t>
            </a:r>
            <a:r>
              <a:rPr lang="en-US" sz="1600" i="1" dirty="0">
                <a:solidFill>
                  <a:schemeClr val="tx2"/>
                </a:solidFill>
                <a:latin typeface="Arial" panose="020B0604020202020204" pitchFamily="34" charset="0"/>
                <a:cs typeface="Arial" panose="020B0604020202020204" pitchFamily="34" charset="0"/>
              </a:rPr>
              <a:t>Advisory Council</a:t>
            </a:r>
            <a:r>
              <a:rPr lang="en-US" sz="1600" b="0" dirty="0">
                <a:solidFill>
                  <a:schemeClr val="tx2"/>
                </a:solidFill>
                <a:latin typeface="Arial" panose="020B0604020202020204" pitchFamily="34" charset="0"/>
                <a:cs typeface="Arial" panose="020B0604020202020204" pitchFamily="34" charset="0"/>
              </a:rPr>
              <a:t> (invitation-only side function) consisted of a balanced spread of stakeholder groups to set the future strategic view and discuss / explore partnerships, review governance elements</a:t>
            </a:r>
          </a:p>
          <a:p>
            <a:pPr marL="285750" indent="-285750" fontAlgn="base">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High-level panel discussions</a:t>
            </a:r>
            <a:r>
              <a:rPr lang="en-US" sz="1600" b="0" dirty="0">
                <a:solidFill>
                  <a:schemeClr val="tx2"/>
                </a:solidFill>
                <a:latin typeface="Arial" panose="020B0604020202020204" pitchFamily="34" charset="0"/>
                <a:cs typeface="Arial" panose="020B0604020202020204" pitchFamily="34" charset="0"/>
              </a:rPr>
              <a:t> describing latest trend in e-gov. in relation to </a:t>
            </a:r>
            <a:r>
              <a:rPr lang="en-US" sz="1600" b="0" dirty="0" err="1">
                <a:solidFill>
                  <a:schemeClr val="tx2"/>
                </a:solidFill>
                <a:latin typeface="Arial" panose="020B0604020202020204" pitchFamily="34" charset="0"/>
                <a:cs typeface="Arial" panose="020B0604020202020204" pitchFamily="34" charset="0"/>
              </a:rPr>
              <a:t>GovStack</a:t>
            </a:r>
            <a:r>
              <a:rPr lang="en-US" sz="1600" b="0" dirty="0">
                <a:solidFill>
                  <a:schemeClr val="tx2"/>
                </a:solidFill>
                <a:latin typeface="Arial" panose="020B0604020202020204" pitchFamily="34" charset="0"/>
                <a:cs typeface="Arial" panose="020B0604020202020204" pitchFamily="34" charset="0"/>
              </a:rPr>
              <a:t> approach and inspiration from the model</a:t>
            </a:r>
          </a:p>
          <a:p>
            <a:pPr marL="285750" indent="-285750" fontAlgn="base">
              <a:buFont typeface="Arial" panose="020B0604020202020204" pitchFamily="34" charset="0"/>
              <a:buChar char="•"/>
            </a:pPr>
            <a:r>
              <a:rPr lang="en-US" sz="1600" dirty="0">
                <a:solidFill>
                  <a:schemeClr val="tx2"/>
                </a:solidFill>
                <a:latin typeface="Arial" panose="020B0604020202020204" pitchFamily="34" charset="0"/>
                <a:cs typeface="Arial" panose="020B0604020202020204" pitchFamily="34" charset="0"/>
              </a:rPr>
              <a:t>Open auditorium</a:t>
            </a:r>
            <a:r>
              <a:rPr lang="en-US" sz="1600" b="0" dirty="0">
                <a:solidFill>
                  <a:schemeClr val="tx2"/>
                </a:solidFill>
                <a:latin typeface="Arial" panose="020B0604020202020204" pitchFamily="34" charset="0"/>
                <a:cs typeface="Arial" panose="020B0604020202020204" pitchFamily="34" charset="0"/>
              </a:rPr>
              <a:t> (parallel track) with open invitation to general participation by country delegates, technical knowledge </a:t>
            </a:r>
            <a:r>
              <a:rPr lang="en-US" sz="1600" b="0" dirty="0" err="1">
                <a:solidFill>
                  <a:schemeClr val="tx2"/>
                </a:solidFill>
                <a:latin typeface="Arial" panose="020B0604020202020204" pitchFamily="34" charset="0"/>
                <a:cs typeface="Arial" panose="020B0604020202020204" pitchFamily="34" charset="0"/>
              </a:rPr>
              <a:t>grps</a:t>
            </a:r>
            <a:r>
              <a:rPr lang="en-US" sz="1600" b="0" dirty="0">
                <a:solidFill>
                  <a:schemeClr val="tx2"/>
                </a:solidFill>
                <a:latin typeface="Arial" panose="020B0604020202020204" pitchFamily="34" charset="0"/>
                <a:cs typeface="Arial" panose="020B0604020202020204" pitchFamily="34" charset="0"/>
              </a:rPr>
              <a:t>, industry associations, other relevant stakeholders to share experiences and connect ideas.</a:t>
            </a:r>
          </a:p>
          <a:p>
            <a:pPr fontAlgn="base"/>
            <a:endParaRPr lang="en-US" sz="1600" b="0" dirty="0">
              <a:solidFill>
                <a:schemeClr val="tx2"/>
              </a:solidFill>
              <a:latin typeface="Arial" panose="020B0604020202020204" pitchFamily="34" charset="0"/>
              <a:cs typeface="Arial" panose="020B0604020202020204" pitchFamily="34" charset="0"/>
            </a:endParaRPr>
          </a:p>
          <a:p>
            <a:pPr fontAlgn="base"/>
            <a:r>
              <a:rPr lang="en-US" sz="1600" b="0" dirty="0">
                <a:solidFill>
                  <a:schemeClr val="tx2"/>
                </a:solidFill>
                <a:latin typeface="Arial" panose="020B0604020202020204" pitchFamily="34" charset="0"/>
                <a:cs typeface="Arial" panose="020B0604020202020204" pitchFamily="34" charset="0"/>
              </a:rPr>
              <a:t>Ongoingly: open engagement also available via </a:t>
            </a:r>
            <a:r>
              <a:rPr lang="en-US" sz="1600" dirty="0">
                <a:solidFill>
                  <a:schemeClr val="tx2"/>
                </a:solidFill>
                <a:latin typeface="Arial" panose="020B0604020202020204" pitchFamily="34" charset="0"/>
                <a:cs typeface="Arial" panose="020B0604020202020204" pitchFamily="34" charset="0"/>
              </a:rPr>
              <a:t>online forum</a:t>
            </a:r>
            <a:r>
              <a:rPr lang="en-US" sz="1600" b="0" dirty="0">
                <a:solidFill>
                  <a:schemeClr val="tx2"/>
                </a:solidFill>
                <a:latin typeface="Arial" panose="020B0604020202020204" pitchFamily="34" charset="0"/>
                <a:cs typeface="Arial" panose="020B0604020202020204" pitchFamily="34" charset="0"/>
              </a:rPr>
              <a:t> (</a:t>
            </a:r>
            <a:r>
              <a:rPr lang="en-US" sz="1600" b="0" i="1" dirty="0">
                <a:solidFill>
                  <a:schemeClr val="tx2"/>
                </a:solidFill>
                <a:latin typeface="Arial" panose="020B0604020202020204" pitchFamily="34" charset="0"/>
                <a:cs typeface="Arial" panose="020B0604020202020204" pitchFamily="34" charset="0"/>
              </a:rPr>
              <a:t>under development</a:t>
            </a:r>
            <a:r>
              <a:rPr lang="en-US" sz="1600" b="0" dirty="0">
                <a:solidFill>
                  <a:schemeClr val="tx2"/>
                </a:solidFill>
                <a:latin typeface="Arial" panose="020B0604020202020204" pitchFamily="34" charset="0"/>
                <a:cs typeface="Arial" panose="020B0604020202020204" pitchFamily="34" charset="0"/>
              </a:rPr>
              <a:t>)</a:t>
            </a:r>
            <a:endParaRPr lang="en-US" sz="1600" b="0" i="0" dirty="0">
              <a:solidFill>
                <a:schemeClr val="tx2"/>
              </a:solidFill>
              <a:effectLst/>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893D4388-0A67-4CA1-9C44-2F7F9765E5BE}"/>
              </a:ext>
            </a:extLst>
          </p:cNvPr>
          <p:cNvSpPr>
            <a:spLocks noGrp="1"/>
          </p:cNvSpPr>
          <p:nvPr>
            <p:ph type="sldNum" sz="quarter" idx="16"/>
          </p:nvPr>
        </p:nvSpPr>
        <p:spPr/>
        <p:txBody>
          <a:bodyPr/>
          <a:lstStyle/>
          <a:p>
            <a:pPr>
              <a:defRPr/>
            </a:pPr>
            <a:fld id="{78C83F54-A958-4B0A-A5E0-2AEF898BF723}" type="slidenum">
              <a:rPr lang="en-GB" altLang="en-US" smtClean="0"/>
              <a:pPr>
                <a:defRPr/>
              </a:pPr>
              <a:t>36</a:t>
            </a:fld>
            <a:endParaRPr lang="en-GB" altLang="en-US"/>
          </a:p>
        </p:txBody>
      </p:sp>
    </p:spTree>
    <p:extLst>
      <p:ext uri="{BB962C8B-B14F-4D97-AF65-F5344CB8AC3E}">
        <p14:creationId xmlns:p14="http://schemas.microsoft.com/office/powerpoint/2010/main" val="1052787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F1D315A1-882C-4435-83D0-04CD701111CB}"/>
              </a:ext>
            </a:extLst>
          </p:cNvPr>
          <p:cNvSpPr txBox="1">
            <a:spLocks noGrp="1" noChangeArrowheads="1"/>
          </p:cNvSpPr>
          <p:nvPr>
            <p:ph type="title"/>
          </p:nvPr>
        </p:nvSpPr>
        <p:spPr bwMode="auto">
          <a:xfrm>
            <a:off x="362759" y="118037"/>
            <a:ext cx="10130647" cy="504946"/>
          </a:xfrm>
          <a:extLs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a:lnSpc>
                <a:spcPct val="100000"/>
              </a:lnSpc>
              <a:spcBef>
                <a:spcPct val="0"/>
              </a:spcBef>
              <a:spcAft>
                <a:spcPct val="0"/>
              </a:spcAft>
              <a:buClr>
                <a:srgbClr val="000043"/>
              </a:buClr>
              <a:buSzPts val="2200"/>
              <a:buFont typeface="Arial" panose="020B0604020202020204" pitchFamily="34" charset="0"/>
              <a:buNone/>
            </a:pPr>
            <a:r>
              <a:rPr lang="en-US" altLang="en-US" dirty="0">
                <a:solidFill>
                  <a:schemeClr val="bg1"/>
                </a:solidFill>
                <a:latin typeface="Arial" panose="020B0604020202020204" pitchFamily="34" charset="0"/>
                <a:cs typeface="Arial" panose="020B0604020202020204" pitchFamily="34" charset="0"/>
                <a:sym typeface="Arial" panose="020B0604020202020204" pitchFamily="34" charset="0"/>
              </a:rPr>
              <a:t>In addition, broader ecosystem alignment is underway to align </a:t>
            </a:r>
            <a:r>
              <a:rPr lang="en-US" altLang="en-US">
                <a:solidFill>
                  <a:schemeClr val="bg1"/>
                </a:solidFill>
                <a:latin typeface="Arial" panose="020B0604020202020204" pitchFamily="34" charset="0"/>
                <a:cs typeface="Arial" panose="020B0604020202020204" pitchFamily="34" charset="0"/>
                <a:sym typeface="Arial" panose="020B0604020202020204" pitchFamily="34" charset="0"/>
              </a:rPr>
              <a:t>across stakeholders</a:t>
            </a:r>
            <a:endParaRPr lang="en-US" altLang="en-US"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graphicFrame>
        <p:nvGraphicFramePr>
          <p:cNvPr id="2" name="Table 2">
            <a:extLst>
              <a:ext uri="{FF2B5EF4-FFF2-40B4-BE49-F238E27FC236}">
                <a16:creationId xmlns:a16="http://schemas.microsoft.com/office/drawing/2014/main" id="{EF78E722-C5E0-4456-8638-2A9E3A4E3C69}"/>
              </a:ext>
            </a:extLst>
          </p:cNvPr>
          <p:cNvGraphicFramePr>
            <a:graphicFrameLocks noGrp="1"/>
          </p:cNvGraphicFramePr>
          <p:nvPr>
            <p:extLst>
              <p:ext uri="{D42A27DB-BD31-4B8C-83A1-F6EECF244321}">
                <p14:modId xmlns:p14="http://schemas.microsoft.com/office/powerpoint/2010/main" val="1330846416"/>
              </p:ext>
            </p:extLst>
          </p:nvPr>
        </p:nvGraphicFramePr>
        <p:xfrm>
          <a:off x="136572" y="1488510"/>
          <a:ext cx="11821649" cy="5216152"/>
        </p:xfrm>
        <a:graphic>
          <a:graphicData uri="http://schemas.openxmlformats.org/drawingml/2006/table">
            <a:tbl>
              <a:tblPr firstRow="1" bandRow="1">
                <a:tableStyleId>{9237E8A4-4A49-4836-8184-16D3FCB2987B}</a:tableStyleId>
              </a:tblPr>
              <a:tblGrid>
                <a:gridCol w="2795448">
                  <a:extLst>
                    <a:ext uri="{9D8B030D-6E8A-4147-A177-3AD203B41FA5}">
                      <a16:colId xmlns:a16="http://schemas.microsoft.com/office/drawing/2014/main" val="3582228490"/>
                    </a:ext>
                  </a:extLst>
                </a:gridCol>
                <a:gridCol w="5085651">
                  <a:extLst>
                    <a:ext uri="{9D8B030D-6E8A-4147-A177-3AD203B41FA5}">
                      <a16:colId xmlns:a16="http://schemas.microsoft.com/office/drawing/2014/main" val="3068841744"/>
                    </a:ext>
                  </a:extLst>
                </a:gridCol>
                <a:gridCol w="3940550">
                  <a:extLst>
                    <a:ext uri="{9D8B030D-6E8A-4147-A177-3AD203B41FA5}">
                      <a16:colId xmlns:a16="http://schemas.microsoft.com/office/drawing/2014/main" val="4113356360"/>
                    </a:ext>
                  </a:extLst>
                </a:gridCol>
              </a:tblGrid>
              <a:tr h="404285">
                <a:tc>
                  <a:txBody>
                    <a:bodyPr/>
                    <a:lstStyle/>
                    <a:p>
                      <a:pPr algn="ctr"/>
                      <a:r>
                        <a:rPr lang="en-US" sz="1400" dirty="0"/>
                        <a:t>What Partners can do</a:t>
                      </a:r>
                    </a:p>
                  </a:txBody>
                  <a:tcPr anchor="ctr"/>
                </a:tc>
                <a:tc>
                  <a:txBody>
                    <a:bodyPr/>
                    <a:lstStyle/>
                    <a:p>
                      <a:pPr algn="ctr"/>
                      <a:r>
                        <a:rPr lang="en-US" sz="1400" dirty="0"/>
                        <a:t>What it means</a:t>
                      </a:r>
                    </a:p>
                  </a:txBody>
                  <a:tcPr anchor="ctr"/>
                </a:tc>
                <a:tc>
                  <a:txBody>
                    <a:bodyPr/>
                    <a:lstStyle/>
                    <a:p>
                      <a:pPr algn="ctr"/>
                      <a:r>
                        <a:rPr lang="en-US" sz="1400" dirty="0"/>
                        <a:t>Examples</a:t>
                      </a:r>
                    </a:p>
                  </a:txBody>
                  <a:tcPr anchor="ctr"/>
                </a:tc>
                <a:extLst>
                  <a:ext uri="{0D108BD9-81ED-4DB2-BD59-A6C34878D82A}">
                    <a16:rowId xmlns:a16="http://schemas.microsoft.com/office/drawing/2014/main" val="3486971937"/>
                  </a:ext>
                </a:extLst>
              </a:tr>
              <a:tr h="779641">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400" b="1" dirty="0">
                          <a:solidFill>
                            <a:schemeClr val="tx2"/>
                          </a:solidFill>
                          <a:latin typeface="+mn-lt"/>
                        </a:rPr>
                        <a:t>Provide strategic in-country implementation and support</a:t>
                      </a:r>
                    </a:p>
                  </a:txBody>
                  <a:tcP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400" dirty="0">
                          <a:solidFill>
                            <a:schemeClr val="tx2"/>
                          </a:solidFill>
                        </a:rPr>
                        <a:t>Given increasing country interest, aligning other partners with complementary TA / knowledge / service e.g., training, strategy development, </a:t>
                      </a:r>
                      <a:r>
                        <a:rPr lang="en-US" sz="1400" dirty="0" err="1">
                          <a:solidFill>
                            <a:schemeClr val="tx2"/>
                          </a:solidFill>
                        </a:rPr>
                        <a:t>eGov</a:t>
                      </a:r>
                      <a:r>
                        <a:rPr lang="en-US" sz="1400" dirty="0">
                          <a:solidFill>
                            <a:schemeClr val="tx2"/>
                          </a:solidFill>
                        </a:rPr>
                        <a:t>. Assessment. Long-term: </a:t>
                      </a:r>
                      <a:r>
                        <a:rPr lang="en-US" sz="1400" dirty="0">
                          <a:solidFill>
                            <a:schemeClr val="tx2"/>
                          </a:solidFill>
                          <a:latin typeface="+mn-lt"/>
                        </a:rPr>
                        <a:t>Advocate to partner governments about the GovStack model, help identify more pilots, and work with governments to include GovStack in their digital transformation strategies​. </a:t>
                      </a:r>
                      <a:endParaRPr lang="en-US" sz="1400" b="0" i="0" dirty="0">
                        <a:solidFill>
                          <a:schemeClr val="tx2"/>
                        </a:solidFill>
                        <a:effectLst/>
                        <a:latin typeface="+mn-lt"/>
                      </a:endParaRPr>
                    </a:p>
                  </a:txBody>
                  <a:tcPr/>
                </a:tc>
                <a:tc>
                  <a:txBody>
                    <a:bodyPr/>
                    <a:lstStyle/>
                    <a:p>
                      <a:endParaRPr lang="en-US" sz="1400" dirty="0"/>
                    </a:p>
                  </a:txBody>
                  <a:tcPr/>
                </a:tc>
                <a:extLst>
                  <a:ext uri="{0D108BD9-81ED-4DB2-BD59-A6C34878D82A}">
                    <a16:rowId xmlns:a16="http://schemas.microsoft.com/office/drawing/2014/main" val="797905496"/>
                  </a:ext>
                </a:extLst>
              </a:tr>
              <a:tr h="779641">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400" b="1" dirty="0">
                          <a:solidFill>
                            <a:schemeClr val="tx2"/>
                          </a:solidFill>
                          <a:latin typeface="+mn-lt"/>
                        </a:rPr>
                        <a:t>Evolve </a:t>
                      </a:r>
                      <a:r>
                        <a:rPr lang="en-US" sz="1400" b="0" i="1" dirty="0">
                          <a:solidFill>
                            <a:schemeClr val="tx2"/>
                          </a:solidFill>
                          <a:latin typeface="+mn-lt"/>
                        </a:rPr>
                        <a:t>Building Block</a:t>
                      </a:r>
                      <a:r>
                        <a:rPr lang="en-US" sz="1400" b="1" dirty="0">
                          <a:solidFill>
                            <a:schemeClr val="tx2"/>
                          </a:solidFill>
                          <a:latin typeface="+mn-lt"/>
                        </a:rPr>
                        <a:t> specification effort</a:t>
                      </a:r>
                    </a:p>
                  </a:txBody>
                  <a:tcP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400" dirty="0">
                          <a:solidFill>
                            <a:schemeClr val="tx2"/>
                          </a:solidFill>
                          <a:latin typeface="+mn-lt"/>
                        </a:rPr>
                        <a:t>Support</a:t>
                      </a:r>
                      <a:r>
                        <a:rPr lang="en-US" sz="1400" b="0" i="0" dirty="0">
                          <a:solidFill>
                            <a:schemeClr val="tx2"/>
                          </a:solidFill>
                          <a:effectLst/>
                          <a:latin typeface="+mn-lt"/>
                        </a:rPr>
                        <a:t> ongoing effort of individual working groups for specific </a:t>
                      </a:r>
                      <a:r>
                        <a:rPr lang="en-US" sz="1400" b="0" i="1" dirty="0">
                          <a:solidFill>
                            <a:schemeClr val="tx2"/>
                          </a:solidFill>
                          <a:effectLst/>
                          <a:latin typeface="+mn-lt"/>
                        </a:rPr>
                        <a:t>Building Blocks</a:t>
                      </a:r>
                      <a:r>
                        <a:rPr lang="en-US" sz="1400" b="0" i="0" dirty="0">
                          <a:solidFill>
                            <a:schemeClr val="tx2"/>
                          </a:solidFill>
                          <a:effectLst/>
                          <a:latin typeface="+mn-lt"/>
                        </a:rPr>
                        <a:t>, acting as an honest broker and ensuring balance across the group</a:t>
                      </a:r>
                      <a:r>
                        <a:rPr lang="en-US" sz="1400" b="0" dirty="0">
                          <a:solidFill>
                            <a:schemeClr val="tx2"/>
                          </a:solidFill>
                        </a:rPr>
                        <a:t>, sustain the specific practice areas</a:t>
                      </a:r>
                      <a:endParaRPr lang="en-US" sz="1400" b="0" i="0" dirty="0">
                        <a:solidFill>
                          <a:schemeClr val="tx2"/>
                        </a:solidFill>
                        <a:effectLst/>
                        <a:latin typeface="+mn-lt"/>
                      </a:endParaRPr>
                    </a:p>
                  </a:txBody>
                  <a:tcPr/>
                </a:tc>
                <a:tc>
                  <a:txBody>
                    <a:bodyPr/>
                    <a:lstStyle/>
                    <a:p>
                      <a:endParaRPr lang="en-US" sz="1400" dirty="0"/>
                    </a:p>
                  </a:txBody>
                  <a:tcPr/>
                </a:tc>
                <a:extLst>
                  <a:ext uri="{0D108BD9-81ED-4DB2-BD59-A6C34878D82A}">
                    <a16:rowId xmlns:a16="http://schemas.microsoft.com/office/drawing/2014/main" val="1380861203"/>
                  </a:ext>
                </a:extLst>
              </a:tr>
              <a:tr h="779641">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400" b="1" dirty="0">
                          <a:solidFill>
                            <a:schemeClr val="tx2"/>
                          </a:solidFill>
                          <a:latin typeface="+mn-lt"/>
                        </a:rPr>
                        <a:t>Help create the long-term institution</a:t>
                      </a:r>
                    </a:p>
                  </a:txBody>
                  <a:tcP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400" b="0" i="0" dirty="0">
                          <a:solidFill>
                            <a:schemeClr val="tx2"/>
                          </a:solidFill>
                          <a:effectLst/>
                          <a:latin typeface="+mn-lt"/>
                        </a:rPr>
                        <a:t>Help design and support the establishment of a dedicated body to maintain and scale up the model government platform as a Digital Public Good. </a:t>
                      </a:r>
                    </a:p>
                  </a:txBody>
                  <a:tcPr/>
                </a:tc>
                <a:tc>
                  <a:txBody>
                    <a:bodyPr/>
                    <a:lstStyle/>
                    <a:p>
                      <a:pPr algn="ctr"/>
                      <a:r>
                        <a:rPr lang="en-US" sz="1400" dirty="0">
                          <a:solidFill>
                            <a:schemeClr val="tx1"/>
                          </a:solidFill>
                          <a:latin typeface="Times New Roman" panose="02020603050405020304" pitchFamily="18" charset="0"/>
                          <a:cs typeface="Times New Roman" panose="02020603050405020304" pitchFamily="18" charset="0"/>
                        </a:rPr>
                        <a:t>—</a:t>
                      </a:r>
                      <a:endParaRPr lang="en-US" sz="1400" dirty="0">
                        <a:solidFill>
                          <a:schemeClr val="tx1"/>
                        </a:solidFill>
                      </a:endParaRPr>
                    </a:p>
                  </a:txBody>
                  <a:tcPr anchor="ctr"/>
                </a:tc>
                <a:extLst>
                  <a:ext uri="{0D108BD9-81ED-4DB2-BD59-A6C34878D82A}">
                    <a16:rowId xmlns:a16="http://schemas.microsoft.com/office/drawing/2014/main" val="2441125480"/>
                  </a:ext>
                </a:extLst>
              </a:tr>
              <a:tr h="779641">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400" b="1" dirty="0">
                          <a:solidFill>
                            <a:schemeClr val="tx2"/>
                          </a:solidFill>
                          <a:latin typeface="+mn-lt"/>
                        </a:rPr>
                        <a:t>Help ensure country- and civic- “centricity”</a:t>
                      </a:r>
                    </a:p>
                  </a:txBody>
                  <a:tcP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400" dirty="0">
                          <a:solidFill>
                            <a:schemeClr val="tx2"/>
                          </a:solidFill>
                          <a:latin typeface="+mn-lt"/>
                        </a:rPr>
                        <a:t>F</a:t>
                      </a:r>
                      <a:r>
                        <a:rPr lang="en-US" sz="1400" b="0" i="0" dirty="0">
                          <a:solidFill>
                            <a:schemeClr val="tx2"/>
                          </a:solidFill>
                          <a:effectLst/>
                          <a:latin typeface="+mn-lt"/>
                        </a:rPr>
                        <a:t>acilitate the inclusion of government input, review and other authorities to bolster open and user-centered design processes. </a:t>
                      </a:r>
                    </a:p>
                  </a:txBody>
                  <a:tcPr/>
                </a:tc>
                <a:tc>
                  <a:txBody>
                    <a:bodyPr/>
                    <a:lstStyle/>
                    <a:p>
                      <a:endParaRPr lang="en-US" sz="1400" dirty="0"/>
                    </a:p>
                  </a:txBody>
                  <a:tcPr/>
                </a:tc>
                <a:extLst>
                  <a:ext uri="{0D108BD9-81ED-4DB2-BD59-A6C34878D82A}">
                    <a16:rowId xmlns:a16="http://schemas.microsoft.com/office/drawing/2014/main" val="850493425"/>
                  </a:ext>
                </a:extLst>
              </a:tr>
              <a:tr h="779641">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400" b="1" dirty="0">
                          <a:solidFill>
                            <a:schemeClr val="tx2"/>
                          </a:solidFill>
                          <a:latin typeface="+mn-lt"/>
                        </a:rPr>
                        <a:t>Help strengthen the ecosystem</a:t>
                      </a:r>
                    </a:p>
                  </a:txBody>
                  <a:tcPr/>
                </a:tc>
                <a:tc>
                  <a:txBody>
                    <a:bodyPr/>
                    <a:lstStyle/>
                    <a:p>
                      <a:pPr marL="0" marR="0" lvl="0" indent="0" algn="l" defTabSz="914400" rtl="0" eaLnBrk="1" fontAlgn="auto" latinLnBrk="0" hangingPunct="1">
                        <a:lnSpc>
                          <a:spcPct val="109000"/>
                        </a:lnSpc>
                        <a:spcBef>
                          <a:spcPts val="0"/>
                        </a:spcBef>
                        <a:spcAft>
                          <a:spcPts val="0"/>
                        </a:spcAft>
                        <a:buClrTx/>
                        <a:buSzTx/>
                        <a:buFontTx/>
                        <a:buNone/>
                        <a:tabLst/>
                        <a:defRPr/>
                      </a:pPr>
                      <a:r>
                        <a:rPr lang="en-US" sz="1400" b="0" i="0" dirty="0">
                          <a:solidFill>
                            <a:schemeClr val="tx2"/>
                          </a:solidFill>
                          <a:effectLst/>
                          <a:latin typeface="+mn-lt"/>
                        </a:rPr>
                        <a:t>Support target countries in setting up the right operational processes and strategies to put the GovStack model into practice, and inform ongoing recommendations / recognition of </a:t>
                      </a:r>
                      <a:r>
                        <a:rPr lang="en-US" sz="1400" b="0" dirty="0">
                          <a:solidFill>
                            <a:schemeClr val="tx2"/>
                          </a:solidFill>
                        </a:rPr>
                        <a:t>viable solutions</a:t>
                      </a:r>
                      <a:endParaRPr lang="en-US" sz="1400" b="0" i="0" dirty="0">
                        <a:solidFill>
                          <a:schemeClr val="tx2"/>
                        </a:solidFill>
                        <a:effectLst/>
                        <a:latin typeface="+mn-lt"/>
                      </a:endParaRPr>
                    </a:p>
                  </a:txBody>
                  <a:tcPr/>
                </a:tc>
                <a:tc>
                  <a:txBody>
                    <a:bodyPr/>
                    <a:lstStyle/>
                    <a:p>
                      <a:pPr algn="l"/>
                      <a:r>
                        <a:rPr lang="en-US" sz="1400" dirty="0"/>
                        <a:t>                               (</a:t>
                      </a:r>
                      <a:r>
                        <a:rPr lang="en-US" sz="1400" i="1" dirty="0"/>
                        <a:t>in discussion</a:t>
                      </a:r>
                      <a:r>
                        <a:rPr lang="en-US" sz="1400" dirty="0"/>
                        <a:t>)</a:t>
                      </a:r>
                    </a:p>
                  </a:txBody>
                  <a:tcPr anchor="ctr"/>
                </a:tc>
                <a:extLst>
                  <a:ext uri="{0D108BD9-81ED-4DB2-BD59-A6C34878D82A}">
                    <a16:rowId xmlns:a16="http://schemas.microsoft.com/office/drawing/2014/main" val="1311707049"/>
                  </a:ext>
                </a:extLst>
              </a:tr>
            </a:tbl>
          </a:graphicData>
        </a:graphic>
      </p:graphicFrame>
      <p:pic>
        <p:nvPicPr>
          <p:cNvPr id="27" name="Picture 6">
            <a:extLst>
              <a:ext uri="{FF2B5EF4-FFF2-40B4-BE49-F238E27FC236}">
                <a16:creationId xmlns:a16="http://schemas.microsoft.com/office/drawing/2014/main" id="{5C913777-764D-44F6-9A82-70DA1970B9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56483" y="2272792"/>
            <a:ext cx="1123091" cy="6320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European Commission - Wikipedia">
            <a:extLst>
              <a:ext uri="{FF2B5EF4-FFF2-40B4-BE49-F238E27FC236}">
                <a16:creationId xmlns:a16="http://schemas.microsoft.com/office/drawing/2014/main" id="{5126B96C-E16F-49D1-B1DC-0065ECE4B8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9757" y="2270305"/>
            <a:ext cx="915181" cy="63450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Smart Africa Alliance - Wikipedia">
            <a:extLst>
              <a:ext uri="{FF2B5EF4-FFF2-40B4-BE49-F238E27FC236}">
                <a16:creationId xmlns:a16="http://schemas.microsoft.com/office/drawing/2014/main" id="{A423F53D-7589-4E5B-8E9B-C7FDE1B75F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54638" y="5027277"/>
            <a:ext cx="1066297" cy="5048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orn of Africa Initiative — Strengthening the Trade, Resilience, and Human  Capital of the Horn of Africa">
            <a:extLst>
              <a:ext uri="{FF2B5EF4-FFF2-40B4-BE49-F238E27FC236}">
                <a16:creationId xmlns:a16="http://schemas.microsoft.com/office/drawing/2014/main" id="{25C868B0-325C-4D49-AFD7-9BE4A7CFB8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45660" y="5124952"/>
            <a:ext cx="1799366" cy="3893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id="{25413E00-4DC1-4AC6-B0ED-8C5251DA15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4682" y="3264427"/>
            <a:ext cx="1830021" cy="1029387"/>
          </a:xfrm>
          <a:prstGeom prst="rect">
            <a:avLst/>
          </a:prstGeom>
        </p:spPr>
      </p:pic>
      <p:pic>
        <p:nvPicPr>
          <p:cNvPr id="6" name="Picture 5" descr="Text&#10;&#10;Description automatically generated">
            <a:extLst>
              <a:ext uri="{FF2B5EF4-FFF2-40B4-BE49-F238E27FC236}">
                <a16:creationId xmlns:a16="http://schemas.microsoft.com/office/drawing/2014/main" id="{B42193D7-9CCF-4205-9D3A-20AAC8BE5F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58829" y="3566594"/>
            <a:ext cx="1508642" cy="425054"/>
          </a:xfrm>
          <a:prstGeom prst="rect">
            <a:avLst/>
          </a:prstGeom>
        </p:spPr>
      </p:pic>
      <p:pic>
        <p:nvPicPr>
          <p:cNvPr id="7" name="Picture 6">
            <a:extLst>
              <a:ext uri="{FF2B5EF4-FFF2-40B4-BE49-F238E27FC236}">
                <a16:creationId xmlns:a16="http://schemas.microsoft.com/office/drawing/2014/main" id="{2EA84853-2147-4D8A-ACA6-BC206EE725EC}"/>
              </a:ext>
            </a:extLst>
          </p:cNvPr>
          <p:cNvPicPr>
            <a:picLocks noChangeAspect="1"/>
          </p:cNvPicPr>
          <p:nvPr/>
        </p:nvPicPr>
        <p:blipFill rotWithShape="1">
          <a:blip r:embed="rId9">
            <a:clrChange>
              <a:clrFrom>
                <a:srgbClr val="FFFFFF"/>
              </a:clrFrom>
              <a:clrTo>
                <a:srgbClr val="FFFFFF">
                  <a:alpha val="0"/>
                </a:srgbClr>
              </a:clrTo>
            </a:clrChange>
          </a:blip>
          <a:srcRect l="9231" t="15733" r="16241" b="3513"/>
          <a:stretch/>
        </p:blipFill>
        <p:spPr>
          <a:xfrm>
            <a:off x="8499527" y="5831855"/>
            <a:ext cx="1275640" cy="737173"/>
          </a:xfrm>
          <a:prstGeom prst="rect">
            <a:avLst/>
          </a:prstGeom>
        </p:spPr>
      </p:pic>
      <p:sp>
        <p:nvSpPr>
          <p:cNvPr id="8" name="Slide Number Placeholder 7">
            <a:extLst>
              <a:ext uri="{FF2B5EF4-FFF2-40B4-BE49-F238E27FC236}">
                <a16:creationId xmlns:a16="http://schemas.microsoft.com/office/drawing/2014/main" id="{1D8B41A0-D91E-44D4-8BBA-07B2BA616650}"/>
              </a:ext>
            </a:extLst>
          </p:cNvPr>
          <p:cNvSpPr>
            <a:spLocks noGrp="1"/>
          </p:cNvSpPr>
          <p:nvPr>
            <p:ph type="sldNum" sz="quarter" idx="16"/>
          </p:nvPr>
        </p:nvSpPr>
        <p:spPr/>
        <p:txBody>
          <a:bodyPr/>
          <a:lstStyle/>
          <a:p>
            <a:pPr>
              <a:defRPr/>
            </a:pPr>
            <a:fld id="{78C83F54-A958-4B0A-A5E0-2AEF898BF723}" type="slidenum">
              <a:rPr lang="en-GB" altLang="en-US" sz="1500" smtClean="0"/>
              <a:pPr>
                <a:defRPr/>
              </a:pPr>
              <a:t>37</a:t>
            </a:fld>
            <a:endParaRPr lang="en-GB" altLang="en-US" sz="1500"/>
          </a:p>
        </p:txBody>
      </p:sp>
    </p:spTree>
    <p:extLst>
      <p:ext uri="{BB962C8B-B14F-4D97-AF65-F5344CB8AC3E}">
        <p14:creationId xmlns:p14="http://schemas.microsoft.com/office/powerpoint/2010/main" val="33560875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7575E-83A5-4675-AED0-692DC230BB8A}"/>
              </a:ext>
            </a:extLst>
          </p:cNvPr>
          <p:cNvSpPr>
            <a:spLocks noGrp="1"/>
          </p:cNvSpPr>
          <p:nvPr>
            <p:ph type="title"/>
          </p:nvPr>
        </p:nvSpPr>
        <p:spPr/>
        <p:txBody>
          <a:bodyPr/>
          <a:lstStyle/>
          <a:p>
            <a:endParaRPr lang="en-US" dirty="0"/>
          </a:p>
        </p:txBody>
      </p:sp>
      <p:pic>
        <p:nvPicPr>
          <p:cNvPr id="4" name="Picture 2">
            <a:extLst>
              <a:ext uri="{FF2B5EF4-FFF2-40B4-BE49-F238E27FC236}">
                <a16:creationId xmlns:a16="http://schemas.microsoft.com/office/drawing/2014/main" id="{9283ED58-B265-4FF7-94EF-2D892E6597E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3483"/>
          <a:stretch/>
        </p:blipFill>
        <p:spPr bwMode="auto">
          <a:xfrm>
            <a:off x="723672" y="702895"/>
            <a:ext cx="6889949" cy="52719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9D225BD-FF20-472F-8B14-33676DB0CD05}"/>
              </a:ext>
            </a:extLst>
          </p:cNvPr>
          <p:cNvSpPr/>
          <p:nvPr/>
        </p:nvSpPr>
        <p:spPr>
          <a:xfrm>
            <a:off x="8227982" y="5194795"/>
            <a:ext cx="3240346" cy="65623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Bef>
                <a:spcPct val="0"/>
              </a:spcBef>
            </a:pPr>
            <a:r>
              <a:rPr lang="en-US" sz="1400" b="0" dirty="0">
                <a:solidFill>
                  <a:schemeClr val="bg1"/>
                </a:solidFill>
                <a:latin typeface="Arial" panose="020B0604020202020204" pitchFamily="34" charset="0"/>
                <a:cs typeface="Arial" panose="020B0604020202020204" pitchFamily="34" charset="0"/>
              </a:rPr>
              <a:t>Standard FAQs (</a:t>
            </a:r>
            <a:r>
              <a:rPr lang="en-US" sz="1400" b="0" i="1" dirty="0">
                <a:solidFill>
                  <a:schemeClr val="bg1"/>
                </a:solidFill>
                <a:latin typeface="Arial" panose="020B0604020202020204" pitchFamily="34" charset="0"/>
                <a:cs typeface="Arial" panose="020B0604020202020204" pitchFamily="34" charset="0"/>
              </a:rPr>
              <a:t>forthcoming</a:t>
            </a:r>
            <a:r>
              <a:rPr lang="en-US" sz="1400" b="0" dirty="0">
                <a:solidFill>
                  <a:schemeClr val="bg1"/>
                </a:solidFill>
                <a:latin typeface="Arial" panose="020B060402020202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80C84B99-8E58-4757-BBF0-13C363B18E6D}"/>
              </a:ext>
            </a:extLst>
          </p:cNvPr>
          <p:cNvSpPr/>
          <p:nvPr/>
        </p:nvSpPr>
        <p:spPr>
          <a:xfrm>
            <a:off x="8227982" y="4135772"/>
            <a:ext cx="3240346" cy="91808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spcBef>
                <a:spcPct val="0"/>
              </a:spcBef>
            </a:pPr>
            <a:r>
              <a:rPr lang="en-US" sz="1600" b="0" dirty="0">
                <a:solidFill>
                  <a:schemeClr val="bg1"/>
                </a:solidFill>
                <a:latin typeface="Arial" panose="020B0604020202020204" pitchFamily="34" charset="0"/>
                <a:cs typeface="Arial" panose="020B0604020202020204" pitchFamily="34" charset="0"/>
              </a:rPr>
              <a:t>     To get in touch:</a:t>
            </a:r>
          </a:p>
          <a:p>
            <a:pPr algn="ctr">
              <a:spcBef>
                <a:spcPct val="0"/>
              </a:spcBef>
            </a:pPr>
            <a:r>
              <a:rPr lang="en-US" sz="1600" dirty="0" err="1">
                <a:solidFill>
                  <a:schemeClr val="bg1"/>
                </a:solidFill>
                <a:latin typeface="Arial" panose="020B0604020202020204" pitchFamily="34" charset="0"/>
                <a:cs typeface="Arial" panose="020B0604020202020204" pitchFamily="34" charset="0"/>
              </a:rPr>
              <a:t>info@govstack.global</a:t>
            </a:r>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030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38163" y="153110"/>
            <a:ext cx="9563781" cy="788180"/>
          </a:xfrm>
        </p:spPr>
        <p:txBody>
          <a:bodyPr/>
          <a:lstStyle/>
          <a:p>
            <a:r>
              <a:rPr lang="en-US" altLang="en-US" dirty="0">
                <a:sym typeface="Arial" panose="020B0604020202020204" pitchFamily="34" charset="0"/>
              </a:rPr>
              <a:t>Governments in developing countries are all on a progressive pathway to digitize service delivery. Not all are without struggles.</a:t>
            </a:r>
            <a:endParaRPr lang="de-DE" dirty="0"/>
          </a:p>
        </p:txBody>
      </p:sp>
      <p:sp>
        <p:nvSpPr>
          <p:cNvPr id="2" name="Inhaltsplatzhalter 1"/>
          <p:cNvSpPr>
            <a:spLocks noGrp="1"/>
          </p:cNvSpPr>
          <p:nvPr>
            <p:ph sz="half" idx="1"/>
          </p:nvPr>
        </p:nvSpPr>
        <p:spPr>
          <a:xfrm>
            <a:off x="538163" y="1771200"/>
            <a:ext cx="4755290" cy="4539600"/>
          </a:xfrm>
        </p:spPr>
        <p:txBody>
          <a:bodyPr/>
          <a:lstStyle/>
          <a:p>
            <a:pPr lvl="2"/>
            <a:r>
              <a:rPr lang="en-US" sz="1600" b="1" dirty="0">
                <a:solidFill>
                  <a:srgbClr val="0D0461"/>
                </a:solidFill>
              </a:rPr>
              <a:t>Coordination</a:t>
            </a:r>
            <a:r>
              <a:rPr lang="en-US" sz="1600" dirty="0">
                <a:solidFill>
                  <a:srgbClr val="0D0461"/>
                </a:solidFill>
              </a:rPr>
              <a:t>: Problems in coordination commonly occur in aligning ICT ministry work with that of other agencies.</a:t>
            </a:r>
          </a:p>
          <a:p>
            <a:pPr lvl="2"/>
            <a:r>
              <a:rPr lang="en-US" sz="1600" b="1" dirty="0">
                <a:solidFill>
                  <a:srgbClr val="0D0461"/>
                </a:solidFill>
              </a:rPr>
              <a:t>Siloes</a:t>
            </a:r>
            <a:r>
              <a:rPr lang="en-US" sz="1600" dirty="0">
                <a:solidFill>
                  <a:srgbClr val="0D0461"/>
                </a:solidFill>
              </a:rPr>
              <a:t>: Siloed investments and duplicative efforts by development partners create fragmented digital governance in partner countries. </a:t>
            </a:r>
          </a:p>
          <a:p>
            <a:pPr lvl="2"/>
            <a:r>
              <a:rPr lang="en-US" sz="1600" b="1" dirty="0">
                <a:solidFill>
                  <a:srgbClr val="0D0461"/>
                </a:solidFill>
              </a:rPr>
              <a:t>Funding</a:t>
            </a:r>
            <a:r>
              <a:rPr lang="en-US" sz="1600" dirty="0">
                <a:solidFill>
                  <a:srgbClr val="0D0461"/>
                </a:solidFill>
              </a:rPr>
              <a:t>: Challenges in procuring and implementing affordable IT solutions persist, as do challenges in finding the necessary capital to invest in ICT infrastructure projects.</a:t>
            </a:r>
          </a:p>
          <a:p>
            <a:pPr lvl="2"/>
            <a:r>
              <a:rPr lang="en-US" sz="1600" b="1" dirty="0">
                <a:solidFill>
                  <a:srgbClr val="0D0461"/>
                </a:solidFill>
              </a:rPr>
              <a:t>Scaling</a:t>
            </a:r>
            <a:r>
              <a:rPr lang="en-US" sz="1600" dirty="0">
                <a:solidFill>
                  <a:srgbClr val="0D0461"/>
                </a:solidFill>
              </a:rPr>
              <a:t>: Major challenges exist in adapting and investing in projects at scale, particularly in the rollout of physical ICT infrastructure, and deployment and use of common data platforms.</a:t>
            </a:r>
          </a:p>
        </p:txBody>
      </p:sp>
      <p:sp>
        <p:nvSpPr>
          <p:cNvPr id="6" name="TextBox 5">
            <a:extLst>
              <a:ext uri="{FF2B5EF4-FFF2-40B4-BE49-F238E27FC236}">
                <a16:creationId xmlns:a16="http://schemas.microsoft.com/office/drawing/2014/main" id="{783F5DAB-98F2-44D0-9BE2-14309666434E}"/>
              </a:ext>
            </a:extLst>
          </p:cNvPr>
          <p:cNvSpPr txBox="1"/>
          <p:nvPr/>
        </p:nvSpPr>
        <p:spPr>
          <a:xfrm>
            <a:off x="5972963" y="5413516"/>
            <a:ext cx="5680875" cy="447430"/>
          </a:xfrm>
          <a:prstGeom prst="rect">
            <a:avLst/>
          </a:prstGeom>
          <a:noFill/>
        </p:spPr>
        <p:txBody>
          <a:bodyPr wrap="square" lIns="91440" tIns="45720" rIns="91440" bIns="45720" rtlCol="0" anchor="t">
            <a:spAutoFit/>
          </a:bodyPr>
          <a:lstStyle/>
          <a:p>
            <a:pPr algn="r"/>
            <a:r>
              <a:rPr lang="en-US" sz="1100" b="0" dirty="0">
                <a:solidFill>
                  <a:schemeClr val="tx1"/>
                </a:solidFill>
                <a:latin typeface="Arial"/>
                <a:cs typeface="Arial"/>
              </a:rPr>
              <a:t>Continuous but disparate digital service provision progress across selected countries [source: </a:t>
            </a:r>
            <a:r>
              <a:rPr lang="en-US" sz="1100" b="0" u="sng" dirty="0">
                <a:solidFill>
                  <a:srgbClr val="0070C0"/>
                </a:solidFill>
                <a:cs typeface="Arial"/>
                <a:hlinkClick r:id="rId2">
                  <a:extLst>
                    <a:ext uri="{A12FA001-AC4F-418D-AE19-62706E023703}">
                      <ahyp:hlinkClr xmlns:ahyp="http://schemas.microsoft.com/office/drawing/2018/hyperlinkcolor" val="tx"/>
                    </a:ext>
                  </a:extLst>
                </a:hlinkClick>
              </a:rPr>
              <a:t>DIAL Listening Study</a:t>
            </a:r>
            <a:r>
              <a:rPr lang="en-US" sz="1100" b="0" dirty="0">
                <a:solidFill>
                  <a:schemeClr val="tx1"/>
                </a:solidFill>
                <a:cs typeface="Arial"/>
              </a:rPr>
              <a:t>]</a:t>
            </a:r>
            <a:endParaRPr lang="en-US" sz="1100" b="0" dirty="0">
              <a:solidFill>
                <a:schemeClr val="tx1"/>
              </a:solidFill>
              <a:latin typeface="Arial"/>
              <a:cs typeface="Arial"/>
            </a:endParaRPr>
          </a:p>
        </p:txBody>
      </p:sp>
      <p:pic>
        <p:nvPicPr>
          <p:cNvPr id="8" name="Picture 2">
            <a:extLst>
              <a:ext uri="{FF2B5EF4-FFF2-40B4-BE49-F238E27FC236}">
                <a16:creationId xmlns:a16="http://schemas.microsoft.com/office/drawing/2014/main" id="{71A9AC73-414E-4C7D-8BF2-C8D51B23B37D}"/>
              </a:ext>
            </a:extLst>
          </p:cNvPr>
          <p:cNvPicPr>
            <a:picLocks noChangeAspect="1" noChangeArrowheads="1"/>
          </p:cNvPicPr>
          <p:nvPr/>
        </p:nvPicPr>
        <p:blipFill rotWithShape="1">
          <a:blip r:embed="rId3">
            <a:clrChange>
              <a:clrFrom>
                <a:srgbClr val="F7FFFF"/>
              </a:clrFrom>
              <a:clrTo>
                <a:srgbClr val="F7FFFF">
                  <a:alpha val="0"/>
                </a:srgbClr>
              </a:clrTo>
            </a:clrChange>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rcRect b="20179"/>
          <a:stretch/>
        </p:blipFill>
        <p:spPr bwMode="auto">
          <a:xfrm>
            <a:off x="5494789" y="1853967"/>
            <a:ext cx="6159049" cy="355954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C64B0BD-F2B2-4028-8862-735E30AE54A9}"/>
              </a:ext>
            </a:extLst>
          </p:cNvPr>
          <p:cNvSpPr>
            <a:spLocks noGrp="1"/>
          </p:cNvSpPr>
          <p:nvPr>
            <p:ph type="sldNum" sz="quarter" idx="10"/>
          </p:nvPr>
        </p:nvSpPr>
        <p:spPr/>
        <p:txBody>
          <a:bodyPr/>
          <a:lstStyle/>
          <a:p>
            <a:fld id="{A56E1A0E-0F44-4930-B1C6-7F94F272BD83}" type="slidenum">
              <a:rPr lang="en-US" noProof="0" smtClean="0"/>
              <a:pPr/>
              <a:t>4</a:t>
            </a:fld>
            <a:endParaRPr lang="en-US" noProof="0"/>
          </a:p>
        </p:txBody>
      </p:sp>
    </p:spTree>
    <p:extLst>
      <p:ext uri="{BB962C8B-B14F-4D97-AF65-F5344CB8AC3E}">
        <p14:creationId xmlns:p14="http://schemas.microsoft.com/office/powerpoint/2010/main" val="4149430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E001400-BC64-4DD1-8F78-4CD1C49890B6}"/>
              </a:ext>
            </a:extLst>
          </p:cNvPr>
          <p:cNvSpPr>
            <a:spLocks noGrp="1"/>
          </p:cNvSpPr>
          <p:nvPr>
            <p:ph type="sldNum" sz="quarter" idx="10"/>
          </p:nvPr>
        </p:nvSpPr>
        <p:spPr/>
        <p:txBody>
          <a:bodyPr/>
          <a:lstStyle/>
          <a:p>
            <a:fld id="{A56E1A0E-0F44-4930-B1C6-7F94F272BD83}" type="slidenum">
              <a:rPr lang="en-US" noProof="0" smtClean="0"/>
              <a:pPr/>
              <a:t>5</a:t>
            </a:fld>
            <a:endParaRPr lang="en-US" noProof="0"/>
          </a:p>
        </p:txBody>
      </p:sp>
      <p:grpSp>
        <p:nvGrpSpPr>
          <p:cNvPr id="43" name="Group 42">
            <a:extLst>
              <a:ext uri="{FF2B5EF4-FFF2-40B4-BE49-F238E27FC236}">
                <a16:creationId xmlns:a16="http://schemas.microsoft.com/office/drawing/2014/main" id="{DE50BF7B-059C-4B81-96FA-4BBE0E546247}"/>
              </a:ext>
            </a:extLst>
          </p:cNvPr>
          <p:cNvGrpSpPr/>
          <p:nvPr/>
        </p:nvGrpSpPr>
        <p:grpSpPr>
          <a:xfrm>
            <a:off x="1277604" y="1491299"/>
            <a:ext cx="9636792" cy="4997830"/>
            <a:chOff x="2680053" y="1987962"/>
            <a:chExt cx="7548090" cy="3914588"/>
          </a:xfrm>
        </p:grpSpPr>
        <p:sp>
          <p:nvSpPr>
            <p:cNvPr id="6" name="Rectangle 18">
              <a:extLst>
                <a:ext uri="{FF2B5EF4-FFF2-40B4-BE49-F238E27FC236}">
                  <a16:creationId xmlns:a16="http://schemas.microsoft.com/office/drawing/2014/main" id="{AAFB5585-D9C8-4290-A08A-D8BFA6143715}"/>
                </a:ext>
              </a:extLst>
            </p:cNvPr>
            <p:cNvSpPr>
              <a:spLocks noChangeArrowheads="1"/>
            </p:cNvSpPr>
            <p:nvPr/>
          </p:nvSpPr>
          <p:spPr bwMode="auto">
            <a:xfrm>
              <a:off x="2680053" y="1987962"/>
              <a:ext cx="3568480" cy="853112"/>
            </a:xfrm>
            <a:prstGeom prst="rect">
              <a:avLst/>
            </a:prstGeom>
            <a:solidFill>
              <a:schemeClr val="bg1">
                <a:lumMod val="95000"/>
              </a:schemeClr>
            </a:solidFill>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600">
                <a:solidFill>
                  <a:schemeClr val="tx1"/>
                </a:solidFill>
              </a:endParaRPr>
            </a:p>
          </p:txBody>
        </p:sp>
        <p:sp>
          <p:nvSpPr>
            <p:cNvPr id="7" name="Rectangle 21">
              <a:extLst>
                <a:ext uri="{FF2B5EF4-FFF2-40B4-BE49-F238E27FC236}">
                  <a16:creationId xmlns:a16="http://schemas.microsoft.com/office/drawing/2014/main" id="{E26757F2-9447-42E9-A0B7-CA9EE4965EA5}"/>
                </a:ext>
              </a:extLst>
            </p:cNvPr>
            <p:cNvSpPr>
              <a:spLocks noChangeArrowheads="1"/>
            </p:cNvSpPr>
            <p:nvPr/>
          </p:nvSpPr>
          <p:spPr bwMode="auto">
            <a:xfrm>
              <a:off x="2680053" y="3000700"/>
              <a:ext cx="3568479" cy="853112"/>
            </a:xfrm>
            <a:prstGeom prst="rect">
              <a:avLst/>
            </a:prstGeom>
            <a:solidFill>
              <a:schemeClr val="bg1">
                <a:lumMod val="95000"/>
              </a:schemeClr>
            </a:solidFill>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600">
                <a:solidFill>
                  <a:schemeClr val="tx1"/>
                </a:solidFill>
              </a:endParaRPr>
            </a:p>
          </p:txBody>
        </p:sp>
        <p:sp>
          <p:nvSpPr>
            <p:cNvPr id="8" name="Rectangle 24">
              <a:extLst>
                <a:ext uri="{FF2B5EF4-FFF2-40B4-BE49-F238E27FC236}">
                  <a16:creationId xmlns:a16="http://schemas.microsoft.com/office/drawing/2014/main" id="{A33B2BB4-2A4B-4226-99AE-D0CA3EB07D2C}"/>
                </a:ext>
              </a:extLst>
            </p:cNvPr>
            <p:cNvSpPr>
              <a:spLocks noChangeArrowheads="1"/>
            </p:cNvSpPr>
            <p:nvPr/>
          </p:nvSpPr>
          <p:spPr bwMode="auto">
            <a:xfrm>
              <a:off x="2680053" y="4036700"/>
              <a:ext cx="3557050" cy="853112"/>
            </a:xfrm>
            <a:prstGeom prst="rect">
              <a:avLst/>
            </a:prstGeom>
            <a:solidFill>
              <a:schemeClr val="bg1">
                <a:lumMod val="95000"/>
              </a:schemeClr>
            </a:solidFill>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600" dirty="0">
                <a:solidFill>
                  <a:schemeClr val="tx1"/>
                </a:solidFill>
              </a:endParaRPr>
            </a:p>
          </p:txBody>
        </p:sp>
        <p:sp>
          <p:nvSpPr>
            <p:cNvPr id="9" name="Rectangle 27">
              <a:extLst>
                <a:ext uri="{FF2B5EF4-FFF2-40B4-BE49-F238E27FC236}">
                  <a16:creationId xmlns:a16="http://schemas.microsoft.com/office/drawing/2014/main" id="{61B77E4F-569F-4E81-A403-9CEB11EF7E10}"/>
                </a:ext>
              </a:extLst>
            </p:cNvPr>
            <p:cNvSpPr>
              <a:spLocks noChangeArrowheads="1"/>
            </p:cNvSpPr>
            <p:nvPr/>
          </p:nvSpPr>
          <p:spPr bwMode="auto">
            <a:xfrm>
              <a:off x="2680053" y="5049438"/>
              <a:ext cx="3550748" cy="853112"/>
            </a:xfrm>
            <a:prstGeom prst="rect">
              <a:avLst/>
            </a:prstGeom>
            <a:solidFill>
              <a:schemeClr val="bg1">
                <a:lumMod val="95000"/>
              </a:schemeClr>
            </a:solidFill>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600">
                <a:solidFill>
                  <a:schemeClr val="tx1"/>
                </a:solidFill>
              </a:endParaRPr>
            </a:p>
          </p:txBody>
        </p:sp>
        <p:sp>
          <p:nvSpPr>
            <p:cNvPr id="10" name="Rectangle 18">
              <a:extLst>
                <a:ext uri="{FF2B5EF4-FFF2-40B4-BE49-F238E27FC236}">
                  <a16:creationId xmlns:a16="http://schemas.microsoft.com/office/drawing/2014/main" id="{23459F46-8364-4D05-8274-D4AF0064BD7F}"/>
                </a:ext>
              </a:extLst>
            </p:cNvPr>
            <p:cNvSpPr>
              <a:spLocks noChangeArrowheads="1"/>
            </p:cNvSpPr>
            <p:nvPr/>
          </p:nvSpPr>
          <p:spPr bwMode="auto">
            <a:xfrm flipH="1">
              <a:off x="6540469" y="1987962"/>
              <a:ext cx="3687674" cy="853112"/>
            </a:xfrm>
            <a:prstGeom prst="rect">
              <a:avLst/>
            </a:prstGeom>
            <a:solidFill>
              <a:schemeClr val="bg1">
                <a:lumMod val="95000"/>
              </a:schemeClr>
            </a:solidFill>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600">
                <a:solidFill>
                  <a:schemeClr val="tx1"/>
                </a:solidFill>
              </a:endParaRPr>
            </a:p>
          </p:txBody>
        </p:sp>
        <p:sp>
          <p:nvSpPr>
            <p:cNvPr id="11" name="Rectangle 21">
              <a:extLst>
                <a:ext uri="{FF2B5EF4-FFF2-40B4-BE49-F238E27FC236}">
                  <a16:creationId xmlns:a16="http://schemas.microsoft.com/office/drawing/2014/main" id="{B8437E34-2D66-4F07-B091-CEB5E2817EF3}"/>
                </a:ext>
              </a:extLst>
            </p:cNvPr>
            <p:cNvSpPr>
              <a:spLocks noChangeArrowheads="1"/>
            </p:cNvSpPr>
            <p:nvPr/>
          </p:nvSpPr>
          <p:spPr bwMode="auto">
            <a:xfrm flipH="1">
              <a:off x="6540469" y="3000700"/>
              <a:ext cx="3687674" cy="853112"/>
            </a:xfrm>
            <a:prstGeom prst="rect">
              <a:avLst/>
            </a:prstGeom>
            <a:solidFill>
              <a:schemeClr val="bg1">
                <a:lumMod val="95000"/>
              </a:schemeClr>
            </a:solidFill>
            <a:ln w="28575">
              <a:solidFill>
                <a:srgbClr val="FF0000"/>
              </a:solidFill>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600">
                <a:solidFill>
                  <a:schemeClr val="tx1"/>
                </a:solidFill>
              </a:endParaRPr>
            </a:p>
          </p:txBody>
        </p:sp>
        <p:sp>
          <p:nvSpPr>
            <p:cNvPr id="12" name="Rectangle 24">
              <a:extLst>
                <a:ext uri="{FF2B5EF4-FFF2-40B4-BE49-F238E27FC236}">
                  <a16:creationId xmlns:a16="http://schemas.microsoft.com/office/drawing/2014/main" id="{B8C6B42A-CA10-41C7-A17E-7FA7060DE6E9}"/>
                </a:ext>
              </a:extLst>
            </p:cNvPr>
            <p:cNvSpPr>
              <a:spLocks noChangeArrowheads="1"/>
            </p:cNvSpPr>
            <p:nvPr/>
          </p:nvSpPr>
          <p:spPr bwMode="auto">
            <a:xfrm flipH="1">
              <a:off x="6540466" y="4036700"/>
              <a:ext cx="3687672" cy="853112"/>
            </a:xfrm>
            <a:prstGeom prst="rect">
              <a:avLst/>
            </a:prstGeom>
            <a:solidFill>
              <a:schemeClr val="bg1">
                <a:lumMod val="95000"/>
              </a:schemeClr>
            </a:solidFill>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600">
                <a:solidFill>
                  <a:schemeClr val="tx1"/>
                </a:solidFill>
              </a:endParaRPr>
            </a:p>
          </p:txBody>
        </p:sp>
        <p:sp>
          <p:nvSpPr>
            <p:cNvPr id="13" name="Rectangle 27">
              <a:extLst>
                <a:ext uri="{FF2B5EF4-FFF2-40B4-BE49-F238E27FC236}">
                  <a16:creationId xmlns:a16="http://schemas.microsoft.com/office/drawing/2014/main" id="{2EAF8B59-EDA8-46BC-A21F-9DE1881FAAEC}"/>
                </a:ext>
              </a:extLst>
            </p:cNvPr>
            <p:cNvSpPr>
              <a:spLocks noChangeArrowheads="1"/>
            </p:cNvSpPr>
            <p:nvPr/>
          </p:nvSpPr>
          <p:spPr bwMode="auto">
            <a:xfrm flipH="1">
              <a:off x="6540466" y="5049438"/>
              <a:ext cx="3687671" cy="853112"/>
            </a:xfrm>
            <a:prstGeom prst="rect">
              <a:avLst/>
            </a:prstGeom>
            <a:solidFill>
              <a:schemeClr val="bg1">
                <a:lumMod val="95000"/>
              </a:schemeClr>
            </a:solidFill>
            <a:ln/>
          </p:spPr>
          <p:style>
            <a:lnRef idx="3">
              <a:schemeClr val="lt1"/>
            </a:lnRef>
            <a:fillRef idx="1">
              <a:schemeClr val="accent6"/>
            </a:fillRef>
            <a:effectRef idx="1">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IN" sz="1600">
                <a:solidFill>
                  <a:schemeClr val="tx1"/>
                </a:solidFill>
              </a:endParaRPr>
            </a:p>
          </p:txBody>
        </p:sp>
        <p:sp>
          <p:nvSpPr>
            <p:cNvPr id="14" name="Rectangle 13">
              <a:extLst>
                <a:ext uri="{FF2B5EF4-FFF2-40B4-BE49-F238E27FC236}">
                  <a16:creationId xmlns:a16="http://schemas.microsoft.com/office/drawing/2014/main" id="{2CDBF5D0-C73E-4EFD-BC8D-EEF378DCCB46}"/>
                </a:ext>
              </a:extLst>
            </p:cNvPr>
            <p:cNvSpPr/>
            <p:nvPr/>
          </p:nvSpPr>
          <p:spPr>
            <a:xfrm>
              <a:off x="3365283" y="2089230"/>
              <a:ext cx="2340661" cy="614724"/>
            </a:xfrm>
            <a:prstGeom prst="rect">
              <a:avLst/>
            </a:prstGeom>
          </p:spPr>
          <p:txBody>
            <a:bodyPr wrap="square" lIns="0" tIns="0" rIns="0" bIns="0">
              <a:spAutoFit/>
            </a:bodyPr>
            <a:lstStyle/>
            <a:p>
              <a:r>
                <a:rPr lang="en-US" sz="1600" b="1" kern="0" dirty="0">
                  <a:solidFill>
                    <a:srgbClr val="0D0461"/>
                  </a:solidFill>
                </a:rPr>
                <a:t>Lack of updated and comprehensive national ICT plans with KPIs and timetables</a:t>
              </a:r>
              <a:endParaRPr lang="en-US" sz="1600" b="1" dirty="0">
                <a:solidFill>
                  <a:srgbClr val="0D0461"/>
                </a:solidFill>
              </a:endParaRPr>
            </a:p>
          </p:txBody>
        </p:sp>
        <p:sp>
          <p:nvSpPr>
            <p:cNvPr id="15" name="Rectangle 14">
              <a:extLst>
                <a:ext uri="{FF2B5EF4-FFF2-40B4-BE49-F238E27FC236}">
                  <a16:creationId xmlns:a16="http://schemas.microsoft.com/office/drawing/2014/main" id="{CC7B7B1A-8FBB-4852-A27A-AFC20FA34D4F}"/>
                </a:ext>
              </a:extLst>
            </p:cNvPr>
            <p:cNvSpPr/>
            <p:nvPr/>
          </p:nvSpPr>
          <p:spPr>
            <a:xfrm>
              <a:off x="3375903" y="3108110"/>
              <a:ext cx="2120998" cy="614724"/>
            </a:xfrm>
            <a:prstGeom prst="rect">
              <a:avLst/>
            </a:prstGeom>
          </p:spPr>
          <p:txBody>
            <a:bodyPr wrap="square" lIns="0" tIns="0" rIns="0" bIns="0">
              <a:spAutoFit/>
            </a:bodyPr>
            <a:lstStyle/>
            <a:p>
              <a:r>
                <a:rPr lang="en-US" sz="1600" b="1" kern="0" dirty="0">
                  <a:solidFill>
                    <a:srgbClr val="0D0461"/>
                  </a:solidFill>
                </a:rPr>
                <a:t>Limited coordination of ICT strategy implementation across government</a:t>
              </a:r>
              <a:endParaRPr lang="en-US" sz="1600" b="1" dirty="0">
                <a:solidFill>
                  <a:srgbClr val="0D0461"/>
                </a:solidFill>
              </a:endParaRPr>
            </a:p>
          </p:txBody>
        </p:sp>
        <p:sp>
          <p:nvSpPr>
            <p:cNvPr id="16" name="Rectangle 15">
              <a:extLst>
                <a:ext uri="{FF2B5EF4-FFF2-40B4-BE49-F238E27FC236}">
                  <a16:creationId xmlns:a16="http://schemas.microsoft.com/office/drawing/2014/main" id="{8AECD7CB-A693-459A-BEC4-F4A5A70F1887}"/>
                </a:ext>
              </a:extLst>
            </p:cNvPr>
            <p:cNvSpPr/>
            <p:nvPr/>
          </p:nvSpPr>
          <p:spPr>
            <a:xfrm>
              <a:off x="3369700" y="4150439"/>
              <a:ext cx="2487782" cy="614724"/>
            </a:xfrm>
            <a:prstGeom prst="rect">
              <a:avLst/>
            </a:prstGeom>
          </p:spPr>
          <p:txBody>
            <a:bodyPr wrap="square" lIns="0" tIns="0" rIns="0" bIns="0">
              <a:spAutoFit/>
            </a:bodyPr>
            <a:lstStyle/>
            <a:p>
              <a:r>
                <a:rPr lang="en-US" sz="1600" b="1" kern="0" dirty="0">
                  <a:solidFill>
                    <a:srgbClr val="0D0461"/>
                  </a:solidFill>
                </a:rPr>
                <a:t>Ineffective governance and institutional frameworks to steer digital transformation efforts</a:t>
              </a:r>
              <a:endParaRPr lang="en-US" sz="1600" b="1" dirty="0">
                <a:solidFill>
                  <a:srgbClr val="0D0461"/>
                </a:solidFill>
              </a:endParaRPr>
            </a:p>
          </p:txBody>
        </p:sp>
        <p:sp>
          <p:nvSpPr>
            <p:cNvPr id="17" name="Rectangle 16">
              <a:extLst>
                <a:ext uri="{FF2B5EF4-FFF2-40B4-BE49-F238E27FC236}">
                  <a16:creationId xmlns:a16="http://schemas.microsoft.com/office/drawing/2014/main" id="{132C87DE-E141-4328-91F8-7A431EBE5EA5}"/>
                </a:ext>
              </a:extLst>
            </p:cNvPr>
            <p:cNvSpPr/>
            <p:nvPr/>
          </p:nvSpPr>
          <p:spPr>
            <a:xfrm>
              <a:off x="3375903" y="5147915"/>
              <a:ext cx="2481578" cy="614724"/>
            </a:xfrm>
            <a:prstGeom prst="rect">
              <a:avLst/>
            </a:prstGeom>
          </p:spPr>
          <p:txBody>
            <a:bodyPr wrap="square" lIns="0" tIns="0" rIns="0" bIns="0">
              <a:spAutoFit/>
            </a:bodyPr>
            <a:lstStyle/>
            <a:p>
              <a:r>
                <a:rPr lang="en-US" sz="1600" b="1" kern="0">
                  <a:solidFill>
                    <a:srgbClr val="0D0461"/>
                  </a:solidFill>
                </a:rPr>
                <a:t>Limited access to infrastructure across the country, affordability and internet access </a:t>
              </a:r>
              <a:endParaRPr lang="en-US" sz="1600" b="1">
                <a:solidFill>
                  <a:srgbClr val="0D0461"/>
                </a:solidFill>
              </a:endParaRPr>
            </a:p>
          </p:txBody>
        </p:sp>
        <p:sp>
          <p:nvSpPr>
            <p:cNvPr id="18" name="Rectangle 17">
              <a:extLst>
                <a:ext uri="{FF2B5EF4-FFF2-40B4-BE49-F238E27FC236}">
                  <a16:creationId xmlns:a16="http://schemas.microsoft.com/office/drawing/2014/main" id="{0EBA4046-AB6D-418F-8A6E-7D8F44C244E4}"/>
                </a:ext>
              </a:extLst>
            </p:cNvPr>
            <p:cNvSpPr/>
            <p:nvPr/>
          </p:nvSpPr>
          <p:spPr>
            <a:xfrm>
              <a:off x="7455393" y="2104669"/>
              <a:ext cx="2159511" cy="614724"/>
            </a:xfrm>
            <a:prstGeom prst="rect">
              <a:avLst/>
            </a:prstGeom>
          </p:spPr>
          <p:txBody>
            <a:bodyPr wrap="square" lIns="0" tIns="0" rIns="0" bIns="0">
              <a:spAutoFit/>
            </a:bodyPr>
            <a:lstStyle/>
            <a:p>
              <a:r>
                <a:rPr lang="en-US" sz="1600" b="1" kern="0" dirty="0">
                  <a:solidFill>
                    <a:srgbClr val="0D0461"/>
                  </a:solidFill>
                </a:rPr>
                <a:t>Limited financing and procurement for ICT projects</a:t>
              </a:r>
              <a:endParaRPr lang="en-US" sz="1600" b="1" dirty="0">
                <a:solidFill>
                  <a:srgbClr val="0D0461"/>
                </a:solidFill>
              </a:endParaRPr>
            </a:p>
          </p:txBody>
        </p:sp>
        <p:sp>
          <p:nvSpPr>
            <p:cNvPr id="19" name="Rectangle 18">
              <a:extLst>
                <a:ext uri="{FF2B5EF4-FFF2-40B4-BE49-F238E27FC236}">
                  <a16:creationId xmlns:a16="http://schemas.microsoft.com/office/drawing/2014/main" id="{07E0C8F1-AA85-43A7-AB37-4EFFE75BEB4A}"/>
                </a:ext>
              </a:extLst>
            </p:cNvPr>
            <p:cNvSpPr/>
            <p:nvPr/>
          </p:nvSpPr>
          <p:spPr>
            <a:xfrm>
              <a:off x="7420160" y="3112671"/>
              <a:ext cx="2229978" cy="614724"/>
            </a:xfrm>
            <a:prstGeom prst="rect">
              <a:avLst/>
            </a:prstGeom>
          </p:spPr>
          <p:txBody>
            <a:bodyPr wrap="square" lIns="0" tIns="0" rIns="0" bIns="0">
              <a:spAutoFit/>
            </a:bodyPr>
            <a:lstStyle/>
            <a:p>
              <a:r>
                <a:rPr lang="en-US" sz="1600" b="1" kern="0" dirty="0">
                  <a:solidFill>
                    <a:srgbClr val="0D0461"/>
                  </a:solidFill>
                </a:rPr>
                <a:t>Lack of interoperability frameworks in systems leading to siloed approaches</a:t>
              </a:r>
              <a:endParaRPr lang="en-US" sz="1600" b="1" dirty="0">
                <a:solidFill>
                  <a:srgbClr val="0D0461"/>
                </a:solidFill>
              </a:endParaRPr>
            </a:p>
          </p:txBody>
        </p:sp>
        <p:sp>
          <p:nvSpPr>
            <p:cNvPr id="20" name="Rectangle 19">
              <a:extLst>
                <a:ext uri="{FF2B5EF4-FFF2-40B4-BE49-F238E27FC236}">
                  <a16:creationId xmlns:a16="http://schemas.microsoft.com/office/drawing/2014/main" id="{AA5CDF2F-8073-4095-BB5D-20327208CC74}"/>
                </a:ext>
              </a:extLst>
            </p:cNvPr>
            <p:cNvSpPr/>
            <p:nvPr/>
          </p:nvSpPr>
          <p:spPr>
            <a:xfrm>
              <a:off x="7420159" y="4150440"/>
              <a:ext cx="2654628" cy="614724"/>
            </a:xfrm>
            <a:prstGeom prst="rect">
              <a:avLst/>
            </a:prstGeom>
          </p:spPr>
          <p:txBody>
            <a:bodyPr wrap="square" lIns="0" tIns="0" rIns="0" bIns="0">
              <a:spAutoFit/>
            </a:bodyPr>
            <a:lstStyle/>
            <a:p>
              <a:r>
                <a:rPr lang="en-US" sz="1600" b="1" kern="0" dirty="0">
                  <a:solidFill>
                    <a:srgbClr val="0D0461"/>
                  </a:solidFill>
                </a:rPr>
                <a:t>Human capacity, digital literacy, and limited competencies amongst the workforce</a:t>
              </a:r>
              <a:endParaRPr lang="en-US" sz="1600" b="1" dirty="0">
                <a:solidFill>
                  <a:srgbClr val="0D0461"/>
                </a:solidFill>
              </a:endParaRPr>
            </a:p>
          </p:txBody>
        </p:sp>
        <p:sp>
          <p:nvSpPr>
            <p:cNvPr id="21" name="Rectangle 20">
              <a:extLst>
                <a:ext uri="{FF2B5EF4-FFF2-40B4-BE49-F238E27FC236}">
                  <a16:creationId xmlns:a16="http://schemas.microsoft.com/office/drawing/2014/main" id="{53070FCC-6598-4144-931C-86E7826571B0}"/>
                </a:ext>
              </a:extLst>
            </p:cNvPr>
            <p:cNvSpPr/>
            <p:nvPr/>
          </p:nvSpPr>
          <p:spPr>
            <a:xfrm>
              <a:off x="7420160" y="5147915"/>
              <a:ext cx="2035702" cy="614724"/>
            </a:xfrm>
            <a:prstGeom prst="rect">
              <a:avLst/>
            </a:prstGeom>
          </p:spPr>
          <p:txBody>
            <a:bodyPr wrap="square" lIns="0" tIns="0" rIns="0" bIns="0">
              <a:spAutoFit/>
            </a:bodyPr>
            <a:lstStyle/>
            <a:p>
              <a:r>
                <a:rPr lang="en-US" sz="1600" b="1" kern="0">
                  <a:solidFill>
                    <a:srgbClr val="0D0461"/>
                  </a:solidFill>
                </a:rPr>
                <a:t>Limited cross-border integration of systems and regulatory frameworks</a:t>
              </a:r>
              <a:endParaRPr lang="en-US" sz="1600" b="1">
                <a:solidFill>
                  <a:srgbClr val="0D0461"/>
                </a:solidFill>
              </a:endParaRPr>
            </a:p>
          </p:txBody>
        </p:sp>
        <p:pic>
          <p:nvPicPr>
            <p:cNvPr id="22" name="Graphic 21" descr="Wireless">
              <a:extLst>
                <a:ext uri="{FF2B5EF4-FFF2-40B4-BE49-F238E27FC236}">
                  <a16:creationId xmlns:a16="http://schemas.microsoft.com/office/drawing/2014/main" id="{6CDC7986-55A0-4A80-B004-613023D2FA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11300" y="5204352"/>
              <a:ext cx="548640" cy="548640"/>
            </a:xfrm>
            <a:prstGeom prst="rect">
              <a:avLst/>
            </a:prstGeom>
          </p:spPr>
        </p:pic>
        <p:pic>
          <p:nvPicPr>
            <p:cNvPr id="23" name="Graphic 22" descr="Court">
              <a:extLst>
                <a:ext uri="{FF2B5EF4-FFF2-40B4-BE49-F238E27FC236}">
                  <a16:creationId xmlns:a16="http://schemas.microsoft.com/office/drawing/2014/main" id="{59BA30A9-E0FD-4964-9E50-C75CB30708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4442" y="4191614"/>
              <a:ext cx="548640" cy="548640"/>
            </a:xfrm>
            <a:prstGeom prst="rect">
              <a:avLst/>
            </a:prstGeom>
          </p:spPr>
        </p:pic>
        <p:pic>
          <p:nvPicPr>
            <p:cNvPr id="24" name="Graphic 23" descr="Anchor">
              <a:extLst>
                <a:ext uri="{FF2B5EF4-FFF2-40B4-BE49-F238E27FC236}">
                  <a16:creationId xmlns:a16="http://schemas.microsoft.com/office/drawing/2014/main" id="{57356551-E215-476A-B644-58552FE1FD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18251" y="3156774"/>
              <a:ext cx="548640" cy="548640"/>
            </a:xfrm>
            <a:prstGeom prst="rect">
              <a:avLst/>
            </a:prstGeom>
          </p:spPr>
        </p:pic>
        <p:pic>
          <p:nvPicPr>
            <p:cNvPr id="25" name="Graphic 24" descr="Checklist">
              <a:extLst>
                <a:ext uri="{FF2B5EF4-FFF2-40B4-BE49-F238E27FC236}">
                  <a16:creationId xmlns:a16="http://schemas.microsoft.com/office/drawing/2014/main" id="{2C1CA433-1F3B-4930-9E19-1B1F81F001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19954" y="2140399"/>
              <a:ext cx="548640" cy="548640"/>
            </a:xfrm>
            <a:prstGeom prst="rect">
              <a:avLst/>
            </a:prstGeom>
          </p:spPr>
        </p:pic>
        <p:pic>
          <p:nvPicPr>
            <p:cNvPr id="26" name="Graphic 25" descr="Books">
              <a:extLst>
                <a:ext uri="{FF2B5EF4-FFF2-40B4-BE49-F238E27FC236}">
                  <a16:creationId xmlns:a16="http://schemas.microsoft.com/office/drawing/2014/main" id="{C23085E9-5860-45B1-9F64-94CD17B6CC1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55557" y="5162886"/>
              <a:ext cx="548640" cy="548640"/>
            </a:xfrm>
            <a:prstGeom prst="rect">
              <a:avLst/>
            </a:prstGeom>
          </p:spPr>
        </p:pic>
        <p:pic>
          <p:nvPicPr>
            <p:cNvPr id="27" name="Graphic 26" descr="Supply And Demand">
              <a:extLst>
                <a:ext uri="{FF2B5EF4-FFF2-40B4-BE49-F238E27FC236}">
                  <a16:creationId xmlns:a16="http://schemas.microsoft.com/office/drawing/2014/main" id="{10A4CCA8-093D-4195-A929-2078B01787E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705994" y="4167701"/>
              <a:ext cx="548640" cy="548640"/>
            </a:xfrm>
            <a:prstGeom prst="rect">
              <a:avLst/>
            </a:prstGeom>
          </p:spPr>
        </p:pic>
        <p:pic>
          <p:nvPicPr>
            <p:cNvPr id="28" name="Graphic 27" descr="Coins">
              <a:extLst>
                <a:ext uri="{FF2B5EF4-FFF2-40B4-BE49-F238E27FC236}">
                  <a16:creationId xmlns:a16="http://schemas.microsoft.com/office/drawing/2014/main" id="{72F799F7-3A15-4352-8853-8C2DE8DAC61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758681" y="2137720"/>
              <a:ext cx="548640" cy="548640"/>
            </a:xfrm>
            <a:prstGeom prst="rect">
              <a:avLst/>
            </a:prstGeom>
          </p:spPr>
        </p:pic>
        <p:pic>
          <p:nvPicPr>
            <p:cNvPr id="29" name="Graphic 28" descr="Cheers">
              <a:extLst>
                <a:ext uri="{FF2B5EF4-FFF2-40B4-BE49-F238E27FC236}">
                  <a16:creationId xmlns:a16="http://schemas.microsoft.com/office/drawing/2014/main" id="{4901E034-C7B0-4CAE-BBB3-52E6F570373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758681" y="3169231"/>
              <a:ext cx="548640" cy="548640"/>
            </a:xfrm>
            <a:prstGeom prst="rect">
              <a:avLst/>
            </a:prstGeom>
          </p:spPr>
        </p:pic>
      </p:grpSp>
      <p:sp>
        <p:nvSpPr>
          <p:cNvPr id="38" name="object 7">
            <a:extLst>
              <a:ext uri="{FF2B5EF4-FFF2-40B4-BE49-F238E27FC236}">
                <a16:creationId xmlns:a16="http://schemas.microsoft.com/office/drawing/2014/main" id="{5686AD26-4DEC-47D1-B1E2-4822649C6BDE}"/>
              </a:ext>
            </a:extLst>
          </p:cNvPr>
          <p:cNvSpPr txBox="1">
            <a:spLocks/>
          </p:cNvSpPr>
          <p:nvPr/>
        </p:nvSpPr>
        <p:spPr>
          <a:xfrm>
            <a:off x="467804" y="201328"/>
            <a:ext cx="9893308" cy="1275349"/>
          </a:xfrm>
          <a:prstGeom prst="rect">
            <a:avLst/>
          </a:prstGeom>
        </p:spPr>
        <p:txBody>
          <a:bodyPr vert="horz" wrap="square" lIns="0" tIns="15875" rIns="0" bIns="0" rtlCol="0">
            <a:sp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12700">
              <a:lnSpc>
                <a:spcPct val="100000"/>
              </a:lnSpc>
              <a:spcBef>
                <a:spcPts val="125"/>
              </a:spcBef>
              <a:defRPr/>
            </a:pPr>
            <a:r>
              <a:rPr lang="en-GB" sz="2700" spc="-25" dirty="0">
                <a:solidFill>
                  <a:schemeClr val="bg1"/>
                </a:solidFill>
                <a:latin typeface="+mn-lt"/>
              </a:rPr>
              <a:t>All governments need to grapple with a range of challenges as they digitally transform</a:t>
            </a:r>
            <a:endParaRPr lang="en-US" sz="2700" dirty="0">
              <a:solidFill>
                <a:schemeClr val="bg1"/>
              </a:solidFill>
            </a:endParaRPr>
          </a:p>
          <a:p>
            <a:pPr marL="12700" marR="0" lvl="0" indent="0" algn="l" defTabSz="914400" rtl="0" eaLnBrk="1" fontAlgn="auto" latinLnBrk="0" hangingPunct="1">
              <a:lnSpc>
                <a:spcPct val="100000"/>
              </a:lnSpc>
              <a:spcBef>
                <a:spcPts val="125"/>
              </a:spcBef>
              <a:spcAft>
                <a:spcPts val="0"/>
              </a:spcAft>
              <a:buClrTx/>
              <a:buSzTx/>
              <a:buFontTx/>
              <a:buNone/>
              <a:tabLst/>
              <a:defRPr/>
            </a:pPr>
            <a:endParaRPr kumimoji="0" lang="en-GB" sz="2700" b="1" u="none" strike="noStrike" kern="1200" cap="none" spc="0" normalizeH="0" baseline="0" noProof="0" dirty="0">
              <a:ln>
                <a:noFill/>
              </a:ln>
              <a:solidFill>
                <a:schemeClr val="bg1"/>
              </a:solidFill>
              <a:effectLst/>
              <a:uLnTx/>
              <a:uFillTx/>
              <a:latin typeface="+mn-lt"/>
            </a:endParaRPr>
          </a:p>
        </p:txBody>
      </p:sp>
      <p:sp>
        <p:nvSpPr>
          <p:cNvPr id="41" name="TextBox 40">
            <a:extLst>
              <a:ext uri="{FF2B5EF4-FFF2-40B4-BE49-F238E27FC236}">
                <a16:creationId xmlns:a16="http://schemas.microsoft.com/office/drawing/2014/main" id="{89B8CBF7-8BDA-492E-8B41-28EB9802DCB8}"/>
              </a:ext>
            </a:extLst>
          </p:cNvPr>
          <p:cNvSpPr txBox="1"/>
          <p:nvPr/>
        </p:nvSpPr>
        <p:spPr>
          <a:xfrm>
            <a:off x="5292586" y="6516348"/>
            <a:ext cx="5680875" cy="262892"/>
          </a:xfrm>
          <a:prstGeom prst="rect">
            <a:avLst/>
          </a:prstGeom>
          <a:noFill/>
        </p:spPr>
        <p:txBody>
          <a:bodyPr wrap="square" lIns="91440" tIns="45720" rIns="91440" bIns="45720" rtlCol="0" anchor="t">
            <a:spAutoFit/>
          </a:bodyPr>
          <a:lstStyle/>
          <a:p>
            <a:pPr algn="r"/>
            <a:r>
              <a:rPr lang="en-US" sz="1100" b="0" dirty="0">
                <a:solidFill>
                  <a:schemeClr val="tx1"/>
                </a:solidFill>
                <a:latin typeface="Arial"/>
                <a:cs typeface="Arial"/>
              </a:rPr>
              <a:t>[source: </a:t>
            </a:r>
            <a:r>
              <a:rPr lang="en-US" sz="1100" b="0" u="sng" dirty="0">
                <a:solidFill>
                  <a:srgbClr val="0070C0"/>
                </a:solidFill>
                <a:cs typeface="Arial"/>
                <a:hlinkClick r:id="rId18">
                  <a:extLst>
                    <a:ext uri="{A12FA001-AC4F-418D-AE19-62706E023703}">
                      <ahyp:hlinkClr xmlns:ahyp="http://schemas.microsoft.com/office/drawing/2018/hyperlinkcolor" val="tx"/>
                    </a:ext>
                  </a:extLst>
                </a:hlinkClick>
              </a:rPr>
              <a:t>DIAL Listening Study</a:t>
            </a:r>
            <a:r>
              <a:rPr lang="en-US" sz="1100" b="0" dirty="0">
                <a:solidFill>
                  <a:schemeClr val="tx1"/>
                </a:solidFill>
                <a:cs typeface="Arial"/>
              </a:rPr>
              <a:t>]</a:t>
            </a:r>
            <a:endParaRPr lang="en-US" sz="1100" b="0" dirty="0">
              <a:solidFill>
                <a:schemeClr val="tx1"/>
              </a:solidFill>
              <a:latin typeface="Arial"/>
              <a:cs typeface="Arial"/>
            </a:endParaRPr>
          </a:p>
        </p:txBody>
      </p:sp>
      <p:sp>
        <p:nvSpPr>
          <p:cNvPr id="42" name="TextBox 41">
            <a:extLst>
              <a:ext uri="{FF2B5EF4-FFF2-40B4-BE49-F238E27FC236}">
                <a16:creationId xmlns:a16="http://schemas.microsoft.com/office/drawing/2014/main" id="{58A4A226-4C70-4433-8D70-C045FF00ED4B}"/>
              </a:ext>
            </a:extLst>
          </p:cNvPr>
          <p:cNvSpPr txBox="1"/>
          <p:nvPr/>
        </p:nvSpPr>
        <p:spPr>
          <a:xfrm>
            <a:off x="10890796" y="2841274"/>
            <a:ext cx="1014159" cy="1001043"/>
          </a:xfrm>
          <a:prstGeom prst="rect">
            <a:avLst/>
          </a:prstGeom>
          <a:noFill/>
        </p:spPr>
        <p:txBody>
          <a:bodyPr wrap="square" lIns="91440" tIns="45720" rIns="91440" bIns="45720" rtlCol="0" anchor="t">
            <a:spAutoFit/>
          </a:bodyPr>
          <a:lstStyle/>
          <a:p>
            <a:r>
              <a:rPr lang="en-US" sz="1100" b="0" dirty="0">
                <a:solidFill>
                  <a:srgbClr val="FF0000"/>
                </a:solidFill>
                <a:latin typeface="Arial"/>
                <a:cs typeface="Arial"/>
              </a:rPr>
              <a:t>To come: Most directly relevant and addressable by </a:t>
            </a:r>
            <a:r>
              <a:rPr lang="en-US" sz="1100" b="0" i="1" dirty="0" err="1">
                <a:solidFill>
                  <a:srgbClr val="FF0000"/>
                </a:solidFill>
                <a:latin typeface="Arial"/>
                <a:cs typeface="Arial"/>
              </a:rPr>
              <a:t>GovStack</a:t>
            </a:r>
            <a:endParaRPr lang="en-US" sz="1100" b="0" i="1" dirty="0">
              <a:solidFill>
                <a:srgbClr val="FF0000"/>
              </a:solidFill>
              <a:latin typeface="Arial"/>
              <a:cs typeface="Arial"/>
            </a:endParaRPr>
          </a:p>
        </p:txBody>
      </p:sp>
    </p:spTree>
    <p:extLst>
      <p:ext uri="{BB962C8B-B14F-4D97-AF65-F5344CB8AC3E}">
        <p14:creationId xmlns:p14="http://schemas.microsoft.com/office/powerpoint/2010/main" val="193038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38163" y="318837"/>
            <a:ext cx="8002155" cy="788180"/>
          </a:xfrm>
        </p:spPr>
        <p:txBody>
          <a:bodyPr/>
          <a:lstStyle/>
          <a:p>
            <a:r>
              <a:rPr lang="en-US" altLang="en-US" dirty="0">
                <a:latin typeface="Arial" panose="020B0604020202020204" pitchFamily="34" charset="0"/>
                <a:cs typeface="Arial" panose="020B0604020202020204" pitchFamily="34" charset="0"/>
                <a:sym typeface="Arial" panose="020B0604020202020204" pitchFamily="34" charset="0"/>
              </a:rPr>
              <a:t>With few illustrative examples as seen in countries around the world.</a:t>
            </a:r>
            <a:endParaRPr lang="de-DE" dirty="0"/>
          </a:p>
        </p:txBody>
      </p:sp>
      <p:sp>
        <p:nvSpPr>
          <p:cNvPr id="13" name="Rectangle 12">
            <a:extLst>
              <a:ext uri="{FF2B5EF4-FFF2-40B4-BE49-F238E27FC236}">
                <a16:creationId xmlns:a16="http://schemas.microsoft.com/office/drawing/2014/main" id="{70A3D46B-D505-4DDF-9CBE-F924F911CAFC}"/>
              </a:ext>
            </a:extLst>
          </p:cNvPr>
          <p:cNvSpPr/>
          <p:nvPr/>
        </p:nvSpPr>
        <p:spPr>
          <a:xfrm>
            <a:off x="538163" y="1761618"/>
            <a:ext cx="2596172" cy="2059295"/>
          </a:xfrm>
          <a:prstGeom prst="rect">
            <a:avLst/>
          </a:prstGeom>
          <a:solidFill>
            <a:srgbClr val="0D0461"/>
          </a:solidFill>
          <a:ln>
            <a:solidFill>
              <a:srgbClr val="0D0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FAC5219-F34B-4DD4-BA67-488EB243D602}"/>
              </a:ext>
            </a:extLst>
          </p:cNvPr>
          <p:cNvSpPr/>
          <p:nvPr/>
        </p:nvSpPr>
        <p:spPr>
          <a:xfrm>
            <a:off x="3134334" y="1761618"/>
            <a:ext cx="8519503" cy="2059295"/>
          </a:xfrm>
          <a:prstGeom prst="rect">
            <a:avLst/>
          </a:prstGeom>
          <a:noFill/>
          <a:ln>
            <a:solidFill>
              <a:srgbClr val="0D0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2039D18-BD48-4650-ACED-215A27B5E06C}"/>
              </a:ext>
            </a:extLst>
          </p:cNvPr>
          <p:cNvSpPr txBox="1"/>
          <p:nvPr/>
        </p:nvSpPr>
        <p:spPr>
          <a:xfrm>
            <a:off x="1111345" y="1831449"/>
            <a:ext cx="14498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bg1"/>
                </a:solidFill>
                <a:latin typeface="Arial"/>
                <a:cs typeface="Arial"/>
              </a:rPr>
              <a:t>Madagascar</a:t>
            </a:r>
            <a:endParaRPr lang="en-US" sz="1600" b="1" dirty="0">
              <a:solidFill>
                <a:schemeClr val="bg1"/>
              </a:solidFill>
              <a:cs typeface="Arial"/>
            </a:endParaRPr>
          </a:p>
        </p:txBody>
      </p:sp>
      <p:pic>
        <p:nvPicPr>
          <p:cNvPr id="17" name="Picture 2" descr="Flag of Madagascar - Wikipedia">
            <a:extLst>
              <a:ext uri="{FF2B5EF4-FFF2-40B4-BE49-F238E27FC236}">
                <a16:creationId xmlns:a16="http://schemas.microsoft.com/office/drawing/2014/main" id="{F9A343AC-536D-447C-B8B4-B02BFD24C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613" y="2233926"/>
            <a:ext cx="1751271" cy="116751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44A14605-36C0-4A77-9777-AC1560E29244}"/>
              </a:ext>
            </a:extLst>
          </p:cNvPr>
          <p:cNvSpPr/>
          <p:nvPr/>
        </p:nvSpPr>
        <p:spPr>
          <a:xfrm>
            <a:off x="538163" y="4229298"/>
            <a:ext cx="2596172" cy="2059295"/>
          </a:xfrm>
          <a:prstGeom prst="rect">
            <a:avLst/>
          </a:prstGeom>
          <a:solidFill>
            <a:srgbClr val="0D0461"/>
          </a:solidFill>
          <a:ln>
            <a:solidFill>
              <a:srgbClr val="0D0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AF7F5E2-B856-4E8A-8152-477CE80582DF}"/>
              </a:ext>
            </a:extLst>
          </p:cNvPr>
          <p:cNvSpPr/>
          <p:nvPr/>
        </p:nvSpPr>
        <p:spPr>
          <a:xfrm>
            <a:off x="3134334" y="4229298"/>
            <a:ext cx="8529346" cy="2059295"/>
          </a:xfrm>
          <a:prstGeom prst="rect">
            <a:avLst/>
          </a:prstGeom>
          <a:noFill/>
          <a:ln>
            <a:solidFill>
              <a:srgbClr val="0D0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A4DE6BA-9FBB-4260-AAF9-3658B7437B82}"/>
              </a:ext>
            </a:extLst>
          </p:cNvPr>
          <p:cNvSpPr txBox="1"/>
          <p:nvPr/>
        </p:nvSpPr>
        <p:spPr>
          <a:xfrm>
            <a:off x="3198058" y="4368958"/>
            <a:ext cx="8465622" cy="1867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7338" lvl="2" indent="-233363">
              <a:tabLst>
                <a:tab pos="169863" algn="l"/>
                <a:tab pos="355600" algn="l"/>
              </a:tabLst>
              <a:defRPr/>
            </a:pPr>
            <a:r>
              <a:rPr lang="en-US" sz="1100" dirty="0">
                <a:solidFill>
                  <a:srgbClr val="0D0461"/>
                </a:solidFill>
              </a:rPr>
              <a:t>Silo-</a:t>
            </a:r>
            <a:r>
              <a:rPr lang="en-US" sz="1100" dirty="0" err="1">
                <a:solidFill>
                  <a:srgbClr val="0D0461"/>
                </a:solidFill>
              </a:rPr>
              <a:t>ing</a:t>
            </a:r>
            <a:r>
              <a:rPr lang="en-US" sz="1100" dirty="0">
                <a:solidFill>
                  <a:srgbClr val="0D0461"/>
                </a:solidFill>
              </a:rPr>
              <a:t> has been recognized by the Government of Ethiopia as a problem for rolling out its first attempt at CRVS via the Vital Events Registration Agency (VERA) [</a:t>
            </a:r>
            <a:r>
              <a:rPr lang="en-US" sz="1100" dirty="0">
                <a:solidFill>
                  <a:srgbClr val="0D0461"/>
                </a:solidFill>
                <a:hlinkClick r:id="rId3">
                  <a:extLst>
                    <a:ext uri="{A12FA001-AC4F-418D-AE19-62706E023703}">
                      <ahyp:hlinkClr xmlns:ahyp="http://schemas.microsoft.com/office/drawing/2018/hyperlinkcolor" val="tx"/>
                    </a:ext>
                  </a:extLst>
                </a:hlinkClick>
              </a:rPr>
              <a:t>UNICEF Ethiopia</a:t>
            </a:r>
            <a:r>
              <a:rPr lang="en-US" sz="1100" dirty="0">
                <a:solidFill>
                  <a:srgbClr val="0D0461"/>
                </a:solidFill>
              </a:rPr>
              <a:t>] in its </a:t>
            </a:r>
            <a:r>
              <a:rPr lang="en-US" sz="1100" dirty="0">
                <a:solidFill>
                  <a:srgbClr val="0D0461"/>
                </a:solidFill>
                <a:hlinkClick r:id="rId4">
                  <a:extLst>
                    <a:ext uri="{A12FA001-AC4F-418D-AE19-62706E023703}">
                      <ahyp:hlinkClr xmlns:ahyp="http://schemas.microsoft.com/office/drawing/2018/hyperlinkcolor" val="tx"/>
                    </a:ext>
                  </a:extLst>
                </a:hlinkClick>
              </a:rPr>
              <a:t>Digital Ethiopia 2030</a:t>
            </a:r>
            <a:r>
              <a:rPr lang="en-US" sz="1100" dirty="0">
                <a:solidFill>
                  <a:srgbClr val="0D0461"/>
                </a:solidFill>
              </a:rPr>
              <a:t> strategy. The system struggled to adapt the kebele ID system to digital without having robust digital infrastructure to manage it. [</a:t>
            </a:r>
            <a:r>
              <a:rPr lang="en-US" sz="1100" dirty="0">
                <a:solidFill>
                  <a:srgbClr val="0D0461"/>
                </a:solidFill>
                <a:hlinkClick r:id="rId5">
                  <a:extLst>
                    <a:ext uri="{A12FA001-AC4F-418D-AE19-62706E023703}">
                      <ahyp:hlinkClr xmlns:ahyp="http://schemas.microsoft.com/office/drawing/2018/hyperlinkcolor" val="tx"/>
                    </a:ext>
                  </a:extLst>
                </a:hlinkClick>
              </a:rPr>
              <a:t>Word Bank ID4D</a:t>
            </a:r>
            <a:r>
              <a:rPr lang="en-US" sz="1100" dirty="0">
                <a:solidFill>
                  <a:srgbClr val="0D0461"/>
                </a:solidFill>
              </a:rPr>
              <a:t>]</a:t>
            </a:r>
          </a:p>
          <a:p>
            <a:pPr marL="287338" lvl="2" indent="-233363">
              <a:tabLst>
                <a:tab pos="169863" algn="l"/>
                <a:tab pos="355600" algn="l"/>
              </a:tabLst>
              <a:defRPr/>
            </a:pPr>
            <a:r>
              <a:rPr lang="en-US" sz="1100" dirty="0">
                <a:solidFill>
                  <a:srgbClr val="0D0461"/>
                </a:solidFill>
              </a:rPr>
              <a:t>A diagnostic assessment by Pathways for Prosperity helped the government to recognize silos leading to increased costs to individuals, causing inconvenience to underserved populations, as well as creating a burden on government through having different service providers with different requirements. [</a:t>
            </a:r>
            <a:r>
              <a:rPr lang="en-US" sz="1100" dirty="0">
                <a:solidFill>
                  <a:srgbClr val="0D0461"/>
                </a:solidFill>
                <a:hlinkClick r:id="rId4">
                  <a:extLst>
                    <a:ext uri="{A12FA001-AC4F-418D-AE19-62706E023703}">
                      <ahyp:hlinkClr xmlns:ahyp="http://schemas.microsoft.com/office/drawing/2018/hyperlinkcolor" val="tx"/>
                    </a:ext>
                  </a:extLst>
                </a:hlinkClick>
              </a:rPr>
              <a:t>Digital Ethiopia 2030</a:t>
            </a:r>
            <a:r>
              <a:rPr lang="en-US" sz="1100" dirty="0">
                <a:solidFill>
                  <a:srgbClr val="0D0461"/>
                </a:solidFill>
              </a:rPr>
              <a:t>]</a:t>
            </a:r>
          </a:p>
          <a:p>
            <a:pPr marL="287338" lvl="2" indent="-233363">
              <a:tabLst>
                <a:tab pos="169863" algn="l"/>
                <a:tab pos="355600" algn="l"/>
              </a:tabLst>
              <a:defRPr/>
            </a:pPr>
            <a:r>
              <a:rPr lang="en-US" sz="1100" dirty="0">
                <a:solidFill>
                  <a:srgbClr val="0D0461"/>
                </a:solidFill>
              </a:rPr>
              <a:t>As a result, their new digital economy strategy has been developed focusing on digital ID as a core enabling system to help overcome silos. [</a:t>
            </a:r>
            <a:r>
              <a:rPr lang="en-US" sz="1100" dirty="0">
                <a:solidFill>
                  <a:srgbClr val="0D0461"/>
                </a:solidFill>
                <a:hlinkClick r:id="rId4">
                  <a:extLst>
                    <a:ext uri="{A12FA001-AC4F-418D-AE19-62706E023703}">
                      <ahyp:hlinkClr xmlns:ahyp="http://schemas.microsoft.com/office/drawing/2018/hyperlinkcolor" val="tx"/>
                    </a:ext>
                  </a:extLst>
                </a:hlinkClick>
              </a:rPr>
              <a:t>Digital Ethiopia 2030</a:t>
            </a:r>
            <a:r>
              <a:rPr lang="en-US" sz="1100" dirty="0">
                <a:solidFill>
                  <a:srgbClr val="0D0461"/>
                </a:solidFill>
              </a:rPr>
              <a:t>] The government is currently in the process of trying to implement a new system [</a:t>
            </a:r>
            <a:r>
              <a:rPr lang="en-US" sz="1100" dirty="0">
                <a:solidFill>
                  <a:srgbClr val="0D0461"/>
                </a:solidFill>
                <a:hlinkClick r:id="rId6">
                  <a:extLst>
                    <a:ext uri="{A12FA001-AC4F-418D-AE19-62706E023703}">
                      <ahyp:hlinkClr xmlns:ahyp="http://schemas.microsoft.com/office/drawing/2018/hyperlinkcolor" val="tx"/>
                    </a:ext>
                  </a:extLst>
                </a:hlinkClick>
              </a:rPr>
              <a:t>New Business Ethiopia</a:t>
            </a:r>
            <a:r>
              <a:rPr lang="en-US" sz="1100" dirty="0">
                <a:solidFill>
                  <a:srgbClr val="0D0461"/>
                </a:solidFill>
              </a:rPr>
              <a:t>], supported by MOSIP. [</a:t>
            </a:r>
            <a:r>
              <a:rPr lang="en-US" sz="1100" dirty="0">
                <a:solidFill>
                  <a:srgbClr val="0D0461"/>
                </a:solidFill>
                <a:hlinkClick r:id="rId7">
                  <a:extLst>
                    <a:ext uri="{A12FA001-AC4F-418D-AE19-62706E023703}">
                      <ahyp:hlinkClr xmlns:ahyp="http://schemas.microsoft.com/office/drawing/2018/hyperlinkcolor" val="tx"/>
                    </a:ext>
                  </a:extLst>
                </a:hlinkClick>
              </a:rPr>
              <a:t>Biometric Update</a:t>
            </a:r>
            <a:r>
              <a:rPr lang="en-US" sz="1100" dirty="0">
                <a:solidFill>
                  <a:srgbClr val="0D0461"/>
                </a:solidFill>
              </a:rPr>
              <a:t>]</a:t>
            </a:r>
          </a:p>
        </p:txBody>
      </p:sp>
      <p:sp>
        <p:nvSpPr>
          <p:cNvPr id="21" name="TextBox 20">
            <a:extLst>
              <a:ext uri="{FF2B5EF4-FFF2-40B4-BE49-F238E27FC236}">
                <a16:creationId xmlns:a16="http://schemas.microsoft.com/office/drawing/2014/main" id="{6BC62931-1B82-4A48-A5FC-B8CCE6CC8EBB}"/>
              </a:ext>
            </a:extLst>
          </p:cNvPr>
          <p:cNvSpPr txBox="1"/>
          <p:nvPr/>
        </p:nvSpPr>
        <p:spPr>
          <a:xfrm>
            <a:off x="1111344" y="4287313"/>
            <a:ext cx="144980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solidFill>
                  <a:schemeClr val="bg1"/>
                </a:solidFill>
                <a:latin typeface="Arial"/>
                <a:cs typeface="Arial"/>
              </a:rPr>
              <a:t>Ethiopia</a:t>
            </a:r>
            <a:endParaRPr lang="en-US" dirty="0"/>
          </a:p>
        </p:txBody>
      </p:sp>
      <p:pic>
        <p:nvPicPr>
          <p:cNvPr id="22" name="Picture 4" descr="Flag of Ethiopia | Britannica">
            <a:extLst>
              <a:ext uri="{FF2B5EF4-FFF2-40B4-BE49-F238E27FC236}">
                <a16:creationId xmlns:a16="http://schemas.microsoft.com/office/drawing/2014/main" id="{31AD72A7-D186-4AA1-90ED-0C1BD616ED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714" r="12285"/>
          <a:stretch/>
        </p:blipFill>
        <p:spPr bwMode="auto">
          <a:xfrm>
            <a:off x="960613" y="4695698"/>
            <a:ext cx="1751272" cy="1167514"/>
          </a:xfrm>
          <a:prstGeom prst="rect">
            <a:avLst/>
          </a:prstGeom>
          <a:noFill/>
          <a:extLst>
            <a:ext uri="{909E8E84-426E-40DD-AFC4-6F175D3DCCD1}">
              <a14:hiddenFill xmlns:a14="http://schemas.microsoft.com/office/drawing/2010/main">
                <a:solidFill>
                  <a:srgbClr val="FFFFFF"/>
                </a:solidFill>
              </a14:hiddenFill>
            </a:ext>
          </a:extLst>
        </p:spPr>
      </p:pic>
      <p:sp>
        <p:nvSpPr>
          <p:cNvPr id="23" name="Inhaltsplatzhalter 1">
            <a:extLst>
              <a:ext uri="{FF2B5EF4-FFF2-40B4-BE49-F238E27FC236}">
                <a16:creationId xmlns:a16="http://schemas.microsoft.com/office/drawing/2014/main" id="{AC130D69-1663-4AD6-944C-78647BD83793}"/>
              </a:ext>
            </a:extLst>
          </p:cNvPr>
          <p:cNvSpPr txBox="1">
            <a:spLocks/>
          </p:cNvSpPr>
          <p:nvPr/>
        </p:nvSpPr>
        <p:spPr>
          <a:xfrm>
            <a:off x="3198058" y="1923454"/>
            <a:ext cx="8455779" cy="1788457"/>
          </a:xfrm>
          <a:prstGeom prst="rect">
            <a:avLst/>
          </a:prstGeom>
        </p:spPr>
        <p:txBody>
          <a:bodyPr vert="horz" lIns="0" tIns="0" rIns="0" bIns="0" rtlCol="0" anchor="t" anchorCtr="0">
            <a:noAutofit/>
          </a:bodyPr>
          <a:lstStyle>
            <a:lvl1pPr marL="0" indent="0" algn="l" defTabSz="914400" rtl="0" eaLnBrk="1" latinLnBrk="0" hangingPunct="1">
              <a:lnSpc>
                <a:spcPct val="109000"/>
              </a:lnSpc>
              <a:spcBef>
                <a:spcPts val="1000"/>
              </a:spcBef>
              <a:spcAft>
                <a:spcPts val="0"/>
              </a:spcAft>
              <a:buFontTx/>
              <a:buNone/>
              <a:defRPr sz="2000" b="1" kern="1200">
                <a:solidFill>
                  <a:schemeClr val="accent3"/>
                </a:solidFill>
                <a:latin typeface="+mn-lt"/>
                <a:ea typeface="+mn-ea"/>
                <a:cs typeface="+mn-cs"/>
              </a:defRPr>
            </a:lvl1pPr>
            <a:lvl2pPr marL="0" indent="0" algn="l" defTabSz="914400" rtl="0" eaLnBrk="1" latinLnBrk="0" hangingPunct="1">
              <a:lnSpc>
                <a:spcPct val="109000"/>
              </a:lnSpc>
              <a:spcBef>
                <a:spcPts val="1000"/>
              </a:spcBef>
              <a:spcAft>
                <a:spcPts val="0"/>
              </a:spcAft>
              <a:buFontTx/>
              <a:buNone/>
              <a:defRPr sz="2000" kern="1200">
                <a:solidFill>
                  <a:schemeClr val="tx1"/>
                </a:solidFill>
                <a:latin typeface="+mn-lt"/>
                <a:ea typeface="+mn-ea"/>
                <a:cs typeface="+mn-cs"/>
              </a:defRPr>
            </a:lvl2pPr>
            <a:lvl3pPr marL="36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2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109000"/>
              </a:lnSpc>
              <a:spcBef>
                <a:spcPts val="800"/>
              </a:spcBef>
              <a:spcAft>
                <a:spcPts val="0"/>
              </a:spcAft>
              <a:buFontTx/>
              <a:buNone/>
              <a:defRPr sz="1700" b="1" kern="1200">
                <a:solidFill>
                  <a:schemeClr val="accent3"/>
                </a:solidFill>
                <a:latin typeface="+mn-lt"/>
                <a:ea typeface="+mn-ea"/>
                <a:cs typeface="+mn-cs"/>
              </a:defRPr>
            </a:lvl5pPr>
            <a:lvl6pPr marL="0" indent="0" algn="l" defTabSz="914400" rtl="0" eaLnBrk="1" latinLnBrk="0" hangingPunct="1">
              <a:lnSpc>
                <a:spcPct val="109000"/>
              </a:lnSpc>
              <a:spcBef>
                <a:spcPts val="800"/>
              </a:spcBef>
              <a:spcAft>
                <a:spcPts val="0"/>
              </a:spcAft>
              <a:buFontTx/>
              <a:buNone/>
              <a:defRPr sz="1700" kern="1200" baseline="0">
                <a:solidFill>
                  <a:schemeClr val="tx1"/>
                </a:solidFill>
                <a:latin typeface="+mn-lt"/>
                <a:ea typeface="+mn-ea"/>
                <a:cs typeface="+mn-cs"/>
              </a:defRPr>
            </a:lvl6pPr>
            <a:lvl7pPr marL="36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7pPr>
            <a:lvl8pPr marL="72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8pPr>
            <a:lvl9pPr marL="0" indent="0" algn="l" defTabSz="914400" rtl="0" eaLnBrk="1" latinLnBrk="0" hangingPunct="1">
              <a:lnSpc>
                <a:spcPct val="109000"/>
              </a:lnSpc>
              <a:spcBef>
                <a:spcPts val="0"/>
              </a:spcBef>
              <a:buFontTx/>
              <a:buNone/>
              <a:defRPr sz="1500" kern="1200">
                <a:solidFill>
                  <a:schemeClr val="tx1"/>
                </a:solidFill>
                <a:latin typeface="+mn-lt"/>
                <a:ea typeface="+mn-ea"/>
                <a:cs typeface="+mn-cs"/>
              </a:defRPr>
            </a:lvl9pPr>
          </a:lstStyle>
          <a:p>
            <a:pPr marL="358775" lvl="2" indent="-242888">
              <a:tabLst>
                <a:tab pos="355600" algn="l"/>
                <a:tab pos="356235" algn="l"/>
              </a:tabLst>
              <a:defRPr/>
            </a:pPr>
            <a:r>
              <a:rPr lang="en-US" sz="1100" dirty="0">
                <a:solidFill>
                  <a:srgbClr val="0D0461"/>
                </a:solidFill>
              </a:rPr>
              <a:t>Coordination across sectors and ministries had been a major challenge in Madagascar because of a lack of a harmonized vision, prohibiting realization of effective and transformative </a:t>
            </a:r>
            <a:r>
              <a:rPr lang="en-US" sz="1100" dirty="0">
                <a:solidFill>
                  <a:srgbClr val="0D0461"/>
                </a:solidFill>
                <a:hlinkClick r:id="rId9">
                  <a:extLst>
                    <a:ext uri="{A12FA001-AC4F-418D-AE19-62706E023703}">
                      <ahyp:hlinkClr xmlns:ahyp="http://schemas.microsoft.com/office/drawing/2018/hyperlinkcolor" val="tx"/>
                    </a:ext>
                  </a:extLst>
                </a:hlinkClick>
              </a:rPr>
              <a:t>digital government in the country</a:t>
            </a:r>
            <a:r>
              <a:rPr lang="en-US" sz="1100" dirty="0">
                <a:solidFill>
                  <a:srgbClr val="0D0461"/>
                </a:solidFill>
              </a:rPr>
              <a:t>.</a:t>
            </a:r>
          </a:p>
          <a:p>
            <a:pPr marL="358775" lvl="2" indent="-242888">
              <a:tabLst>
                <a:tab pos="355600" algn="l"/>
                <a:tab pos="356235" algn="l"/>
              </a:tabLst>
              <a:defRPr/>
            </a:pPr>
            <a:r>
              <a:rPr lang="en-US" sz="1100" dirty="0">
                <a:solidFill>
                  <a:srgbClr val="0D0461"/>
                </a:solidFill>
              </a:rPr>
              <a:t>Despite a large pool of software developer talent, a burgeoning tech industry, and broadband speeds among the fastest in Africa [</a:t>
            </a:r>
            <a:r>
              <a:rPr lang="en-US" sz="1100" dirty="0">
                <a:solidFill>
                  <a:srgbClr val="0D0461"/>
                </a:solidFill>
                <a:hlinkClick r:id="rId10">
                  <a:extLst>
                    <a:ext uri="{A12FA001-AC4F-418D-AE19-62706E023703}">
                      <ahyp:hlinkClr xmlns:ahyp="http://schemas.microsoft.com/office/drawing/2018/hyperlinkcolor" val="tx"/>
                    </a:ext>
                  </a:extLst>
                </a:hlinkClick>
              </a:rPr>
              <a:t>Public Digital</a:t>
            </a:r>
            <a:r>
              <a:rPr lang="en-US" sz="1100" dirty="0">
                <a:solidFill>
                  <a:srgbClr val="0D0461"/>
                </a:solidFill>
              </a:rPr>
              <a:t>], e-government rankings have been consistently low (#172) while there have been substantial gains in connectivity and private sector development. [</a:t>
            </a:r>
            <a:r>
              <a:rPr lang="en-US" sz="1100" dirty="0">
                <a:solidFill>
                  <a:srgbClr val="0D0461"/>
                </a:solidFill>
                <a:hlinkClick r:id="rId11">
                  <a:extLst>
                    <a:ext uri="{A12FA001-AC4F-418D-AE19-62706E023703}">
                      <ahyp:hlinkClr xmlns:ahyp="http://schemas.microsoft.com/office/drawing/2018/hyperlinkcolor" val="tx"/>
                    </a:ext>
                  </a:extLst>
                </a:hlinkClick>
              </a:rPr>
              <a:t>UNDESA</a:t>
            </a:r>
            <a:r>
              <a:rPr lang="en-US" sz="1100" dirty="0">
                <a:solidFill>
                  <a:srgbClr val="0D0461"/>
                </a:solidFill>
              </a:rPr>
              <a:t>]</a:t>
            </a:r>
          </a:p>
          <a:p>
            <a:pPr marL="358775" lvl="2" indent="-242888">
              <a:tabLst>
                <a:tab pos="355600" algn="l"/>
                <a:tab pos="356235" algn="l"/>
              </a:tabLst>
              <a:defRPr/>
            </a:pPr>
            <a:r>
              <a:rPr lang="en-US" sz="1100" dirty="0">
                <a:solidFill>
                  <a:srgbClr val="0D0461"/>
                </a:solidFill>
              </a:rPr>
              <a:t>The hiring of a Chief Digital Officer and the development of digital transformation and e-governance roadmaps helped the government to put effective coordination and governance back at the forefront. [</a:t>
            </a:r>
            <a:r>
              <a:rPr lang="en-US" sz="1100" dirty="0">
                <a:solidFill>
                  <a:srgbClr val="0D0461"/>
                </a:solidFill>
                <a:hlinkClick r:id="rId12">
                  <a:extLst>
                    <a:ext uri="{A12FA001-AC4F-418D-AE19-62706E023703}">
                      <ahyp:hlinkClr xmlns:ahyp="http://schemas.microsoft.com/office/drawing/2018/hyperlinkcolor" val="tx"/>
                    </a:ext>
                  </a:extLst>
                </a:hlinkClick>
              </a:rPr>
              <a:t>Public Digital</a:t>
            </a:r>
            <a:r>
              <a:rPr lang="en-US" sz="1100" dirty="0">
                <a:solidFill>
                  <a:srgbClr val="0D0461"/>
                </a:solidFill>
              </a:rPr>
              <a:t>]</a:t>
            </a:r>
          </a:p>
          <a:p>
            <a:pPr marL="358775" lvl="2" indent="-242888">
              <a:tabLst>
                <a:tab pos="355600" algn="l"/>
                <a:tab pos="356235" algn="l"/>
              </a:tabLst>
              <a:defRPr/>
            </a:pPr>
            <a:r>
              <a:rPr lang="en-US" sz="1100" dirty="0">
                <a:solidFill>
                  <a:srgbClr val="0D0461"/>
                </a:solidFill>
              </a:rPr>
              <a:t>This was supported with funding and collaboration from partners like the World Bank to improve government capacity and capabilities, as well as strengthen sectoral service delivery. [</a:t>
            </a:r>
            <a:r>
              <a:rPr lang="en-US" sz="1100" dirty="0">
                <a:solidFill>
                  <a:srgbClr val="0D0461"/>
                </a:solidFill>
                <a:hlinkClick r:id="rId13">
                  <a:extLst>
                    <a:ext uri="{A12FA001-AC4F-418D-AE19-62706E023703}">
                      <ahyp:hlinkClr xmlns:ahyp="http://schemas.microsoft.com/office/drawing/2018/hyperlinkcolor" val="tx"/>
                    </a:ext>
                  </a:extLst>
                </a:hlinkClick>
              </a:rPr>
              <a:t>World Bank</a:t>
            </a:r>
            <a:r>
              <a:rPr lang="en-US" sz="1100" dirty="0">
                <a:solidFill>
                  <a:srgbClr val="0D0461"/>
                </a:solidFill>
              </a:rPr>
              <a:t>]</a:t>
            </a:r>
          </a:p>
        </p:txBody>
      </p:sp>
      <p:sp>
        <p:nvSpPr>
          <p:cNvPr id="2" name="Slide Number Placeholder 1">
            <a:extLst>
              <a:ext uri="{FF2B5EF4-FFF2-40B4-BE49-F238E27FC236}">
                <a16:creationId xmlns:a16="http://schemas.microsoft.com/office/drawing/2014/main" id="{8B8127AD-8DAD-4519-A4BF-363A26496F75}"/>
              </a:ext>
            </a:extLst>
          </p:cNvPr>
          <p:cNvSpPr>
            <a:spLocks noGrp="1"/>
          </p:cNvSpPr>
          <p:nvPr>
            <p:ph type="sldNum" sz="quarter" idx="10"/>
          </p:nvPr>
        </p:nvSpPr>
        <p:spPr/>
        <p:txBody>
          <a:bodyPr/>
          <a:lstStyle/>
          <a:p>
            <a:fld id="{A56E1A0E-0F44-4930-B1C6-7F94F272BD83}" type="slidenum">
              <a:rPr lang="en-US" noProof="0" smtClean="0"/>
              <a:pPr/>
              <a:t>6</a:t>
            </a:fld>
            <a:endParaRPr lang="en-US" noProof="0"/>
          </a:p>
        </p:txBody>
      </p:sp>
    </p:spTree>
    <p:extLst>
      <p:ext uri="{BB962C8B-B14F-4D97-AF65-F5344CB8AC3E}">
        <p14:creationId xmlns:p14="http://schemas.microsoft.com/office/powerpoint/2010/main" val="191277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35752" y="3435928"/>
            <a:ext cx="5016499" cy="604648"/>
          </a:xfrm>
        </p:spPr>
        <p:txBody>
          <a:bodyPr/>
          <a:lstStyle/>
          <a:p>
            <a:r>
              <a:rPr lang="en-US" dirty="0"/>
              <a:t>Concept</a:t>
            </a:r>
            <a:endParaRPr lang="de-DE" dirty="0"/>
          </a:p>
        </p:txBody>
      </p:sp>
      <p:sp>
        <p:nvSpPr>
          <p:cNvPr id="3" name="Textplatzhalter 2"/>
          <p:cNvSpPr>
            <a:spLocks noGrp="1"/>
          </p:cNvSpPr>
          <p:nvPr>
            <p:ph type="body" idx="1"/>
          </p:nvPr>
        </p:nvSpPr>
        <p:spPr/>
        <p:txBody>
          <a:bodyPr/>
          <a:lstStyle/>
          <a:p>
            <a:r>
              <a:rPr lang="de-DE" dirty="0"/>
              <a:t>2</a:t>
            </a:r>
          </a:p>
        </p:txBody>
      </p:sp>
    </p:spTree>
    <p:extLst>
      <p:ext uri="{BB962C8B-B14F-4D97-AF65-F5344CB8AC3E}">
        <p14:creationId xmlns:p14="http://schemas.microsoft.com/office/powerpoint/2010/main" val="1038006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8164" y="318837"/>
            <a:ext cx="7515268" cy="788180"/>
          </a:xfrm>
        </p:spPr>
        <p:txBody>
          <a:bodyPr/>
          <a:lstStyle/>
          <a:p>
            <a:r>
              <a:rPr lang="en-US" altLang="en-US" sz="2400" dirty="0">
                <a:latin typeface="Arial" panose="020B0604020202020204" pitchFamily="34" charset="0"/>
                <a:cs typeface="Arial" panose="020B0604020202020204" pitchFamily="34" charset="0"/>
                <a:sym typeface="Arial" panose="020B0604020202020204" pitchFamily="34" charset="0"/>
              </a:rPr>
              <a:t>We believe there is a solution through the creation of generic </a:t>
            </a:r>
            <a:r>
              <a:rPr lang="en-US" altLang="en-US" sz="2400" b="0" i="1" dirty="0">
                <a:latin typeface="Arial" panose="020B0604020202020204" pitchFamily="34" charset="0"/>
                <a:cs typeface="Arial" panose="020B0604020202020204" pitchFamily="34" charset="0"/>
                <a:sym typeface="Arial" panose="020B0604020202020204" pitchFamily="34" charset="0"/>
              </a:rPr>
              <a:t>Building Blocks</a:t>
            </a:r>
            <a:r>
              <a:rPr lang="en-US" altLang="en-US" sz="2400" dirty="0">
                <a:latin typeface="Arial" panose="020B0604020202020204" pitchFamily="34" charset="0"/>
                <a:cs typeface="Arial" panose="020B0604020202020204" pitchFamily="34" charset="0"/>
                <a:sym typeface="Arial" panose="020B0604020202020204" pitchFamily="34" charset="0"/>
              </a:rPr>
              <a:t>.</a:t>
            </a:r>
            <a:endParaRPr lang="de-DE" dirty="0"/>
          </a:p>
        </p:txBody>
      </p:sp>
      <p:sp>
        <p:nvSpPr>
          <p:cNvPr id="3" name="Inhaltsplatzhalter 2"/>
          <p:cNvSpPr>
            <a:spLocks noGrp="1"/>
          </p:cNvSpPr>
          <p:nvPr>
            <p:ph sz="half" idx="1"/>
          </p:nvPr>
        </p:nvSpPr>
        <p:spPr>
          <a:xfrm>
            <a:off x="538163" y="1771201"/>
            <a:ext cx="5174740" cy="4151428"/>
          </a:xfrm>
        </p:spPr>
        <p:txBody>
          <a:bodyPr/>
          <a:lstStyle/>
          <a:p>
            <a:r>
              <a:rPr lang="en-US" dirty="0"/>
              <a:t>What are </a:t>
            </a:r>
            <a:r>
              <a:rPr lang="en-US" b="0" i="1" dirty="0"/>
              <a:t>Building Blocks</a:t>
            </a:r>
            <a:r>
              <a:rPr lang="en-US" dirty="0"/>
              <a:t>?</a:t>
            </a:r>
          </a:p>
          <a:p>
            <a:pPr marL="0" lvl="2" indent="0">
              <a:buNone/>
            </a:pPr>
            <a:r>
              <a:rPr lang="en-US" sz="1800" dirty="0">
                <a:solidFill>
                  <a:srgbClr val="0D0461"/>
                </a:solidFill>
              </a:rPr>
              <a:t>Generically-defined </a:t>
            </a:r>
            <a:r>
              <a:rPr lang="en-US" sz="1800" b="1" dirty="0">
                <a:solidFill>
                  <a:srgbClr val="0D0461"/>
                </a:solidFill>
              </a:rPr>
              <a:t>software components</a:t>
            </a:r>
            <a:r>
              <a:rPr lang="en-US" sz="1800" dirty="0">
                <a:solidFill>
                  <a:srgbClr val="0D0461"/>
                </a:solidFill>
              </a:rPr>
              <a:t> that in combination provide key functionalities to facilitate generic workflows common across multiple sectors.</a:t>
            </a:r>
          </a:p>
          <a:p>
            <a:pPr lvl="2"/>
            <a:endParaRPr lang="en-US" sz="1800" b="1" dirty="0"/>
          </a:p>
          <a:p>
            <a:r>
              <a:rPr lang="en-US" dirty="0"/>
              <a:t>What are their characteristics?</a:t>
            </a:r>
          </a:p>
          <a:p>
            <a:pPr lvl="2"/>
            <a:r>
              <a:rPr lang="en-US" sz="1800" dirty="0">
                <a:solidFill>
                  <a:srgbClr val="0D0461"/>
                </a:solidFill>
              </a:rPr>
              <a:t>Reusable software components​</a:t>
            </a:r>
          </a:p>
          <a:p>
            <a:pPr lvl="2"/>
            <a:r>
              <a:rPr lang="en-US" sz="1800" dirty="0">
                <a:solidFill>
                  <a:srgbClr val="0D0461"/>
                </a:solidFill>
              </a:rPr>
              <a:t>Open-source, commercial off-the-shelf (COTS), or freely available with open access to data​</a:t>
            </a:r>
          </a:p>
          <a:p>
            <a:pPr lvl="2"/>
            <a:r>
              <a:rPr lang="en-US" sz="1800" dirty="0">
                <a:solidFill>
                  <a:srgbClr val="0D0461"/>
                </a:solidFill>
              </a:rPr>
              <a:t>Facilitate one or more generic op. workflows​</a:t>
            </a:r>
          </a:p>
          <a:p>
            <a:pPr lvl="2"/>
            <a:r>
              <a:rPr lang="en-US" sz="1800" dirty="0">
                <a:solidFill>
                  <a:srgbClr val="0D0461"/>
                </a:solidFill>
              </a:rPr>
              <a:t>Applicable to use cases across multiple sectors​</a:t>
            </a:r>
          </a:p>
          <a:p>
            <a:pPr lvl="2"/>
            <a:r>
              <a:rPr lang="en-US" sz="1800" dirty="0">
                <a:solidFill>
                  <a:srgbClr val="0D0461"/>
                </a:solidFill>
              </a:rPr>
              <a:t>Interoperable with other </a:t>
            </a:r>
            <a:r>
              <a:rPr lang="en-US" sz="1800" i="1" dirty="0">
                <a:solidFill>
                  <a:srgbClr val="0D0461"/>
                </a:solidFill>
              </a:rPr>
              <a:t>Building Blocks</a:t>
            </a:r>
            <a:endParaRPr lang="en-US" sz="1800" b="1" i="1" dirty="0">
              <a:solidFill>
                <a:srgbClr val="0D0461"/>
              </a:solidFill>
            </a:endParaRPr>
          </a:p>
        </p:txBody>
      </p:sp>
      <p:pic>
        <p:nvPicPr>
          <p:cNvPr id="11" name="Picture 10" descr="Graphical user interface, application&#10;&#10;Description automatically generated">
            <a:extLst>
              <a:ext uri="{FF2B5EF4-FFF2-40B4-BE49-F238E27FC236}">
                <a16:creationId xmlns:a16="http://schemas.microsoft.com/office/drawing/2014/main" id="{9CEECD81-BE66-4084-97AC-31EAF4A5FF16}"/>
              </a:ext>
            </a:extLst>
          </p:cNvPr>
          <p:cNvPicPr>
            <a:picLocks noChangeAspect="1"/>
          </p:cNvPicPr>
          <p:nvPr/>
        </p:nvPicPr>
        <p:blipFill rotWithShape="1">
          <a:blip r:embed="rId3">
            <a:clrChange>
              <a:clrFrom>
                <a:srgbClr val="E7ECF2"/>
              </a:clrFrom>
              <a:clrTo>
                <a:srgbClr val="E7ECF2">
                  <a:alpha val="0"/>
                </a:srgbClr>
              </a:clrTo>
            </a:clrChange>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197" t="4362" r="4448" b="4357"/>
          <a:stretch/>
        </p:blipFill>
        <p:spPr>
          <a:xfrm>
            <a:off x="6398573" y="2664729"/>
            <a:ext cx="5132080" cy="3162650"/>
          </a:xfrm>
          <a:prstGeom prst="rect">
            <a:avLst/>
          </a:prstGeom>
        </p:spPr>
      </p:pic>
      <p:sp>
        <p:nvSpPr>
          <p:cNvPr id="12" name="Inhaltsplatzhalter 2">
            <a:extLst>
              <a:ext uri="{FF2B5EF4-FFF2-40B4-BE49-F238E27FC236}">
                <a16:creationId xmlns:a16="http://schemas.microsoft.com/office/drawing/2014/main" id="{1D35D245-744A-4CA3-8B50-370E82D4EC77}"/>
              </a:ext>
            </a:extLst>
          </p:cNvPr>
          <p:cNvSpPr txBox="1">
            <a:spLocks/>
          </p:cNvSpPr>
          <p:nvPr/>
        </p:nvSpPr>
        <p:spPr>
          <a:xfrm>
            <a:off x="6275388" y="1771201"/>
            <a:ext cx="5378450" cy="4151428"/>
          </a:xfrm>
          <a:prstGeom prst="rect">
            <a:avLst/>
          </a:prstGeom>
        </p:spPr>
        <p:txBody>
          <a:bodyPr vert="horz" lIns="0" tIns="0" rIns="0" bIns="0" rtlCol="0" anchor="t" anchorCtr="0">
            <a:noAutofit/>
          </a:bodyPr>
          <a:lstStyle>
            <a:lvl1pPr marL="0" indent="0" algn="l" defTabSz="914400" rtl="0" eaLnBrk="1" latinLnBrk="0" hangingPunct="1">
              <a:lnSpc>
                <a:spcPct val="109000"/>
              </a:lnSpc>
              <a:spcBef>
                <a:spcPts val="1000"/>
              </a:spcBef>
              <a:spcAft>
                <a:spcPts val="0"/>
              </a:spcAft>
              <a:buFontTx/>
              <a:buNone/>
              <a:defRPr sz="2000" b="1" kern="1200">
                <a:solidFill>
                  <a:schemeClr val="accent3"/>
                </a:solidFill>
                <a:latin typeface="+mn-lt"/>
                <a:ea typeface="+mn-ea"/>
                <a:cs typeface="+mn-cs"/>
              </a:defRPr>
            </a:lvl1pPr>
            <a:lvl2pPr marL="0" indent="0" algn="l" defTabSz="914400" rtl="0" eaLnBrk="1" latinLnBrk="0" hangingPunct="1">
              <a:lnSpc>
                <a:spcPct val="109000"/>
              </a:lnSpc>
              <a:spcBef>
                <a:spcPts val="1000"/>
              </a:spcBef>
              <a:spcAft>
                <a:spcPts val="0"/>
              </a:spcAft>
              <a:buFontTx/>
              <a:buNone/>
              <a:defRPr sz="2000" kern="1200">
                <a:solidFill>
                  <a:schemeClr val="tx1"/>
                </a:solidFill>
                <a:latin typeface="+mn-lt"/>
                <a:ea typeface="+mn-ea"/>
                <a:cs typeface="+mn-cs"/>
              </a:defRPr>
            </a:lvl2pPr>
            <a:lvl3pPr marL="36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3pPr>
            <a:lvl4pPr marL="720000" indent="-360000" algn="l" defTabSz="914400" rtl="0" eaLnBrk="1" latinLnBrk="0" hangingPunct="1">
              <a:lnSpc>
                <a:spcPct val="109000"/>
              </a:lnSpc>
              <a:spcBef>
                <a:spcPts val="500"/>
              </a:spcBef>
              <a:spcAft>
                <a:spcPts val="0"/>
              </a:spcAft>
              <a:buFont typeface="Arial" panose="020B0604020202020204" pitchFamily="34" charset="0"/>
              <a:buChar char="•"/>
              <a:defRPr sz="2000" kern="1200">
                <a:solidFill>
                  <a:schemeClr val="tx1"/>
                </a:solidFill>
                <a:latin typeface="+mn-lt"/>
                <a:ea typeface="+mn-ea"/>
                <a:cs typeface="+mn-cs"/>
              </a:defRPr>
            </a:lvl4pPr>
            <a:lvl5pPr marL="0" indent="0" algn="l" defTabSz="914400" rtl="0" eaLnBrk="1" latinLnBrk="0" hangingPunct="1">
              <a:lnSpc>
                <a:spcPct val="109000"/>
              </a:lnSpc>
              <a:spcBef>
                <a:spcPts val="800"/>
              </a:spcBef>
              <a:spcAft>
                <a:spcPts val="0"/>
              </a:spcAft>
              <a:buFontTx/>
              <a:buNone/>
              <a:defRPr sz="1700" b="1" kern="1200">
                <a:solidFill>
                  <a:schemeClr val="accent3"/>
                </a:solidFill>
                <a:latin typeface="+mn-lt"/>
                <a:ea typeface="+mn-ea"/>
                <a:cs typeface="+mn-cs"/>
              </a:defRPr>
            </a:lvl5pPr>
            <a:lvl6pPr marL="0" indent="0" algn="l" defTabSz="914400" rtl="0" eaLnBrk="1" latinLnBrk="0" hangingPunct="1">
              <a:lnSpc>
                <a:spcPct val="109000"/>
              </a:lnSpc>
              <a:spcBef>
                <a:spcPts val="800"/>
              </a:spcBef>
              <a:spcAft>
                <a:spcPts val="0"/>
              </a:spcAft>
              <a:buFontTx/>
              <a:buNone/>
              <a:defRPr sz="1700" kern="1200" baseline="0">
                <a:solidFill>
                  <a:schemeClr val="tx1"/>
                </a:solidFill>
                <a:latin typeface="+mn-lt"/>
                <a:ea typeface="+mn-ea"/>
                <a:cs typeface="+mn-cs"/>
              </a:defRPr>
            </a:lvl6pPr>
            <a:lvl7pPr marL="36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7pPr>
            <a:lvl8pPr marL="720000" indent="-360000" algn="l" defTabSz="914400" rtl="0" eaLnBrk="1" latinLnBrk="0" hangingPunct="1">
              <a:lnSpc>
                <a:spcPct val="109000"/>
              </a:lnSpc>
              <a:spcBef>
                <a:spcPts val="400"/>
              </a:spcBef>
              <a:spcAft>
                <a:spcPts val="0"/>
              </a:spcAft>
              <a:buFont typeface="Arial" panose="020B0604020202020204" pitchFamily="34" charset="0"/>
              <a:buChar char="•"/>
              <a:defRPr sz="1700" kern="1200">
                <a:solidFill>
                  <a:schemeClr val="tx1"/>
                </a:solidFill>
                <a:latin typeface="+mn-lt"/>
                <a:ea typeface="+mn-ea"/>
                <a:cs typeface="+mn-cs"/>
              </a:defRPr>
            </a:lvl8pPr>
            <a:lvl9pPr marL="0" indent="0" algn="l" defTabSz="914400" rtl="0" eaLnBrk="1" latinLnBrk="0" hangingPunct="1">
              <a:lnSpc>
                <a:spcPct val="109000"/>
              </a:lnSpc>
              <a:spcBef>
                <a:spcPts val="0"/>
              </a:spcBef>
              <a:buFontTx/>
              <a:buNone/>
              <a:defRPr sz="1500" kern="1200">
                <a:solidFill>
                  <a:schemeClr val="tx1"/>
                </a:solidFill>
                <a:latin typeface="+mn-lt"/>
                <a:ea typeface="+mn-ea"/>
                <a:cs typeface="+mn-cs"/>
              </a:defRPr>
            </a:lvl9pPr>
          </a:lstStyle>
          <a:p>
            <a:r>
              <a:rPr lang="en-US" b="0" i="1" dirty="0"/>
              <a:t>Building Blocks</a:t>
            </a:r>
            <a:r>
              <a:rPr lang="en-US" b="0" dirty="0"/>
              <a:t> </a:t>
            </a:r>
            <a:r>
              <a:rPr lang="en-US" dirty="0"/>
              <a:t>set</a:t>
            </a:r>
          </a:p>
          <a:p>
            <a:pPr marL="0" lvl="2" indent="0">
              <a:buNone/>
            </a:pPr>
            <a:r>
              <a:rPr lang="en-US" sz="1800" dirty="0"/>
              <a:t>Identified </a:t>
            </a:r>
            <a:r>
              <a:rPr lang="en-US" sz="1800" b="1" dirty="0"/>
              <a:t>components </a:t>
            </a:r>
            <a:r>
              <a:rPr lang="en-US" sz="1800" dirty="0"/>
              <a:t>so far</a:t>
            </a:r>
            <a:endParaRPr lang="en-US" sz="1800" b="1" dirty="0"/>
          </a:p>
        </p:txBody>
      </p:sp>
      <p:sp>
        <p:nvSpPr>
          <p:cNvPr id="13" name="TextBox 12">
            <a:extLst>
              <a:ext uri="{FF2B5EF4-FFF2-40B4-BE49-F238E27FC236}">
                <a16:creationId xmlns:a16="http://schemas.microsoft.com/office/drawing/2014/main" id="{7D6691B1-477B-4046-AFE8-B2FF9C792FDE}"/>
              </a:ext>
            </a:extLst>
          </p:cNvPr>
          <p:cNvSpPr txBox="1"/>
          <p:nvPr/>
        </p:nvSpPr>
        <p:spPr>
          <a:xfrm>
            <a:off x="6275388" y="6078186"/>
            <a:ext cx="5378450" cy="262892"/>
          </a:xfrm>
          <a:prstGeom prst="rect">
            <a:avLst/>
          </a:prstGeom>
          <a:noFill/>
        </p:spPr>
        <p:txBody>
          <a:bodyPr wrap="square" lIns="91440" tIns="45720" rIns="91440" bIns="45720" rtlCol="0" anchor="t">
            <a:spAutoFit/>
          </a:bodyPr>
          <a:lstStyle/>
          <a:p>
            <a:pPr algn="r"/>
            <a:r>
              <a:rPr lang="en-US" sz="1100" b="0" dirty="0">
                <a:solidFill>
                  <a:schemeClr val="tx1"/>
                </a:solidFill>
                <a:latin typeface="Arial"/>
                <a:cs typeface="Arial"/>
              </a:rPr>
              <a:t>[refer to: </a:t>
            </a:r>
            <a:r>
              <a:rPr lang="en-US" sz="1100" b="0" i="1" dirty="0">
                <a:solidFill>
                  <a:schemeClr val="tx1"/>
                </a:solidFill>
                <a:latin typeface="Arial"/>
                <a:cs typeface="Arial"/>
              </a:rPr>
              <a:t>Building Blocks </a:t>
            </a:r>
            <a:r>
              <a:rPr lang="en-US" sz="1100" b="0" dirty="0">
                <a:solidFill>
                  <a:schemeClr val="tx1"/>
                </a:solidFill>
                <a:latin typeface="Arial"/>
                <a:cs typeface="Arial"/>
              </a:rPr>
              <a:t>section of </a:t>
            </a:r>
            <a:r>
              <a:rPr lang="en-US" sz="1100" b="0" u="sng" dirty="0">
                <a:solidFill>
                  <a:srgbClr val="0070C0"/>
                </a:solidFill>
                <a:cs typeface="Arial"/>
                <a:hlinkClick r:id="rId5">
                  <a:extLst>
                    <a:ext uri="{A12FA001-AC4F-418D-AE19-62706E023703}">
                      <ahyp:hlinkClr xmlns:ahyp="http://schemas.microsoft.com/office/drawing/2018/hyperlinkcolor" val="tx"/>
                    </a:ext>
                  </a:extLst>
                </a:hlinkClick>
              </a:rPr>
              <a:t>Govstack.global</a:t>
            </a:r>
            <a:r>
              <a:rPr lang="en-US" sz="1100" b="0" dirty="0">
                <a:solidFill>
                  <a:schemeClr val="tx1"/>
                </a:solidFill>
                <a:cs typeface="Arial"/>
              </a:rPr>
              <a:t>]</a:t>
            </a:r>
            <a:endParaRPr lang="en-US" sz="1100" b="0" dirty="0">
              <a:solidFill>
                <a:schemeClr val="tx1"/>
              </a:solidFill>
              <a:latin typeface="Arial"/>
              <a:cs typeface="Arial"/>
            </a:endParaRPr>
          </a:p>
        </p:txBody>
      </p:sp>
      <p:sp>
        <p:nvSpPr>
          <p:cNvPr id="4" name="Slide Number Placeholder 3">
            <a:extLst>
              <a:ext uri="{FF2B5EF4-FFF2-40B4-BE49-F238E27FC236}">
                <a16:creationId xmlns:a16="http://schemas.microsoft.com/office/drawing/2014/main" id="{A8DFC464-78B8-4156-8228-87904B7FFAE0}"/>
              </a:ext>
            </a:extLst>
          </p:cNvPr>
          <p:cNvSpPr>
            <a:spLocks noGrp="1"/>
          </p:cNvSpPr>
          <p:nvPr>
            <p:ph type="sldNum" sz="quarter" idx="10"/>
          </p:nvPr>
        </p:nvSpPr>
        <p:spPr/>
        <p:txBody>
          <a:bodyPr/>
          <a:lstStyle/>
          <a:p>
            <a:fld id="{A56E1A0E-0F44-4930-B1C6-7F94F272BD83}" type="slidenum">
              <a:rPr lang="en-US" noProof="0" smtClean="0"/>
              <a:pPr/>
              <a:t>8</a:t>
            </a:fld>
            <a:endParaRPr lang="en-US" noProof="0"/>
          </a:p>
        </p:txBody>
      </p:sp>
    </p:spTree>
    <p:extLst>
      <p:ext uri="{BB962C8B-B14F-4D97-AF65-F5344CB8AC3E}">
        <p14:creationId xmlns:p14="http://schemas.microsoft.com/office/powerpoint/2010/main" val="4289867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A48020F3-AEAA-4174-A59E-97123496A4C6}"/>
              </a:ext>
            </a:extLst>
          </p:cNvPr>
          <p:cNvSpPr>
            <a:spLocks noGrp="1" noChangeArrowheads="1"/>
          </p:cNvSpPr>
          <p:nvPr>
            <p:ph type="title"/>
          </p:nvPr>
        </p:nvSpPr>
        <p:spPr>
          <a:xfrm>
            <a:off x="410217" y="235861"/>
            <a:ext cx="9000113" cy="592138"/>
          </a:xfrm>
        </p:spPr>
        <p:txBody>
          <a:bodyPr/>
          <a:lstStyle/>
          <a:p>
            <a:pPr eaLnBrk="1" hangingPunct="1"/>
            <a:r>
              <a:rPr lang="en-US" altLang="en-US" dirty="0"/>
              <a:t>Through coordinated (re)use of these common digital components…</a:t>
            </a:r>
          </a:p>
        </p:txBody>
      </p:sp>
      <p:sp>
        <p:nvSpPr>
          <p:cNvPr id="83971" name="Slide Number Placeholder 2">
            <a:extLst>
              <a:ext uri="{FF2B5EF4-FFF2-40B4-BE49-F238E27FC236}">
                <a16:creationId xmlns:a16="http://schemas.microsoft.com/office/drawing/2014/main" id="{2A5780CF-0AEA-419F-83FC-B3CCFE66F851}"/>
              </a:ext>
            </a:extLst>
          </p:cNvPr>
          <p:cNvSpPr>
            <a:spLocks noGrp="1" noChangeArrowheads="1"/>
          </p:cNvSpPr>
          <p:nvPr>
            <p:ph type="sldNum" sz="quarter" idx="2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C62B453-62D1-4F40-9D0F-4264FDDBE9BA}" type="slidenum">
              <a:rPr lang="en-GB" altLang="en-US" smtClean="0">
                <a:solidFill>
                  <a:schemeClr val="tx2"/>
                </a:solidFill>
              </a:rPr>
              <a:pPr/>
              <a:t>9</a:t>
            </a:fld>
            <a:endParaRPr lang="en-GB" altLang="en-US">
              <a:solidFill>
                <a:schemeClr val="tx2"/>
              </a:solidFill>
            </a:endParaRPr>
          </a:p>
        </p:txBody>
      </p:sp>
      <p:sp>
        <p:nvSpPr>
          <p:cNvPr id="83981" name="TextBox 23">
            <a:extLst>
              <a:ext uri="{FF2B5EF4-FFF2-40B4-BE49-F238E27FC236}">
                <a16:creationId xmlns:a16="http://schemas.microsoft.com/office/drawing/2014/main" id="{EA3ADCAF-AA48-44C7-978C-49C785CF2442}"/>
              </a:ext>
            </a:extLst>
          </p:cNvPr>
          <p:cNvSpPr txBox="1">
            <a:spLocks noChangeArrowheads="1"/>
          </p:cNvSpPr>
          <p:nvPr/>
        </p:nvSpPr>
        <p:spPr bwMode="auto">
          <a:xfrm>
            <a:off x="760753" y="2080743"/>
            <a:ext cx="3670474" cy="2487604"/>
          </a:xfrm>
          <a:prstGeom prst="rect">
            <a:avLst/>
          </a:prstGeom>
          <a:noFill/>
          <a:ln>
            <a:noFill/>
          </a:ln>
        </p:spPr>
        <p:txBody>
          <a:bodyPr wrap="square" lIns="91440" tIns="45720" rIns="91440" bIns="45720" rtlCol="0" anchor="t">
            <a:spAutoFit/>
          </a:bodyPr>
          <a:lstStyle>
            <a:defPPr>
              <a:defRPr lang="de-DE"/>
            </a:defPPr>
            <a:lvl1pPr algn="r">
              <a:defRPr sz="1400" b="0">
                <a:solidFill>
                  <a:schemeClr val="tx1"/>
                </a:solidFill>
                <a:latin typeface="Arial"/>
                <a:cs typeface="Arial"/>
              </a:defRPr>
            </a:lvl1pPr>
          </a:lstStyle>
          <a:p>
            <a:pPr algn="l"/>
            <a:r>
              <a:rPr lang="en-US" altLang="en-US" sz="1600" dirty="0">
                <a:solidFill>
                  <a:srgbClr val="0D0461"/>
                </a:solidFill>
                <a:latin typeface="+mn-lt"/>
              </a:rPr>
              <a:t>Ideal: Across sectors and government agencies, subset of same ICT building blocks can be put in place and </a:t>
            </a:r>
            <a:r>
              <a:rPr lang="en-US" altLang="en-US" sz="1600" dirty="0">
                <a:solidFill>
                  <a:srgbClr val="0D0461"/>
                </a:solidFill>
              </a:rPr>
              <a:t>leveraged. Whereas they are used to deliver </a:t>
            </a:r>
            <a:r>
              <a:rPr lang="en-US" altLang="en-US" sz="1600" dirty="0">
                <a:solidFill>
                  <a:srgbClr val="0D0461"/>
                </a:solidFill>
                <a:latin typeface="+mn-lt"/>
              </a:rPr>
              <a:t>one use case, such as agriculture market linkage service, their foundational design can be reapplied to deliver others additional use cases across multiple sectors.</a:t>
            </a:r>
            <a:endParaRPr lang="en-US" sz="1600" dirty="0">
              <a:solidFill>
                <a:srgbClr val="0D0461"/>
              </a:solidFill>
              <a:latin typeface="+mn-lt"/>
            </a:endParaRPr>
          </a:p>
        </p:txBody>
      </p:sp>
      <p:sp>
        <p:nvSpPr>
          <p:cNvPr id="7" name="Text Placeholder 9">
            <a:extLst>
              <a:ext uri="{FF2B5EF4-FFF2-40B4-BE49-F238E27FC236}">
                <a16:creationId xmlns:a16="http://schemas.microsoft.com/office/drawing/2014/main" id="{BFBF0B66-B9C6-4F90-8DB4-8FC039E8117F}"/>
              </a:ext>
            </a:extLst>
          </p:cNvPr>
          <p:cNvSpPr txBox="1">
            <a:spLocks noChangeArrowheads="1"/>
          </p:cNvSpPr>
          <p:nvPr/>
        </p:nvSpPr>
        <p:spPr bwMode="auto">
          <a:xfrm>
            <a:off x="3657600" y="5443815"/>
            <a:ext cx="1384914" cy="208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defPPr>
              <a:defRPr lang="de-DE"/>
            </a:defPPr>
            <a:lvl1pPr marL="155575">
              <a:lnSpc>
                <a:spcPts val="1675"/>
              </a:lnSpc>
              <a:buClr>
                <a:schemeClr val="tx2"/>
              </a:buClr>
              <a:defRPr sz="1600">
                <a:solidFill>
                  <a:schemeClr val="tx2"/>
                </a:solidFill>
                <a:cs typeface="Arial"/>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algn="r">
              <a:lnSpc>
                <a:spcPct val="100000"/>
              </a:lnSpc>
            </a:pPr>
            <a:r>
              <a:rPr lang="en-US" altLang="en-US" sz="1000" b="0" dirty="0">
                <a:solidFill>
                  <a:srgbClr val="FF0000"/>
                </a:solidFill>
              </a:rPr>
              <a:t>Same components can be reused</a:t>
            </a:r>
          </a:p>
        </p:txBody>
      </p:sp>
      <p:sp>
        <p:nvSpPr>
          <p:cNvPr id="10" name="Rectangle 9">
            <a:extLst>
              <a:ext uri="{FF2B5EF4-FFF2-40B4-BE49-F238E27FC236}">
                <a16:creationId xmlns:a16="http://schemas.microsoft.com/office/drawing/2014/main" id="{DC66B19B-A029-4DE0-A48D-6A6E030FD468}"/>
              </a:ext>
            </a:extLst>
          </p:cNvPr>
          <p:cNvSpPr/>
          <p:nvPr/>
        </p:nvSpPr>
        <p:spPr>
          <a:xfrm>
            <a:off x="410217" y="1787303"/>
            <a:ext cx="4380528" cy="3074483"/>
          </a:xfrm>
          <a:custGeom>
            <a:avLst/>
            <a:gdLst>
              <a:gd name="connsiteX0" fmla="*/ 0 w 4380528"/>
              <a:gd name="connsiteY0" fmla="*/ 0 h 3074483"/>
              <a:gd name="connsiteX1" fmla="*/ 416150 w 4380528"/>
              <a:gd name="connsiteY1" fmla="*/ 0 h 3074483"/>
              <a:gd name="connsiteX2" fmla="*/ 832300 w 4380528"/>
              <a:gd name="connsiteY2" fmla="*/ 0 h 3074483"/>
              <a:gd name="connsiteX3" fmla="*/ 1467477 w 4380528"/>
              <a:gd name="connsiteY3" fmla="*/ 0 h 3074483"/>
              <a:gd name="connsiteX4" fmla="*/ 2015043 w 4380528"/>
              <a:gd name="connsiteY4" fmla="*/ 0 h 3074483"/>
              <a:gd name="connsiteX5" fmla="*/ 2650219 w 4380528"/>
              <a:gd name="connsiteY5" fmla="*/ 0 h 3074483"/>
              <a:gd name="connsiteX6" fmla="*/ 3110175 w 4380528"/>
              <a:gd name="connsiteY6" fmla="*/ 0 h 3074483"/>
              <a:gd name="connsiteX7" fmla="*/ 3570130 w 4380528"/>
              <a:gd name="connsiteY7" fmla="*/ 0 h 3074483"/>
              <a:gd name="connsiteX8" fmla="*/ 4380528 w 4380528"/>
              <a:gd name="connsiteY8" fmla="*/ 0 h 3074483"/>
              <a:gd name="connsiteX9" fmla="*/ 4380528 w 4380528"/>
              <a:gd name="connsiteY9" fmla="*/ 543159 h 3074483"/>
              <a:gd name="connsiteX10" fmla="*/ 4380528 w 4380528"/>
              <a:gd name="connsiteY10" fmla="*/ 1086317 h 3074483"/>
              <a:gd name="connsiteX11" fmla="*/ 4380528 w 4380528"/>
              <a:gd name="connsiteY11" fmla="*/ 1567986 h 3074483"/>
              <a:gd name="connsiteX12" fmla="*/ 4380528 w 4380528"/>
              <a:gd name="connsiteY12" fmla="*/ 2111145 h 3074483"/>
              <a:gd name="connsiteX13" fmla="*/ 4380528 w 4380528"/>
              <a:gd name="connsiteY13" fmla="*/ 2531324 h 3074483"/>
              <a:gd name="connsiteX14" fmla="*/ 4380528 w 4380528"/>
              <a:gd name="connsiteY14" fmla="*/ 3074483 h 3074483"/>
              <a:gd name="connsiteX15" fmla="*/ 3964378 w 4380528"/>
              <a:gd name="connsiteY15" fmla="*/ 3074483 h 3074483"/>
              <a:gd name="connsiteX16" fmla="*/ 3329201 w 4380528"/>
              <a:gd name="connsiteY16" fmla="*/ 3074483 h 3074483"/>
              <a:gd name="connsiteX17" fmla="*/ 2825441 w 4380528"/>
              <a:gd name="connsiteY17" fmla="*/ 3074483 h 3074483"/>
              <a:gd name="connsiteX18" fmla="*/ 2365485 w 4380528"/>
              <a:gd name="connsiteY18" fmla="*/ 3074483 h 3074483"/>
              <a:gd name="connsiteX19" fmla="*/ 1774114 w 4380528"/>
              <a:gd name="connsiteY19" fmla="*/ 3074483 h 3074483"/>
              <a:gd name="connsiteX20" fmla="*/ 1138937 w 4380528"/>
              <a:gd name="connsiteY20" fmla="*/ 3074483 h 3074483"/>
              <a:gd name="connsiteX21" fmla="*/ 678982 w 4380528"/>
              <a:gd name="connsiteY21" fmla="*/ 3074483 h 3074483"/>
              <a:gd name="connsiteX22" fmla="*/ 0 w 4380528"/>
              <a:gd name="connsiteY22" fmla="*/ 3074483 h 3074483"/>
              <a:gd name="connsiteX23" fmla="*/ 0 w 4380528"/>
              <a:gd name="connsiteY23" fmla="*/ 2623559 h 3074483"/>
              <a:gd name="connsiteX24" fmla="*/ 0 w 4380528"/>
              <a:gd name="connsiteY24" fmla="*/ 2049655 h 3074483"/>
              <a:gd name="connsiteX25" fmla="*/ 0 w 4380528"/>
              <a:gd name="connsiteY25" fmla="*/ 1598731 h 3074483"/>
              <a:gd name="connsiteX26" fmla="*/ 0 w 4380528"/>
              <a:gd name="connsiteY26" fmla="*/ 1086317 h 3074483"/>
              <a:gd name="connsiteX27" fmla="*/ 0 w 4380528"/>
              <a:gd name="connsiteY27" fmla="*/ 666138 h 3074483"/>
              <a:gd name="connsiteX28" fmla="*/ 0 w 4380528"/>
              <a:gd name="connsiteY28" fmla="*/ 0 h 307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80528" h="3074483" extrusionOk="0">
                <a:moveTo>
                  <a:pt x="0" y="0"/>
                </a:moveTo>
                <a:cubicBezTo>
                  <a:pt x="160587" y="-31951"/>
                  <a:pt x="215019" y="20620"/>
                  <a:pt x="416150" y="0"/>
                </a:cubicBezTo>
                <a:cubicBezTo>
                  <a:pt x="617281" y="-20620"/>
                  <a:pt x="745190" y="32023"/>
                  <a:pt x="832300" y="0"/>
                </a:cubicBezTo>
                <a:cubicBezTo>
                  <a:pt x="919410" y="-32023"/>
                  <a:pt x="1276904" y="35096"/>
                  <a:pt x="1467477" y="0"/>
                </a:cubicBezTo>
                <a:cubicBezTo>
                  <a:pt x="1658050" y="-35096"/>
                  <a:pt x="1888548" y="5983"/>
                  <a:pt x="2015043" y="0"/>
                </a:cubicBezTo>
                <a:cubicBezTo>
                  <a:pt x="2141538" y="-5983"/>
                  <a:pt x="2497076" y="72553"/>
                  <a:pt x="2650219" y="0"/>
                </a:cubicBezTo>
                <a:cubicBezTo>
                  <a:pt x="2803362" y="-72553"/>
                  <a:pt x="2885551" y="47100"/>
                  <a:pt x="3110175" y="0"/>
                </a:cubicBezTo>
                <a:cubicBezTo>
                  <a:pt x="3334799" y="-47100"/>
                  <a:pt x="3470908" y="48835"/>
                  <a:pt x="3570130" y="0"/>
                </a:cubicBezTo>
                <a:cubicBezTo>
                  <a:pt x="3669352" y="-48835"/>
                  <a:pt x="4190391" y="8685"/>
                  <a:pt x="4380528" y="0"/>
                </a:cubicBezTo>
                <a:cubicBezTo>
                  <a:pt x="4422750" y="260342"/>
                  <a:pt x="4339285" y="394767"/>
                  <a:pt x="4380528" y="543159"/>
                </a:cubicBezTo>
                <a:cubicBezTo>
                  <a:pt x="4421771" y="691551"/>
                  <a:pt x="4330959" y="890270"/>
                  <a:pt x="4380528" y="1086317"/>
                </a:cubicBezTo>
                <a:cubicBezTo>
                  <a:pt x="4430097" y="1282364"/>
                  <a:pt x="4332365" y="1385136"/>
                  <a:pt x="4380528" y="1567986"/>
                </a:cubicBezTo>
                <a:cubicBezTo>
                  <a:pt x="4428691" y="1750836"/>
                  <a:pt x="4315424" y="1847551"/>
                  <a:pt x="4380528" y="2111145"/>
                </a:cubicBezTo>
                <a:cubicBezTo>
                  <a:pt x="4445632" y="2374739"/>
                  <a:pt x="4347133" y="2348511"/>
                  <a:pt x="4380528" y="2531324"/>
                </a:cubicBezTo>
                <a:cubicBezTo>
                  <a:pt x="4413923" y="2714137"/>
                  <a:pt x="4339382" y="2962875"/>
                  <a:pt x="4380528" y="3074483"/>
                </a:cubicBezTo>
                <a:cubicBezTo>
                  <a:pt x="4238456" y="3104813"/>
                  <a:pt x="4108315" y="3074353"/>
                  <a:pt x="3964378" y="3074483"/>
                </a:cubicBezTo>
                <a:cubicBezTo>
                  <a:pt x="3820441" y="3074613"/>
                  <a:pt x="3626013" y="3021081"/>
                  <a:pt x="3329201" y="3074483"/>
                </a:cubicBezTo>
                <a:cubicBezTo>
                  <a:pt x="3032389" y="3127885"/>
                  <a:pt x="3027325" y="3031040"/>
                  <a:pt x="2825441" y="3074483"/>
                </a:cubicBezTo>
                <a:cubicBezTo>
                  <a:pt x="2623557" y="3117926"/>
                  <a:pt x="2513555" y="3027145"/>
                  <a:pt x="2365485" y="3074483"/>
                </a:cubicBezTo>
                <a:cubicBezTo>
                  <a:pt x="2217415" y="3121821"/>
                  <a:pt x="2003542" y="3042905"/>
                  <a:pt x="1774114" y="3074483"/>
                </a:cubicBezTo>
                <a:cubicBezTo>
                  <a:pt x="1544686" y="3106061"/>
                  <a:pt x="1378447" y="3002363"/>
                  <a:pt x="1138937" y="3074483"/>
                </a:cubicBezTo>
                <a:cubicBezTo>
                  <a:pt x="899427" y="3146603"/>
                  <a:pt x="877328" y="3025564"/>
                  <a:pt x="678982" y="3074483"/>
                </a:cubicBezTo>
                <a:cubicBezTo>
                  <a:pt x="480636" y="3123402"/>
                  <a:pt x="178002" y="3013201"/>
                  <a:pt x="0" y="3074483"/>
                </a:cubicBezTo>
                <a:cubicBezTo>
                  <a:pt x="-37946" y="2856833"/>
                  <a:pt x="20989" y="2821164"/>
                  <a:pt x="0" y="2623559"/>
                </a:cubicBezTo>
                <a:cubicBezTo>
                  <a:pt x="-20989" y="2425954"/>
                  <a:pt x="39106" y="2293543"/>
                  <a:pt x="0" y="2049655"/>
                </a:cubicBezTo>
                <a:cubicBezTo>
                  <a:pt x="-39106" y="1805767"/>
                  <a:pt x="37339" y="1808604"/>
                  <a:pt x="0" y="1598731"/>
                </a:cubicBezTo>
                <a:cubicBezTo>
                  <a:pt x="-37339" y="1388858"/>
                  <a:pt x="21099" y="1299993"/>
                  <a:pt x="0" y="1086317"/>
                </a:cubicBezTo>
                <a:cubicBezTo>
                  <a:pt x="-21099" y="872641"/>
                  <a:pt x="46946" y="793601"/>
                  <a:pt x="0" y="666138"/>
                </a:cubicBezTo>
                <a:cubicBezTo>
                  <a:pt x="-46946" y="538675"/>
                  <a:pt x="24285" y="319826"/>
                  <a:pt x="0" y="0"/>
                </a:cubicBezTo>
                <a:close/>
              </a:path>
            </a:pathLst>
          </a:custGeom>
          <a:noFill/>
          <a:ln w="3175">
            <a:solidFill>
              <a:schemeClr val="tx1"/>
            </a:solidFill>
            <a:prstDash val="solid"/>
            <a:extLst>
              <a:ext uri="{C807C97D-BFC1-408E-A445-0C87EB9F89A2}">
                <ask:lineSketchStyleProps xmlns:ask="http://schemas.microsoft.com/office/drawing/2018/sketchyshapes" sd="1472481103">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Description automatically generated">
            <a:extLst>
              <a:ext uri="{FF2B5EF4-FFF2-40B4-BE49-F238E27FC236}">
                <a16:creationId xmlns:a16="http://schemas.microsoft.com/office/drawing/2014/main" id="{08FBB9E4-9C9C-4833-997E-804171D77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1" y="337561"/>
            <a:ext cx="6037165" cy="68580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KtL_9djsnkWS5IQQmnICd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KtL_9djsnkWS5IQQmnICd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KtL_9djsnkWS5IQQmnICd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KtL_9djsnkWS5IQQmnICd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KtL_9djsnkWS5IQQmnICdA"/>
</p:tagLst>
</file>

<file path=ppt/theme/theme1.xml><?xml version="1.0" encoding="utf-8"?>
<a:theme xmlns:a="http://schemas.openxmlformats.org/drawingml/2006/main" name="GovStack">
  <a:themeElements>
    <a:clrScheme name="GovStack_V01">
      <a:dk1>
        <a:sysClr val="windowText" lastClr="000000"/>
      </a:dk1>
      <a:lt1>
        <a:sysClr val="window" lastClr="FFFFFF"/>
      </a:lt1>
      <a:dk2>
        <a:srgbClr val="0A0050"/>
      </a:dk2>
      <a:lt2>
        <a:srgbClr val="FFFFFF"/>
      </a:lt2>
      <a:accent1>
        <a:srgbClr val="0A0050"/>
      </a:accent1>
      <a:accent2>
        <a:srgbClr val="2BC582"/>
      </a:accent2>
      <a:accent3>
        <a:srgbClr val="0539E3"/>
      </a:accent3>
      <a:accent4>
        <a:srgbClr val="FEC800"/>
      </a:accent4>
      <a:accent5>
        <a:srgbClr val="FF4042"/>
      </a:accent5>
      <a:accent6>
        <a:srgbClr val="C0C0C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GovStack_PPT_V07" id="{77E43CB3-4798-491E-AE5D-39A36F7139B4}" vid="{6788205E-1F02-42DC-A5BC-4008FFAA95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e58c661-37c7-4936-bd61-64aa89230a46">
      <Terms xmlns="http://schemas.microsoft.com/office/infopath/2007/PartnerControls"/>
    </lcf76f155ced4ddcb4097134ff3c332f>
    <TaxCatchAll xmlns="5d0c0531-6303-4ea4-a3c6-627204459c6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CCA376798024CA49A3A797C0E05D78D8" ma:contentTypeVersion="15" ma:contentTypeDescription="Ein neues Dokument erstellen." ma:contentTypeScope="" ma:versionID="18bc0c63d4a938e68822b2f00ce4dd48">
  <xsd:schema xmlns:xsd="http://www.w3.org/2001/XMLSchema" xmlns:xs="http://www.w3.org/2001/XMLSchema" xmlns:p="http://schemas.microsoft.com/office/2006/metadata/properties" xmlns:ns2="5e58c661-37c7-4936-bd61-64aa89230a46" xmlns:ns3="5d0c0531-6303-4ea4-a3c6-627204459c6b" targetNamespace="http://schemas.microsoft.com/office/2006/metadata/properties" ma:root="true" ma:fieldsID="2a12d8a363384923fb32eeffc18e0a30" ns2:_="" ns3:_="">
    <xsd:import namespace="5e58c661-37c7-4936-bd61-64aa89230a46"/>
    <xsd:import namespace="5d0c0531-6303-4ea4-a3c6-627204459c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58c661-37c7-4936-bd61-64aa89230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0aed264e-563a-469a-8ebe-271e849ec10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d0c0531-6303-4ea4-a3c6-627204459c6b"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f44388a3-0e3f-4387-ab5d-143183455153}" ma:internalName="TaxCatchAll" ma:showField="CatchAllData" ma:web="5d0c0531-6303-4ea4-a3c6-627204459c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BBDD45-9573-4D1F-9F21-31EB49B8E36F}">
  <ds:schemaRefs>
    <ds:schemaRef ds:uri="http://schemas.microsoft.com/sharepoint/v3/contenttype/forms"/>
  </ds:schemaRefs>
</ds:datastoreItem>
</file>

<file path=customXml/itemProps2.xml><?xml version="1.0" encoding="utf-8"?>
<ds:datastoreItem xmlns:ds="http://schemas.openxmlformats.org/officeDocument/2006/customXml" ds:itemID="{08E12FD1-44A1-42BC-BCEF-A77D942FC4B5}">
  <ds:schemaRefs>
    <ds:schemaRef ds:uri="http://purl.org/dc/elements/1.1/"/>
    <ds:schemaRef ds:uri="http://schemas.microsoft.com/office/2006/metadata/properties"/>
    <ds:schemaRef ds:uri="http://schemas.openxmlformats.org/package/2006/metadata/core-properties"/>
    <ds:schemaRef ds:uri="http://purl.org/dc/terms/"/>
    <ds:schemaRef ds:uri="5e58c661-37c7-4936-bd61-64aa89230a46"/>
    <ds:schemaRef ds:uri="http://schemas.microsoft.com/office/2006/documentManagement/types"/>
    <ds:schemaRef ds:uri="5d0c0531-6303-4ea4-a3c6-627204459c6b"/>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E92AF44E-4A0B-42D7-A975-8BA764297A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58c661-37c7-4936-bd61-64aa89230a46"/>
    <ds:schemaRef ds:uri="5d0c0531-6303-4ea4-a3c6-627204459c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GovStack_PPT_V07</Template>
  <TotalTime>0</TotalTime>
  <Words>5492</Words>
  <Application>Microsoft Office PowerPoint</Application>
  <PresentationFormat>Widescreen</PresentationFormat>
  <Paragraphs>449</Paragraphs>
  <Slides>38</Slides>
  <Notes>19</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GovStack</vt:lpstr>
      <vt:lpstr>Accelerating the digital transformation of government services</vt:lpstr>
      <vt:lpstr>Table of contents</vt:lpstr>
      <vt:lpstr>Motivation</vt:lpstr>
      <vt:lpstr>Governments in developing countries are all on a progressive pathway to digitize service delivery. Not all are without struggles.</vt:lpstr>
      <vt:lpstr>PowerPoint Presentation</vt:lpstr>
      <vt:lpstr>With few illustrative examples as seen in countries around the world.</vt:lpstr>
      <vt:lpstr>Concept</vt:lpstr>
      <vt:lpstr>We believe there is a solution through the creation of generic Building Blocks.</vt:lpstr>
      <vt:lpstr>Through coordinated (re)use of these common digital components…</vt:lpstr>
      <vt:lpstr>… these Building Blocks can be used to create one common platform to deliver various government services digitally.</vt:lpstr>
      <vt:lpstr>A holistic digital platform utilizing reusable stack of Building Blocks should help a country see a wide range of benefits... </vt:lpstr>
      <vt:lpstr>…as evidenced by countries who have long adopted the approach and successfully accelerated their own transformation…</vt:lpstr>
      <vt:lpstr>…with several others beginning to embrace tangible socioeconomic benefits by starting to adopt the approach.</vt:lpstr>
      <vt:lpstr>Estonia</vt:lpstr>
      <vt:lpstr>India</vt:lpstr>
      <vt:lpstr>Singapore</vt:lpstr>
      <vt:lpstr>Recent evaluations demonstrate the economic value of the building block approach</vt:lpstr>
      <vt:lpstr>Approach</vt:lpstr>
      <vt:lpstr>GovStack is a joint initiative to bring this Building Block approach to a broader reality.</vt:lpstr>
      <vt:lpstr>…with an eventual living platform showcasing interconnected solutions addressing multiple use cases, starting with these 5.</vt:lpstr>
      <vt:lpstr>The next two years will focus on the following activities</vt:lpstr>
      <vt:lpstr>The next two years will focus the following roadmap…</vt:lpstr>
      <vt:lpstr>Interest and commitment to GovStack is already being demonstrated by national, regional and global partners…</vt:lpstr>
      <vt:lpstr>... as part of an overall broad, comprehensive digital goverment effort (to inform technical approach)</vt:lpstr>
      <vt:lpstr>GovStack is driven by an interim governance and working structure…</vt:lpstr>
      <vt:lpstr>…with the following Building Blocks technical working groups established</vt:lpstr>
      <vt:lpstr>…guided by these core working principles…</vt:lpstr>
      <vt:lpstr>…with an eye towards longer-term adoption and sustainability of the model and assets.</vt:lpstr>
      <vt:lpstr>GovStack also has these anticipated impacts to different strategic areas of the ecosystem, as represented by each of its founding partners.</vt:lpstr>
      <vt:lpstr>PowerPoint Presentation</vt:lpstr>
      <vt:lpstr>Partnership</vt:lpstr>
      <vt:lpstr>The founding partners</vt:lpstr>
      <vt:lpstr>Four founding partners – each representing a different part of the digital ecosystem – are currently overseeing operations.</vt:lpstr>
      <vt:lpstr>There are many ways for interested organizations, individual experts, and country governments to join the effort  Learn more at https://www.govstack.global/</vt:lpstr>
      <vt:lpstr>The initiative would also benefit from engagement from country governments that align to its vision / concept.</vt:lpstr>
      <vt:lpstr>A GovStack Stakeholders Platform will facilitate open participation from groups around the globe.</vt:lpstr>
      <vt:lpstr>In addition, broader ecosystem alignment is underway to align across stakeholders</vt:lpstr>
      <vt:lpstr>PowerPoint Presentation</vt:lpstr>
    </vt:vector>
  </TitlesOfParts>
  <Company>MFA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dc:title>
  <dc:creator>Külli Kruusla</dc:creator>
  <cp:lastModifiedBy>Kvaratskheliia, Nino GIZ</cp:lastModifiedBy>
  <cp:revision>271</cp:revision>
  <dcterms:created xsi:type="dcterms:W3CDTF">2021-05-24T11:44:17Z</dcterms:created>
  <dcterms:modified xsi:type="dcterms:W3CDTF">2022-09-23T06:29:21Z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0x010100CCA376798024CA49A3A797C0E05D78D8</vt:lpwstr>
  </property>
  <property fmtid="{D5CDD505-2E9C-101B-9397-08002B2CF9AE}" pid="3" name="MediaServiceImageTags">
    <vt:lpwstr/>
  </property>
</Properties>
</file>